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58" r:id="rId5"/>
    <p:sldId id="349" r:id="rId6"/>
    <p:sldId id="347" r:id="rId7"/>
    <p:sldId id="348" r:id="rId8"/>
    <p:sldId id="352" r:id="rId9"/>
    <p:sldId id="353" r:id="rId10"/>
    <p:sldId id="354" r:id="rId11"/>
    <p:sldId id="398" r:id="rId12"/>
    <p:sldId id="399" r:id="rId13"/>
    <p:sldId id="400" r:id="rId14"/>
    <p:sldId id="335" r:id="rId15"/>
    <p:sldId id="397" r:id="rId16"/>
    <p:sldId id="396" r:id="rId17"/>
    <p:sldId id="336" r:id="rId18"/>
    <p:sldId id="3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E55A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58498-93F5-4F97-8875-CB795A614AF7}" v="7" dt="2021-11-18T15:31:28.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ring-Lane, Jodie" userId="0830d97c-737a-4827-9994-b67d16665a93" providerId="ADAL" clId="{A8658498-93F5-4F97-8875-CB795A614AF7}"/>
    <pc:docChg chg="undo custSel delSld modSld">
      <pc:chgData name="Mearing-Lane, Jodie" userId="0830d97c-737a-4827-9994-b67d16665a93" providerId="ADAL" clId="{A8658498-93F5-4F97-8875-CB795A614AF7}" dt="2021-11-18T15:56:11.859" v="74" actId="2696"/>
      <pc:docMkLst>
        <pc:docMk/>
      </pc:docMkLst>
      <pc:sldChg chg="modSp del mod">
        <pc:chgData name="Mearing-Lane, Jodie" userId="0830d97c-737a-4827-9994-b67d16665a93" providerId="ADAL" clId="{A8658498-93F5-4F97-8875-CB795A614AF7}" dt="2021-11-18T15:52:41.770" v="60" actId="2696"/>
        <pc:sldMkLst>
          <pc:docMk/>
          <pc:sldMk cId="2896650676" sldId="302"/>
        </pc:sldMkLst>
        <pc:spChg chg="mod">
          <ac:chgData name="Mearing-Lane, Jodie" userId="0830d97c-737a-4827-9994-b67d16665a93" providerId="ADAL" clId="{A8658498-93F5-4F97-8875-CB795A614AF7}" dt="2021-11-18T15:24:05.396" v="13" actId="400"/>
          <ac:spMkLst>
            <pc:docMk/>
            <pc:sldMk cId="2896650676" sldId="302"/>
            <ac:spMk id="6" creationId="{FA74730D-E073-4C56-B955-65F4A26AB3CB}"/>
          </ac:spMkLst>
        </pc:spChg>
        <pc:spChg chg="mod">
          <ac:chgData name="Mearing-Lane, Jodie" userId="0830d97c-737a-4827-9994-b67d16665a93" providerId="ADAL" clId="{A8658498-93F5-4F97-8875-CB795A614AF7}" dt="2021-11-18T15:24:01.353" v="12" actId="400"/>
          <ac:spMkLst>
            <pc:docMk/>
            <pc:sldMk cId="2896650676" sldId="302"/>
            <ac:spMk id="7" creationId="{8BF45B78-C063-4924-86B2-C40493058BEE}"/>
          </ac:spMkLst>
        </pc:spChg>
      </pc:sldChg>
      <pc:sldChg chg="modSp del mod">
        <pc:chgData name="Mearing-Lane, Jodie" userId="0830d97c-737a-4827-9994-b67d16665a93" providerId="ADAL" clId="{A8658498-93F5-4F97-8875-CB795A614AF7}" dt="2021-11-18T15:52:44.748" v="61" actId="2696"/>
        <pc:sldMkLst>
          <pc:docMk/>
          <pc:sldMk cId="441937030" sldId="318"/>
        </pc:sldMkLst>
        <pc:spChg chg="mod">
          <ac:chgData name="Mearing-Lane, Jodie" userId="0830d97c-737a-4827-9994-b67d16665a93" providerId="ADAL" clId="{A8658498-93F5-4F97-8875-CB795A614AF7}" dt="2021-11-18T15:24:20.379" v="15" actId="400"/>
          <ac:spMkLst>
            <pc:docMk/>
            <pc:sldMk cId="441937030" sldId="318"/>
            <ac:spMk id="5" creationId="{8069E306-5166-4B74-9C74-D26A3A9DFF87}"/>
          </ac:spMkLst>
        </pc:spChg>
        <pc:spChg chg="mod">
          <ac:chgData name="Mearing-Lane, Jodie" userId="0830d97c-737a-4827-9994-b67d16665a93" providerId="ADAL" clId="{A8658498-93F5-4F97-8875-CB795A614AF7}" dt="2021-11-18T15:24:16.191" v="14" actId="400"/>
          <ac:spMkLst>
            <pc:docMk/>
            <pc:sldMk cId="441937030" sldId="318"/>
            <ac:spMk id="6" creationId="{211FB9F3-C975-4D28-BD90-5399A62DDEA6}"/>
          </ac:spMkLst>
        </pc:spChg>
      </pc:sldChg>
      <pc:sldChg chg="modSp del mod">
        <pc:chgData name="Mearing-Lane, Jodie" userId="0830d97c-737a-4827-9994-b67d16665a93" providerId="ADAL" clId="{A8658498-93F5-4F97-8875-CB795A614AF7}" dt="2021-11-18T15:53:07.828" v="65" actId="2696"/>
        <pc:sldMkLst>
          <pc:docMk/>
          <pc:sldMk cId="1301022786" sldId="319"/>
        </pc:sldMkLst>
        <pc:spChg chg="mod">
          <ac:chgData name="Mearing-Lane, Jodie" userId="0830d97c-737a-4827-9994-b67d16665a93" providerId="ADAL" clId="{A8658498-93F5-4F97-8875-CB795A614AF7}" dt="2021-11-18T15:25:46.482" v="34" actId="400"/>
          <ac:spMkLst>
            <pc:docMk/>
            <pc:sldMk cId="1301022786" sldId="319"/>
            <ac:spMk id="4" creationId="{789E6038-B0A3-4D44-81B4-E9CCBD371AC3}"/>
          </ac:spMkLst>
        </pc:spChg>
        <pc:spChg chg="mod">
          <ac:chgData name="Mearing-Lane, Jodie" userId="0830d97c-737a-4827-9994-b67d16665a93" providerId="ADAL" clId="{A8658498-93F5-4F97-8875-CB795A614AF7}" dt="2021-11-18T15:25:39.417" v="33" actId="400"/>
          <ac:spMkLst>
            <pc:docMk/>
            <pc:sldMk cId="1301022786" sldId="319"/>
            <ac:spMk id="6" creationId="{6B414B8F-37D7-44B7-B110-F3C7F1F106EF}"/>
          </ac:spMkLst>
        </pc:spChg>
      </pc:sldChg>
      <pc:sldChg chg="modSp del mod">
        <pc:chgData name="Mearing-Lane, Jodie" userId="0830d97c-737a-4827-9994-b67d16665a93" providerId="ADAL" clId="{A8658498-93F5-4F97-8875-CB795A614AF7}" dt="2021-11-18T15:53:11.384" v="66" actId="2696"/>
        <pc:sldMkLst>
          <pc:docMk/>
          <pc:sldMk cId="2526965943" sldId="322"/>
        </pc:sldMkLst>
        <pc:spChg chg="mod">
          <ac:chgData name="Mearing-Lane, Jodie" userId="0830d97c-737a-4827-9994-b67d16665a93" providerId="ADAL" clId="{A8658498-93F5-4F97-8875-CB795A614AF7}" dt="2021-11-18T15:25:59.911" v="35" actId="400"/>
          <ac:spMkLst>
            <pc:docMk/>
            <pc:sldMk cId="2526965943" sldId="322"/>
            <ac:spMk id="3" creationId="{00000000-0000-0000-0000-000000000000}"/>
          </ac:spMkLst>
        </pc:spChg>
        <pc:spChg chg="mod">
          <ac:chgData name="Mearing-Lane, Jodie" userId="0830d97c-737a-4827-9994-b67d16665a93" providerId="ADAL" clId="{A8658498-93F5-4F97-8875-CB795A614AF7}" dt="2021-11-18T15:26:04.175" v="36" actId="400"/>
          <ac:spMkLst>
            <pc:docMk/>
            <pc:sldMk cId="2526965943" sldId="322"/>
            <ac:spMk id="4" creationId="{B5F27AC2-660A-4D13-996B-010EF05EC18E}"/>
          </ac:spMkLst>
        </pc:spChg>
      </pc:sldChg>
      <pc:sldChg chg="modSp del mod">
        <pc:chgData name="Mearing-Lane, Jodie" userId="0830d97c-737a-4827-9994-b67d16665a93" providerId="ADAL" clId="{A8658498-93F5-4F97-8875-CB795A614AF7}" dt="2021-11-18T15:56:11.859" v="74" actId="2696"/>
        <pc:sldMkLst>
          <pc:docMk/>
          <pc:sldMk cId="3775335939" sldId="330"/>
        </pc:sldMkLst>
        <pc:spChg chg="mod">
          <ac:chgData name="Mearing-Lane, Jodie" userId="0830d97c-737a-4827-9994-b67d16665a93" providerId="ADAL" clId="{A8658498-93F5-4F97-8875-CB795A614AF7}" dt="2021-11-18T15:35:07.100" v="52" actId="400"/>
          <ac:spMkLst>
            <pc:docMk/>
            <pc:sldMk cId="3775335939" sldId="330"/>
            <ac:spMk id="4" creationId="{7D5E3B64-5172-48A6-83E9-72AC3D8EFAF4}"/>
          </ac:spMkLst>
        </pc:spChg>
        <pc:spChg chg="mod">
          <ac:chgData name="Mearing-Lane, Jodie" userId="0830d97c-737a-4827-9994-b67d16665a93" providerId="ADAL" clId="{A8658498-93F5-4F97-8875-CB795A614AF7}" dt="2021-11-18T15:35:10.138" v="53" actId="400"/>
          <ac:spMkLst>
            <pc:docMk/>
            <pc:sldMk cId="3775335939" sldId="330"/>
            <ac:spMk id="5" creationId="{57E10932-9A3C-41AA-9215-D9F7E5BC2CCB}"/>
          </ac:spMkLst>
        </pc:spChg>
      </pc:sldChg>
      <pc:sldChg chg="modSp del mod">
        <pc:chgData name="Mearing-Lane, Jodie" userId="0830d97c-737a-4827-9994-b67d16665a93" providerId="ADAL" clId="{A8658498-93F5-4F97-8875-CB795A614AF7}" dt="2021-11-18T15:52:38.624" v="59" actId="2696"/>
        <pc:sldMkLst>
          <pc:docMk/>
          <pc:sldMk cId="201005006" sldId="331"/>
        </pc:sldMkLst>
        <pc:spChg chg="mod">
          <ac:chgData name="Mearing-Lane, Jodie" userId="0830d97c-737a-4827-9994-b67d16665a93" providerId="ADAL" clId="{A8658498-93F5-4F97-8875-CB795A614AF7}" dt="2021-11-18T15:23:56.176" v="11" actId="400"/>
          <ac:spMkLst>
            <pc:docMk/>
            <pc:sldMk cId="201005006" sldId="331"/>
            <ac:spMk id="6" creationId="{FA74730D-E073-4C56-B955-65F4A26AB3CB}"/>
          </ac:spMkLst>
        </pc:spChg>
        <pc:spChg chg="mod">
          <ac:chgData name="Mearing-Lane, Jodie" userId="0830d97c-737a-4827-9994-b67d16665a93" providerId="ADAL" clId="{A8658498-93F5-4F97-8875-CB795A614AF7}" dt="2021-11-18T15:23:52.935" v="10" actId="400"/>
          <ac:spMkLst>
            <pc:docMk/>
            <pc:sldMk cId="201005006" sldId="331"/>
            <ac:spMk id="7" creationId="{8BF45B78-C063-4924-86B2-C40493058BEE}"/>
          </ac:spMkLst>
        </pc:spChg>
      </pc:sldChg>
      <pc:sldChg chg="modSp del mod">
        <pc:chgData name="Mearing-Lane, Jodie" userId="0830d97c-737a-4827-9994-b67d16665a93" providerId="ADAL" clId="{A8658498-93F5-4F97-8875-CB795A614AF7}" dt="2021-11-18T15:54:58.243" v="69" actId="2696"/>
        <pc:sldMkLst>
          <pc:docMk/>
          <pc:sldMk cId="2787293322" sldId="346"/>
        </pc:sldMkLst>
        <pc:spChg chg="mod">
          <ac:chgData name="Mearing-Lane, Jodie" userId="0830d97c-737a-4827-9994-b67d16665a93" providerId="ADAL" clId="{A8658498-93F5-4F97-8875-CB795A614AF7}" dt="2021-11-18T15:30:53.090" v="43" actId="400"/>
          <ac:spMkLst>
            <pc:docMk/>
            <pc:sldMk cId="2787293322" sldId="346"/>
            <ac:spMk id="4" creationId="{789E6038-B0A3-4D44-81B4-E9CCBD371AC3}"/>
          </ac:spMkLst>
        </pc:spChg>
      </pc:sldChg>
      <pc:sldChg chg="modSp del mod">
        <pc:chgData name="Mearing-Lane, Jodie" userId="0830d97c-737a-4827-9994-b67d16665a93" providerId="ADAL" clId="{A8658498-93F5-4F97-8875-CB795A614AF7}" dt="2021-11-18T15:55:24.684" v="70" actId="2696"/>
        <pc:sldMkLst>
          <pc:docMk/>
          <pc:sldMk cId="455897600" sldId="351"/>
        </pc:sldMkLst>
        <pc:spChg chg="mod">
          <ac:chgData name="Mearing-Lane, Jodie" userId="0830d97c-737a-4827-9994-b67d16665a93" providerId="ADAL" clId="{A8658498-93F5-4F97-8875-CB795A614AF7}" dt="2021-11-18T15:31:14.839" v="45" actId="400"/>
          <ac:spMkLst>
            <pc:docMk/>
            <pc:sldMk cId="455897600" sldId="351"/>
            <ac:spMk id="4" creationId="{789E6038-B0A3-4D44-81B4-E9CCBD371AC3}"/>
          </ac:spMkLst>
        </pc:spChg>
        <pc:spChg chg="mod">
          <ac:chgData name="Mearing-Lane, Jodie" userId="0830d97c-737a-4827-9994-b67d16665a93" providerId="ADAL" clId="{A8658498-93F5-4F97-8875-CB795A614AF7}" dt="2021-11-18T15:31:11.893" v="44" actId="400"/>
          <ac:spMkLst>
            <pc:docMk/>
            <pc:sldMk cId="455897600" sldId="351"/>
            <ac:spMk id="6" creationId="{6B414B8F-37D7-44B7-B110-F3C7F1F106EF}"/>
          </ac:spMkLst>
        </pc:spChg>
      </pc:sldChg>
      <pc:sldChg chg="modSp del mod">
        <pc:chgData name="Mearing-Lane, Jodie" userId="0830d97c-737a-4827-9994-b67d16665a93" providerId="ADAL" clId="{A8658498-93F5-4F97-8875-CB795A614AF7}" dt="2021-11-18T15:56:04.025" v="72" actId="2696"/>
        <pc:sldMkLst>
          <pc:docMk/>
          <pc:sldMk cId="1117383722" sldId="356"/>
        </pc:sldMkLst>
        <pc:spChg chg="mod">
          <ac:chgData name="Mearing-Lane, Jodie" userId="0830d97c-737a-4827-9994-b67d16665a93" providerId="ADAL" clId="{A8658498-93F5-4F97-8875-CB795A614AF7}" dt="2021-11-18T15:34:46.871" v="48" actId="400"/>
          <ac:spMkLst>
            <pc:docMk/>
            <pc:sldMk cId="1117383722" sldId="356"/>
            <ac:spMk id="4" creationId="{30EC622E-5515-4883-A1C8-E53862F1EF9D}"/>
          </ac:spMkLst>
        </pc:spChg>
        <pc:spChg chg="mod">
          <ac:chgData name="Mearing-Lane, Jodie" userId="0830d97c-737a-4827-9994-b67d16665a93" providerId="ADAL" clId="{A8658498-93F5-4F97-8875-CB795A614AF7}" dt="2021-11-18T15:34:52.555" v="49" actId="400"/>
          <ac:spMkLst>
            <pc:docMk/>
            <pc:sldMk cId="1117383722" sldId="356"/>
            <ac:spMk id="5" creationId="{AD0FA79A-13A3-4CC4-A490-0BF2EA709695}"/>
          </ac:spMkLst>
        </pc:spChg>
      </pc:sldChg>
      <pc:sldChg chg="modSp mod">
        <pc:chgData name="Mearing-Lane, Jodie" userId="0830d97c-737a-4827-9994-b67d16665a93" providerId="ADAL" clId="{A8658498-93F5-4F97-8875-CB795A614AF7}" dt="2021-11-18T15:52:22.810" v="54" actId="6549"/>
        <pc:sldMkLst>
          <pc:docMk/>
          <pc:sldMk cId="3160198182" sldId="358"/>
        </pc:sldMkLst>
        <pc:spChg chg="mod">
          <ac:chgData name="Mearing-Lane, Jodie" userId="0830d97c-737a-4827-9994-b67d16665a93" providerId="ADAL" clId="{A8658498-93F5-4F97-8875-CB795A614AF7}" dt="2021-11-18T15:52:22.810" v="54" actId="6549"/>
          <ac:spMkLst>
            <pc:docMk/>
            <pc:sldMk cId="3160198182" sldId="358"/>
            <ac:spMk id="7" creationId="{00000000-0000-0000-0000-000000000000}"/>
          </ac:spMkLst>
        </pc:spChg>
      </pc:sldChg>
      <pc:sldChg chg="modSp del mod">
        <pc:chgData name="Mearing-Lane, Jodie" userId="0830d97c-737a-4827-9994-b67d16665a93" providerId="ADAL" clId="{A8658498-93F5-4F97-8875-CB795A614AF7}" dt="2021-11-18T15:56:07.078" v="73" actId="2696"/>
        <pc:sldMkLst>
          <pc:docMk/>
          <pc:sldMk cId="1768526727" sldId="360"/>
        </pc:sldMkLst>
        <pc:spChg chg="mod">
          <ac:chgData name="Mearing-Lane, Jodie" userId="0830d97c-737a-4827-9994-b67d16665a93" providerId="ADAL" clId="{A8658498-93F5-4F97-8875-CB795A614AF7}" dt="2021-11-18T15:34:58.970" v="50" actId="400"/>
          <ac:spMkLst>
            <pc:docMk/>
            <pc:sldMk cId="1768526727" sldId="360"/>
            <ac:spMk id="4" creationId="{30EC622E-5515-4883-A1C8-E53862F1EF9D}"/>
          </ac:spMkLst>
        </pc:spChg>
        <pc:spChg chg="mod">
          <ac:chgData name="Mearing-Lane, Jodie" userId="0830d97c-737a-4827-9994-b67d16665a93" providerId="ADAL" clId="{A8658498-93F5-4F97-8875-CB795A614AF7}" dt="2021-11-18T15:35:01.572" v="51" actId="400"/>
          <ac:spMkLst>
            <pc:docMk/>
            <pc:sldMk cId="1768526727" sldId="360"/>
            <ac:spMk id="5" creationId="{AD0FA79A-13A3-4CC4-A490-0BF2EA709695}"/>
          </ac:spMkLst>
        </pc:spChg>
      </pc:sldChg>
      <pc:sldChg chg="modSp del mod">
        <pc:chgData name="Mearing-Lane, Jodie" userId="0830d97c-737a-4827-9994-b67d16665a93" providerId="ADAL" clId="{A8658498-93F5-4F97-8875-CB795A614AF7}" dt="2021-11-18T15:52:32.772" v="57" actId="2696"/>
        <pc:sldMkLst>
          <pc:docMk/>
          <pc:sldMk cId="663999953" sldId="361"/>
        </pc:sldMkLst>
        <pc:spChg chg="mod">
          <ac:chgData name="Mearing-Lane, Jodie" userId="0830d97c-737a-4827-9994-b67d16665a93" providerId="ADAL" clId="{A8658498-93F5-4F97-8875-CB795A614AF7}" dt="2021-11-18T15:20:48.966" v="5" actId="400"/>
          <ac:spMkLst>
            <pc:docMk/>
            <pc:sldMk cId="663999953" sldId="361"/>
            <ac:spMk id="3" creationId="{00000000-0000-0000-0000-000000000000}"/>
          </ac:spMkLst>
        </pc:spChg>
        <pc:spChg chg="mod">
          <ac:chgData name="Mearing-Lane, Jodie" userId="0830d97c-737a-4827-9994-b67d16665a93" providerId="ADAL" clId="{A8658498-93F5-4F97-8875-CB795A614AF7}" dt="2021-11-18T15:20:57.262" v="6" actId="400"/>
          <ac:spMkLst>
            <pc:docMk/>
            <pc:sldMk cId="663999953" sldId="361"/>
            <ac:spMk id="6" creationId="{6798F4A4-050D-40AC-9967-D4B3E3ADC59C}"/>
          </ac:spMkLst>
        </pc:spChg>
      </pc:sldChg>
      <pc:sldChg chg="modSp del mod">
        <pc:chgData name="Mearing-Lane, Jodie" userId="0830d97c-737a-4827-9994-b67d16665a93" providerId="ADAL" clId="{A8658498-93F5-4F97-8875-CB795A614AF7}" dt="2021-11-18T15:52:35.785" v="58" actId="2696"/>
        <pc:sldMkLst>
          <pc:docMk/>
          <pc:sldMk cId="2036362532" sldId="362"/>
        </pc:sldMkLst>
        <pc:spChg chg="mod">
          <ac:chgData name="Mearing-Lane, Jodie" userId="0830d97c-737a-4827-9994-b67d16665a93" providerId="ADAL" clId="{A8658498-93F5-4F97-8875-CB795A614AF7}" dt="2021-11-18T15:21:07.906" v="7" actId="400"/>
          <ac:spMkLst>
            <pc:docMk/>
            <pc:sldMk cId="2036362532" sldId="362"/>
            <ac:spMk id="3" creationId="{00000000-0000-0000-0000-000000000000}"/>
          </ac:spMkLst>
        </pc:spChg>
        <pc:spChg chg="mod">
          <ac:chgData name="Mearing-Lane, Jodie" userId="0830d97c-737a-4827-9994-b67d16665a93" providerId="ADAL" clId="{A8658498-93F5-4F97-8875-CB795A614AF7}" dt="2021-11-18T15:21:19.050" v="8" actId="400"/>
          <ac:spMkLst>
            <pc:docMk/>
            <pc:sldMk cId="2036362532" sldId="362"/>
            <ac:spMk id="6" creationId="{6798F4A4-050D-40AC-9967-D4B3E3ADC59C}"/>
          </ac:spMkLst>
        </pc:spChg>
      </pc:sldChg>
      <pc:sldChg chg="modSp del mod">
        <pc:chgData name="Mearing-Lane, Jodie" userId="0830d97c-737a-4827-9994-b67d16665a93" providerId="ADAL" clId="{A8658498-93F5-4F97-8875-CB795A614AF7}" dt="2021-11-18T15:53:39.830" v="68" actId="2696"/>
        <pc:sldMkLst>
          <pc:docMk/>
          <pc:sldMk cId="1585045037" sldId="363"/>
        </pc:sldMkLst>
        <pc:spChg chg="mod">
          <ac:chgData name="Mearing-Lane, Jodie" userId="0830d97c-737a-4827-9994-b67d16665a93" providerId="ADAL" clId="{A8658498-93F5-4F97-8875-CB795A614AF7}" dt="2021-11-18T15:26:48.114" v="39" actId="400"/>
          <ac:spMkLst>
            <pc:docMk/>
            <pc:sldMk cId="1585045037" sldId="363"/>
            <ac:spMk id="3" creationId="{00000000-0000-0000-0000-000000000000}"/>
          </ac:spMkLst>
        </pc:spChg>
        <pc:spChg chg="mod">
          <ac:chgData name="Mearing-Lane, Jodie" userId="0830d97c-737a-4827-9994-b67d16665a93" providerId="ADAL" clId="{A8658498-93F5-4F97-8875-CB795A614AF7}" dt="2021-11-18T15:26:55.695" v="42" actId="400"/>
          <ac:spMkLst>
            <pc:docMk/>
            <pc:sldMk cId="1585045037" sldId="363"/>
            <ac:spMk id="6" creationId="{6798F4A4-050D-40AC-9967-D4B3E3ADC59C}"/>
          </ac:spMkLst>
        </pc:spChg>
      </pc:sldChg>
      <pc:sldChg chg="modSp del mod">
        <pc:chgData name="Mearing-Lane, Jodie" userId="0830d97c-737a-4827-9994-b67d16665a93" providerId="ADAL" clId="{A8658498-93F5-4F97-8875-CB795A614AF7}" dt="2021-11-18T15:52:59.241" v="64" actId="2696"/>
        <pc:sldMkLst>
          <pc:docMk/>
          <pc:sldMk cId="2640923154" sldId="364"/>
        </pc:sldMkLst>
        <pc:spChg chg="mod">
          <ac:chgData name="Mearing-Lane, Jodie" userId="0830d97c-737a-4827-9994-b67d16665a93" providerId="ADAL" clId="{A8658498-93F5-4F97-8875-CB795A614AF7}" dt="2021-11-18T15:25:17.406" v="20" actId="400"/>
          <ac:spMkLst>
            <pc:docMk/>
            <pc:sldMk cId="2640923154" sldId="364"/>
            <ac:spMk id="3" creationId="{00000000-0000-0000-0000-000000000000}"/>
          </ac:spMkLst>
        </pc:spChg>
        <pc:spChg chg="mod">
          <ac:chgData name="Mearing-Lane, Jodie" userId="0830d97c-737a-4827-9994-b67d16665a93" providerId="ADAL" clId="{A8658498-93F5-4F97-8875-CB795A614AF7}" dt="2021-11-18T15:25:29.875" v="32" actId="400"/>
          <ac:spMkLst>
            <pc:docMk/>
            <pc:sldMk cId="2640923154" sldId="364"/>
            <ac:spMk id="6" creationId="{6798F4A4-050D-40AC-9967-D4B3E3ADC59C}"/>
          </ac:spMkLst>
        </pc:spChg>
      </pc:sldChg>
      <pc:sldChg chg="modSp del mod">
        <pc:chgData name="Mearing-Lane, Jodie" userId="0830d97c-737a-4827-9994-b67d16665a93" providerId="ADAL" clId="{A8658498-93F5-4F97-8875-CB795A614AF7}" dt="2021-11-18T15:53:16.421" v="67" actId="2696"/>
        <pc:sldMkLst>
          <pc:docMk/>
          <pc:sldMk cId="227231880" sldId="365"/>
        </pc:sldMkLst>
        <pc:spChg chg="mod">
          <ac:chgData name="Mearing-Lane, Jodie" userId="0830d97c-737a-4827-9994-b67d16665a93" providerId="ADAL" clId="{A8658498-93F5-4F97-8875-CB795A614AF7}" dt="2021-11-18T15:26:19.925" v="37" actId="400"/>
          <ac:spMkLst>
            <pc:docMk/>
            <pc:sldMk cId="227231880" sldId="365"/>
            <ac:spMk id="3" creationId="{00000000-0000-0000-0000-000000000000}"/>
          </ac:spMkLst>
        </pc:spChg>
        <pc:spChg chg="mod">
          <ac:chgData name="Mearing-Lane, Jodie" userId="0830d97c-737a-4827-9994-b67d16665a93" providerId="ADAL" clId="{A8658498-93F5-4F97-8875-CB795A614AF7}" dt="2021-11-18T15:26:36.948" v="38" actId="400"/>
          <ac:spMkLst>
            <pc:docMk/>
            <pc:sldMk cId="227231880" sldId="365"/>
            <ac:spMk id="4" creationId="{B5F27AC2-660A-4D13-996B-010EF05EC18E}"/>
          </ac:spMkLst>
        </pc:spChg>
      </pc:sldChg>
      <pc:sldChg chg="modSp del mod">
        <pc:chgData name="Mearing-Lane, Jodie" userId="0830d97c-737a-4827-9994-b67d16665a93" providerId="ADAL" clId="{A8658498-93F5-4F97-8875-CB795A614AF7}" dt="2021-11-18T15:52:50.514" v="62" actId="2696"/>
        <pc:sldMkLst>
          <pc:docMk/>
          <pc:sldMk cId="1340717082" sldId="366"/>
        </pc:sldMkLst>
        <pc:spChg chg="mod">
          <ac:chgData name="Mearing-Lane, Jodie" userId="0830d97c-737a-4827-9994-b67d16665a93" providerId="ADAL" clId="{A8658498-93F5-4F97-8875-CB795A614AF7}" dt="2021-11-18T15:24:45.509" v="17" actId="400"/>
          <ac:spMkLst>
            <pc:docMk/>
            <pc:sldMk cId="1340717082" sldId="366"/>
            <ac:spMk id="5" creationId="{8069E306-5166-4B74-9C74-D26A3A9DFF87}"/>
          </ac:spMkLst>
        </pc:spChg>
        <pc:spChg chg="mod">
          <ac:chgData name="Mearing-Lane, Jodie" userId="0830d97c-737a-4827-9994-b67d16665a93" providerId="ADAL" clId="{A8658498-93F5-4F97-8875-CB795A614AF7}" dt="2021-11-18T15:24:39.787" v="16" actId="400"/>
          <ac:spMkLst>
            <pc:docMk/>
            <pc:sldMk cId="1340717082" sldId="366"/>
            <ac:spMk id="6" creationId="{211FB9F3-C975-4D28-BD90-5399A62DDEA6}"/>
          </ac:spMkLst>
        </pc:spChg>
      </pc:sldChg>
      <pc:sldChg chg="modSp del mod">
        <pc:chgData name="Mearing-Lane, Jodie" userId="0830d97c-737a-4827-9994-b67d16665a93" providerId="ADAL" clId="{A8658498-93F5-4F97-8875-CB795A614AF7}" dt="2021-11-18T15:52:55.140" v="63" actId="2696"/>
        <pc:sldMkLst>
          <pc:docMk/>
          <pc:sldMk cId="3113753481" sldId="367"/>
        </pc:sldMkLst>
        <pc:spChg chg="mod">
          <ac:chgData name="Mearing-Lane, Jodie" userId="0830d97c-737a-4827-9994-b67d16665a93" providerId="ADAL" clId="{A8658498-93F5-4F97-8875-CB795A614AF7}" dt="2021-11-18T15:24:55.614" v="18" actId="400"/>
          <ac:spMkLst>
            <pc:docMk/>
            <pc:sldMk cId="3113753481" sldId="367"/>
            <ac:spMk id="3" creationId="{00000000-0000-0000-0000-000000000000}"/>
          </ac:spMkLst>
        </pc:spChg>
        <pc:spChg chg="mod">
          <ac:chgData name="Mearing-Lane, Jodie" userId="0830d97c-737a-4827-9994-b67d16665a93" providerId="ADAL" clId="{A8658498-93F5-4F97-8875-CB795A614AF7}" dt="2021-11-18T15:25:07.181" v="19" actId="400"/>
          <ac:spMkLst>
            <pc:docMk/>
            <pc:sldMk cId="3113753481" sldId="367"/>
            <ac:spMk id="6" creationId="{6798F4A4-050D-40AC-9967-D4B3E3ADC59C}"/>
          </ac:spMkLst>
        </pc:spChg>
      </pc:sldChg>
      <pc:sldChg chg="modSp del mod">
        <pc:chgData name="Mearing-Lane, Jodie" userId="0830d97c-737a-4827-9994-b67d16665a93" providerId="ADAL" clId="{A8658498-93F5-4F97-8875-CB795A614AF7}" dt="2021-11-18T15:52:29.882" v="56" actId="2696"/>
        <pc:sldMkLst>
          <pc:docMk/>
          <pc:sldMk cId="677893432" sldId="368"/>
        </pc:sldMkLst>
        <pc:spChg chg="mod">
          <ac:chgData name="Mearing-Lane, Jodie" userId="0830d97c-737a-4827-9994-b67d16665a93" providerId="ADAL" clId="{A8658498-93F5-4F97-8875-CB795A614AF7}" dt="2021-11-18T15:20:37.954" v="4" actId="400"/>
          <ac:spMkLst>
            <pc:docMk/>
            <pc:sldMk cId="677893432" sldId="368"/>
            <ac:spMk id="5" creationId="{8069E306-5166-4B74-9C74-D26A3A9DFF87}"/>
          </ac:spMkLst>
        </pc:spChg>
        <pc:spChg chg="mod">
          <ac:chgData name="Mearing-Lane, Jodie" userId="0830d97c-737a-4827-9994-b67d16665a93" providerId="ADAL" clId="{A8658498-93F5-4F97-8875-CB795A614AF7}" dt="2021-11-18T15:20:32.273" v="3" actId="400"/>
          <ac:spMkLst>
            <pc:docMk/>
            <pc:sldMk cId="677893432" sldId="368"/>
            <ac:spMk id="6" creationId="{211FB9F3-C975-4D28-BD90-5399A62DDEA6}"/>
          </ac:spMkLst>
        </pc:spChg>
      </pc:sldChg>
      <pc:sldChg chg="modSp del mod">
        <pc:chgData name="Mearing-Lane, Jodie" userId="0830d97c-737a-4827-9994-b67d16665a93" providerId="ADAL" clId="{A8658498-93F5-4F97-8875-CB795A614AF7}" dt="2021-11-18T15:52:27.449" v="55" actId="2696"/>
        <pc:sldMkLst>
          <pc:docMk/>
          <pc:sldMk cId="2238775151" sldId="371"/>
        </pc:sldMkLst>
        <pc:spChg chg="mod">
          <ac:chgData name="Mearing-Lane, Jodie" userId="0830d97c-737a-4827-9994-b67d16665a93" providerId="ADAL" clId="{A8658498-93F5-4F97-8875-CB795A614AF7}" dt="2021-11-18T15:20:12.582" v="1" actId="400"/>
          <ac:spMkLst>
            <pc:docMk/>
            <pc:sldMk cId="2238775151" sldId="371"/>
            <ac:spMk id="3" creationId="{00000000-0000-0000-0000-000000000000}"/>
          </ac:spMkLst>
        </pc:spChg>
        <pc:spChg chg="mod">
          <ac:chgData name="Mearing-Lane, Jodie" userId="0830d97c-737a-4827-9994-b67d16665a93" providerId="ADAL" clId="{A8658498-93F5-4F97-8875-CB795A614AF7}" dt="2021-11-18T15:20:19.942" v="2" actId="400"/>
          <ac:spMkLst>
            <pc:docMk/>
            <pc:sldMk cId="2238775151" sldId="371"/>
            <ac:spMk id="6" creationId="{6798F4A4-050D-40AC-9967-D4B3E3ADC59C}"/>
          </ac:spMkLst>
        </pc:spChg>
      </pc:sldChg>
      <pc:sldChg chg="modSp del mod">
        <pc:chgData name="Mearing-Lane, Jodie" userId="0830d97c-737a-4827-9994-b67d16665a93" providerId="ADAL" clId="{A8658498-93F5-4F97-8875-CB795A614AF7}" dt="2021-11-18T15:55:33.707" v="71" actId="2696"/>
        <pc:sldMkLst>
          <pc:docMk/>
          <pc:sldMk cId="2373266052" sldId="372"/>
        </pc:sldMkLst>
        <pc:spChg chg="mod">
          <ac:chgData name="Mearing-Lane, Jodie" userId="0830d97c-737a-4827-9994-b67d16665a93" providerId="ADAL" clId="{A8658498-93F5-4F97-8875-CB795A614AF7}" dt="2021-11-18T15:31:28.754" v="46" actId="400"/>
          <ac:spMkLst>
            <pc:docMk/>
            <pc:sldMk cId="2373266052" sldId="372"/>
            <ac:spMk id="3" creationId="{00000000-0000-0000-0000-000000000000}"/>
          </ac:spMkLst>
        </pc:spChg>
        <pc:spChg chg="mod">
          <ac:chgData name="Mearing-Lane, Jodie" userId="0830d97c-737a-4827-9994-b67d16665a93" providerId="ADAL" clId="{A8658498-93F5-4F97-8875-CB795A614AF7}" dt="2021-11-18T15:31:31.006" v="47" actId="400"/>
          <ac:spMkLst>
            <pc:docMk/>
            <pc:sldMk cId="2373266052" sldId="372"/>
            <ac:spMk id="6" creationId="{6798F4A4-050D-40AC-9967-D4B3E3ADC59C}"/>
          </ac:spMkLst>
        </pc:spChg>
      </pc:sldChg>
    </pc:docChg>
  </pc:docChgLst>
  <pc:docChgLst>
    <pc:chgData name="Jaques, Hilary" userId="60e07e59-4edc-45ee-8918-2d1f5d4338f7" providerId="ADAL" clId="{60D662AD-2D3A-43F9-9AE4-BB60A69B7877}"/>
    <pc:docChg chg="custSel modSld">
      <pc:chgData name="Jaques, Hilary" userId="60e07e59-4edc-45ee-8918-2d1f5d4338f7" providerId="ADAL" clId="{60D662AD-2D3A-43F9-9AE4-BB60A69B7877}" dt="2021-03-29T13:36:10.633" v="99" actId="403"/>
      <pc:docMkLst>
        <pc:docMk/>
      </pc:docMkLst>
      <pc:sldChg chg="modSp">
        <pc:chgData name="Jaques, Hilary" userId="60e07e59-4edc-45ee-8918-2d1f5d4338f7" providerId="ADAL" clId="{60D662AD-2D3A-43F9-9AE4-BB60A69B7877}" dt="2021-03-29T13:20:43.193" v="9" actId="20577"/>
        <pc:sldMkLst>
          <pc:docMk/>
          <pc:sldMk cId="441937030" sldId="318"/>
        </pc:sldMkLst>
        <pc:spChg chg="mod">
          <ac:chgData name="Jaques, Hilary" userId="60e07e59-4edc-45ee-8918-2d1f5d4338f7" providerId="ADAL" clId="{60D662AD-2D3A-43F9-9AE4-BB60A69B7877}" dt="2021-03-29T13:20:43.193" v="9" actId="20577"/>
          <ac:spMkLst>
            <pc:docMk/>
            <pc:sldMk cId="441937030" sldId="318"/>
            <ac:spMk id="6" creationId="{211FB9F3-C975-4D28-BD90-5399A62DDEA6}"/>
          </ac:spMkLst>
        </pc:spChg>
      </pc:sldChg>
      <pc:sldChg chg="modSp">
        <pc:chgData name="Jaques, Hilary" userId="60e07e59-4edc-45ee-8918-2d1f5d4338f7" providerId="ADAL" clId="{60D662AD-2D3A-43F9-9AE4-BB60A69B7877}" dt="2021-03-29T13:23:29.157" v="49" actId="404"/>
        <pc:sldMkLst>
          <pc:docMk/>
          <pc:sldMk cId="1301022786" sldId="319"/>
        </pc:sldMkLst>
        <pc:spChg chg="mod">
          <ac:chgData name="Jaques, Hilary" userId="60e07e59-4edc-45ee-8918-2d1f5d4338f7" providerId="ADAL" clId="{60D662AD-2D3A-43F9-9AE4-BB60A69B7877}" dt="2021-03-29T13:23:29.157" v="49" actId="404"/>
          <ac:spMkLst>
            <pc:docMk/>
            <pc:sldMk cId="1301022786" sldId="319"/>
            <ac:spMk id="6" creationId="{6B414B8F-37D7-44B7-B110-F3C7F1F106EF}"/>
          </ac:spMkLst>
        </pc:spChg>
      </pc:sldChg>
      <pc:sldChg chg="modSp">
        <pc:chgData name="Jaques, Hilary" userId="60e07e59-4edc-45ee-8918-2d1f5d4338f7" providerId="ADAL" clId="{60D662AD-2D3A-43F9-9AE4-BB60A69B7877}" dt="2021-03-29T13:28:00.477" v="56"/>
        <pc:sldMkLst>
          <pc:docMk/>
          <pc:sldMk cId="2526965943" sldId="322"/>
        </pc:sldMkLst>
        <pc:spChg chg="mod">
          <ac:chgData name="Jaques, Hilary" userId="60e07e59-4edc-45ee-8918-2d1f5d4338f7" providerId="ADAL" clId="{60D662AD-2D3A-43F9-9AE4-BB60A69B7877}" dt="2021-03-29T13:28:00.477" v="56"/>
          <ac:spMkLst>
            <pc:docMk/>
            <pc:sldMk cId="2526965943" sldId="322"/>
            <ac:spMk id="3" creationId="{00000000-0000-0000-0000-000000000000}"/>
          </ac:spMkLst>
        </pc:spChg>
      </pc:sldChg>
      <pc:sldChg chg="modSp">
        <pc:chgData name="Jaques, Hilary" userId="60e07e59-4edc-45ee-8918-2d1f5d4338f7" providerId="ADAL" clId="{60D662AD-2D3A-43F9-9AE4-BB60A69B7877}" dt="2021-03-29T13:35:46.262" v="76" actId="6549"/>
        <pc:sldMkLst>
          <pc:docMk/>
          <pc:sldMk cId="3775335939" sldId="330"/>
        </pc:sldMkLst>
        <pc:spChg chg="mod">
          <ac:chgData name="Jaques, Hilary" userId="60e07e59-4edc-45ee-8918-2d1f5d4338f7" providerId="ADAL" clId="{60D662AD-2D3A-43F9-9AE4-BB60A69B7877}" dt="2021-03-29T13:35:46.262" v="76" actId="6549"/>
          <ac:spMkLst>
            <pc:docMk/>
            <pc:sldMk cId="3775335939" sldId="330"/>
            <ac:spMk id="4" creationId="{7D5E3B64-5172-48A6-83E9-72AC3D8EFAF4}"/>
          </ac:spMkLst>
        </pc:spChg>
      </pc:sldChg>
      <pc:sldChg chg="modSp">
        <pc:chgData name="Jaques, Hilary" userId="60e07e59-4edc-45ee-8918-2d1f5d4338f7" providerId="ADAL" clId="{60D662AD-2D3A-43F9-9AE4-BB60A69B7877}" dt="2021-03-29T13:30:38.908" v="70"/>
        <pc:sldMkLst>
          <pc:docMk/>
          <pc:sldMk cId="2787293322" sldId="346"/>
        </pc:sldMkLst>
        <pc:spChg chg="mod">
          <ac:chgData name="Jaques, Hilary" userId="60e07e59-4edc-45ee-8918-2d1f5d4338f7" providerId="ADAL" clId="{60D662AD-2D3A-43F9-9AE4-BB60A69B7877}" dt="2021-03-29T13:30:38.908" v="70"/>
          <ac:spMkLst>
            <pc:docMk/>
            <pc:sldMk cId="2787293322" sldId="346"/>
            <ac:spMk id="6" creationId="{6B414B8F-37D7-44B7-B110-F3C7F1F106EF}"/>
          </ac:spMkLst>
        </pc:spChg>
      </pc:sldChg>
      <pc:sldChg chg="modSp">
        <pc:chgData name="Jaques, Hilary" userId="60e07e59-4edc-45ee-8918-2d1f5d4338f7" providerId="ADAL" clId="{60D662AD-2D3A-43F9-9AE4-BB60A69B7877}" dt="2021-03-29T13:36:10.633" v="99" actId="403"/>
        <pc:sldMkLst>
          <pc:docMk/>
          <pc:sldMk cId="2641610473" sldId="359"/>
        </pc:sldMkLst>
        <pc:spChg chg="mod">
          <ac:chgData name="Jaques, Hilary" userId="60e07e59-4edc-45ee-8918-2d1f5d4338f7" providerId="ADAL" clId="{60D662AD-2D3A-43F9-9AE4-BB60A69B7877}" dt="2021-03-29T13:36:10.633" v="99" actId="403"/>
          <ac:spMkLst>
            <pc:docMk/>
            <pc:sldMk cId="2641610473" sldId="359"/>
            <ac:spMk id="5" creationId="{C4CBB26C-925E-4469-8222-30B005CB3730}"/>
          </ac:spMkLst>
        </pc:spChg>
      </pc:sldChg>
      <pc:sldChg chg="modSp modAnim">
        <pc:chgData name="Jaques, Hilary" userId="60e07e59-4edc-45ee-8918-2d1f5d4338f7" providerId="ADAL" clId="{60D662AD-2D3A-43F9-9AE4-BB60A69B7877}" dt="2021-03-29T13:19:45.236" v="3" actId="255"/>
        <pc:sldMkLst>
          <pc:docMk/>
          <pc:sldMk cId="663999953" sldId="361"/>
        </pc:sldMkLst>
        <pc:spChg chg="mod">
          <ac:chgData name="Jaques, Hilary" userId="60e07e59-4edc-45ee-8918-2d1f5d4338f7" providerId="ADAL" clId="{60D662AD-2D3A-43F9-9AE4-BB60A69B7877}" dt="2021-03-29T13:19:45.236" v="3" actId="255"/>
          <ac:spMkLst>
            <pc:docMk/>
            <pc:sldMk cId="663999953" sldId="361"/>
            <ac:spMk id="3" creationId="{00000000-0000-0000-0000-000000000000}"/>
          </ac:spMkLst>
        </pc:spChg>
      </pc:sldChg>
      <pc:sldChg chg="modSp">
        <pc:chgData name="Jaques, Hilary" userId="60e07e59-4edc-45ee-8918-2d1f5d4338f7" providerId="ADAL" clId="{60D662AD-2D3A-43F9-9AE4-BB60A69B7877}" dt="2021-03-29T13:30:17.967" v="69" actId="20577"/>
        <pc:sldMkLst>
          <pc:docMk/>
          <pc:sldMk cId="1585045037" sldId="363"/>
        </pc:sldMkLst>
        <pc:spChg chg="mod">
          <ac:chgData name="Jaques, Hilary" userId="60e07e59-4edc-45ee-8918-2d1f5d4338f7" providerId="ADAL" clId="{60D662AD-2D3A-43F9-9AE4-BB60A69B7877}" dt="2021-03-29T13:30:17.967" v="69" actId="20577"/>
          <ac:spMkLst>
            <pc:docMk/>
            <pc:sldMk cId="1585045037" sldId="363"/>
            <ac:spMk id="3" creationId="{00000000-0000-0000-0000-000000000000}"/>
          </ac:spMkLst>
        </pc:spChg>
      </pc:sldChg>
      <pc:sldChg chg="modSp delCm">
        <pc:chgData name="Jaques, Hilary" userId="60e07e59-4edc-45ee-8918-2d1f5d4338f7" providerId="ADAL" clId="{60D662AD-2D3A-43F9-9AE4-BB60A69B7877}" dt="2021-03-29T13:29:24.586" v="62" actId="1592"/>
        <pc:sldMkLst>
          <pc:docMk/>
          <pc:sldMk cId="227231880" sldId="365"/>
        </pc:sldMkLst>
        <pc:spChg chg="mod">
          <ac:chgData name="Jaques, Hilary" userId="60e07e59-4edc-45ee-8918-2d1f5d4338f7" providerId="ADAL" clId="{60D662AD-2D3A-43F9-9AE4-BB60A69B7877}" dt="2021-03-29T13:28:57.691" v="61" actId="20577"/>
          <ac:spMkLst>
            <pc:docMk/>
            <pc:sldMk cId="227231880" sldId="365"/>
            <ac:spMk id="3" creationId="{00000000-0000-0000-0000-000000000000}"/>
          </ac:spMkLst>
        </pc:spChg>
      </pc:sldChg>
      <pc:sldChg chg="modSp">
        <pc:chgData name="Jaques, Hilary" userId="60e07e59-4edc-45ee-8918-2d1f5d4338f7" providerId="ADAL" clId="{60D662AD-2D3A-43F9-9AE4-BB60A69B7877}" dt="2021-03-29T13:22:41.039" v="48" actId="20577"/>
        <pc:sldMkLst>
          <pc:docMk/>
          <pc:sldMk cId="3113753481" sldId="367"/>
        </pc:sldMkLst>
        <pc:spChg chg="mod">
          <ac:chgData name="Jaques, Hilary" userId="60e07e59-4edc-45ee-8918-2d1f5d4338f7" providerId="ADAL" clId="{60D662AD-2D3A-43F9-9AE4-BB60A69B7877}" dt="2021-03-29T13:22:41.039" v="48" actId="20577"/>
          <ac:spMkLst>
            <pc:docMk/>
            <pc:sldMk cId="3113753481" sldId="36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18/11/2021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9</a:t>
            </a:fld>
            <a:endParaRPr lang="en-GB"/>
          </a:p>
        </p:txBody>
      </p:sp>
    </p:spTree>
    <p:extLst>
      <p:ext uri="{BB962C8B-B14F-4D97-AF65-F5344CB8AC3E}">
        <p14:creationId xmlns:p14="http://schemas.microsoft.com/office/powerpoint/2010/main" val="2996841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18/11/2021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4"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334245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t>
            </a:r>
            <a:r>
              <a:rPr lang="en-GB" sz="4400" i="1" dirty="0">
                <a:solidFill>
                  <a:schemeClr val="bg1"/>
                </a:solidFill>
                <a:latin typeface="Arial" panose="020B0604020202020204" pitchFamily="34" charset="0"/>
                <a:cs typeface="Arial" panose="020B0604020202020204" pitchFamily="34" charset="0"/>
              </a:rPr>
              <a:t>GCSE Design and Technology </a:t>
            </a:r>
          </a:p>
          <a:p>
            <a:pPr>
              <a:lnSpc>
                <a:spcPct val="80000"/>
              </a:lnSpc>
            </a:pPr>
            <a:endParaRPr lang="en-GB" sz="4400" i="1" dirty="0">
              <a:solidFill>
                <a:schemeClr val="bg1"/>
              </a:solidFill>
              <a:latin typeface="Arial" panose="020B0604020202020204" pitchFamily="34" charset="0"/>
              <a:cs typeface="Arial" panose="020B0604020202020204" pitchFamily="34" charset="0"/>
            </a:endParaRPr>
          </a:p>
          <a:p>
            <a:pPr>
              <a:lnSpc>
                <a:spcPct val="80000"/>
              </a:lnSpc>
            </a:pPr>
            <a:endParaRPr lang="en-GB" sz="4400" i="1" dirty="0">
              <a:solidFill>
                <a:schemeClr val="bg1"/>
              </a:solidFill>
              <a:latin typeface="Arial" panose="020B0604020202020204" pitchFamily="34" charset="0"/>
              <a:cs typeface="Arial" panose="020B0604020202020204" pitchFamily="34" charset="0"/>
            </a:endParaRPr>
          </a:p>
          <a:p>
            <a:pPr>
              <a:lnSpc>
                <a:spcPct val="80000"/>
              </a:lnSpc>
            </a:pPr>
            <a:endParaRPr lang="en-GB" sz="4400" i="1" dirty="0">
              <a:solidFill>
                <a:schemeClr val="bg1"/>
              </a:solidFill>
              <a:latin typeface="Arial" panose="020B0604020202020204" pitchFamily="34" charset="0"/>
              <a:cs typeface="Arial" panose="020B0604020202020204" pitchFamily="34" charset="0"/>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12" name="Rectangle 11">
            <a:extLst>
              <a:ext uri="{FF2B5EF4-FFF2-40B4-BE49-F238E27FC236}">
                <a16:creationId xmlns:a16="http://schemas.microsoft.com/office/drawing/2014/main" id="{5E27AB4B-4427-438B-82D9-BB7260D89720}"/>
              </a:ext>
            </a:extLst>
          </p:cNvPr>
          <p:cNvSpPr/>
          <p:nvPr/>
        </p:nvSpPr>
        <p:spPr>
          <a:xfrm>
            <a:off x="243839" y="1076962"/>
            <a:ext cx="4627878" cy="347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Technical Principles</a:t>
            </a:r>
          </a:p>
        </p:txBody>
      </p:sp>
      <p:sp>
        <p:nvSpPr>
          <p:cNvPr id="9" name="Right Brace 8">
            <a:extLst>
              <a:ext uri="{FF2B5EF4-FFF2-40B4-BE49-F238E27FC236}">
                <a16:creationId xmlns:a16="http://schemas.microsoft.com/office/drawing/2014/main" id="{F0EAADD4-07A2-4D1F-ABDC-125F96A00F7A}"/>
              </a:ext>
            </a:extLst>
          </p:cNvPr>
          <p:cNvSpPr/>
          <p:nvPr/>
        </p:nvSpPr>
        <p:spPr>
          <a:xfrm>
            <a:off x="4993641" y="2069703"/>
            <a:ext cx="558800" cy="435162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3A0DEE0-F817-43FE-9F94-D80837C0E3E1}"/>
              </a:ext>
            </a:extLst>
          </p:cNvPr>
          <p:cNvSpPr/>
          <p:nvPr/>
        </p:nvSpPr>
        <p:spPr>
          <a:xfrm>
            <a:off x="5674363" y="3524763"/>
            <a:ext cx="3235958" cy="117856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Sets 7-9:  In-depth knowledge and understanding</a:t>
            </a:r>
          </a:p>
        </p:txBody>
      </p:sp>
      <p:sp>
        <p:nvSpPr>
          <p:cNvPr id="17" name="TextBox 16">
            <a:extLst>
              <a:ext uri="{FF2B5EF4-FFF2-40B4-BE49-F238E27FC236}">
                <a16:creationId xmlns:a16="http://schemas.microsoft.com/office/drawing/2014/main" id="{645F2FE9-9FBA-4216-964B-2E505AE045C9}"/>
              </a:ext>
            </a:extLst>
          </p:cNvPr>
          <p:cNvSpPr txBox="1"/>
          <p:nvPr/>
        </p:nvSpPr>
        <p:spPr>
          <a:xfrm>
            <a:off x="5674363" y="3084013"/>
            <a:ext cx="3235958" cy="400110"/>
          </a:xfrm>
          <a:prstGeom prst="rect">
            <a:avLst/>
          </a:prstGeom>
          <a:noFill/>
        </p:spPr>
        <p:txBody>
          <a:bodyPr wrap="square" rtlCol="0">
            <a:spAutoFit/>
          </a:bodyPr>
          <a:lstStyle/>
          <a:p>
            <a:pPr algn="ctr"/>
            <a:r>
              <a:rPr lang="en-GB" sz="2000" b="1" dirty="0"/>
              <a:t>Assessment Resources</a:t>
            </a:r>
          </a:p>
        </p:txBody>
      </p:sp>
      <p:graphicFrame>
        <p:nvGraphicFramePr>
          <p:cNvPr id="19" name="Table 6">
            <a:extLst>
              <a:ext uri="{FF2B5EF4-FFF2-40B4-BE49-F238E27FC236}">
                <a16:creationId xmlns:a16="http://schemas.microsoft.com/office/drawing/2014/main" id="{AB7BFF72-BE9B-4802-9A3E-5C2A8E2D6196}"/>
              </a:ext>
            </a:extLst>
          </p:cNvPr>
          <p:cNvGraphicFramePr>
            <a:graphicFrameLocks noGrp="1"/>
          </p:cNvGraphicFramePr>
          <p:nvPr>
            <p:extLst>
              <p:ext uri="{D42A27DB-BD31-4B8C-83A1-F6EECF244321}">
                <p14:modId xmlns:p14="http://schemas.microsoft.com/office/powerpoint/2010/main" val="4120479380"/>
              </p:ext>
            </p:extLst>
          </p:nvPr>
        </p:nvGraphicFramePr>
        <p:xfrm>
          <a:off x="233679" y="1485177"/>
          <a:ext cx="4638040" cy="4065643"/>
        </p:xfrm>
        <a:graphic>
          <a:graphicData uri="http://schemas.openxmlformats.org/drawingml/2006/table">
            <a:tbl>
              <a:tblPr firstRow="1" bandRow="1">
                <a:tableStyleId>{5C22544A-7EE6-4342-B048-85BDC9FD1C3A}</a:tableStyleId>
              </a:tblPr>
              <a:tblGrid>
                <a:gridCol w="4638040">
                  <a:extLst>
                    <a:ext uri="{9D8B030D-6E8A-4147-A177-3AD203B41FA5}">
                      <a16:colId xmlns:a16="http://schemas.microsoft.com/office/drawing/2014/main" val="2793736393"/>
                    </a:ext>
                  </a:extLst>
                </a:gridCol>
              </a:tblGrid>
              <a:tr h="499483">
                <a:tc>
                  <a:txBody>
                    <a:bodyPr/>
                    <a:lstStyle/>
                    <a:p>
                      <a:r>
                        <a:rPr lang="en-GB" dirty="0"/>
                        <a:t>In-depth knowledge &amp; understanding</a:t>
                      </a:r>
                    </a:p>
                  </a:txBody>
                  <a:tcPr/>
                </a:tc>
                <a:extLst>
                  <a:ext uri="{0D108BD9-81ED-4DB2-BD59-A6C34878D82A}">
                    <a16:rowId xmlns:a16="http://schemas.microsoft.com/office/drawing/2014/main" val="1665262408"/>
                  </a:ext>
                </a:extLst>
              </a:tr>
              <a:tr h="913674">
                <a:tc>
                  <a:txBody>
                    <a:bodyPr/>
                    <a:lstStyle/>
                    <a:p>
                      <a:r>
                        <a:rPr lang="en-GB" dirty="0"/>
                        <a:t>a.  Electronic systems, programmable components &amp; mechanical devices (pages 15-17 of specification)</a:t>
                      </a:r>
                    </a:p>
                  </a:txBody>
                  <a:tcPr/>
                </a:tc>
                <a:extLst>
                  <a:ext uri="{0D108BD9-81ED-4DB2-BD59-A6C34878D82A}">
                    <a16:rowId xmlns:a16="http://schemas.microsoft.com/office/drawing/2014/main" val="896682227"/>
                  </a:ext>
                </a:extLst>
              </a:tr>
              <a:tr h="365470">
                <a:tc>
                  <a:txBody>
                    <a:bodyPr/>
                    <a:lstStyle/>
                    <a:p>
                      <a:r>
                        <a:rPr lang="en-GB" dirty="0"/>
                        <a:t>b.  Papers and boards (pages 18-20)</a:t>
                      </a:r>
                    </a:p>
                  </a:txBody>
                  <a:tcPr/>
                </a:tc>
                <a:extLst>
                  <a:ext uri="{0D108BD9-81ED-4DB2-BD59-A6C34878D82A}">
                    <a16:rowId xmlns:a16="http://schemas.microsoft.com/office/drawing/2014/main" val="219905694"/>
                  </a:ext>
                </a:extLst>
              </a:tr>
              <a:tr h="639572">
                <a:tc>
                  <a:txBody>
                    <a:bodyPr/>
                    <a:lstStyle/>
                    <a:p>
                      <a:r>
                        <a:rPr lang="en-GB" dirty="0"/>
                        <a:t>c.  Natural and manufactured timber (pages      21-22)</a:t>
                      </a:r>
                    </a:p>
                  </a:txBody>
                  <a:tcPr/>
                </a:tc>
                <a:extLst>
                  <a:ext uri="{0D108BD9-81ED-4DB2-BD59-A6C34878D82A}">
                    <a16:rowId xmlns:a16="http://schemas.microsoft.com/office/drawing/2014/main" val="1482025025"/>
                  </a:ext>
                </a:extLst>
              </a:tr>
              <a:tr h="639572">
                <a:tc>
                  <a:txBody>
                    <a:bodyPr/>
                    <a:lstStyle/>
                    <a:p>
                      <a:r>
                        <a:rPr lang="en-GB" dirty="0"/>
                        <a:t>d.  Ferrous and non-ferrous metals (pages        23-25)</a:t>
                      </a:r>
                    </a:p>
                  </a:txBody>
                  <a:tcPr/>
                </a:tc>
                <a:extLst>
                  <a:ext uri="{0D108BD9-81ED-4DB2-BD59-A6C34878D82A}">
                    <a16:rowId xmlns:a16="http://schemas.microsoft.com/office/drawing/2014/main" val="2241391672"/>
                  </a:ext>
                </a:extLst>
              </a:tr>
              <a:tr h="639572">
                <a:tc>
                  <a:txBody>
                    <a:bodyPr/>
                    <a:lstStyle/>
                    <a:p>
                      <a:r>
                        <a:rPr lang="en-GB" dirty="0"/>
                        <a:t>e.  Thermosetting &amp; thermoforming plastics (pages 26-28</a:t>
                      </a:r>
                    </a:p>
                  </a:txBody>
                  <a:tcPr/>
                </a:tc>
                <a:extLst>
                  <a:ext uri="{0D108BD9-81ED-4DB2-BD59-A6C34878D82A}">
                    <a16:rowId xmlns:a16="http://schemas.microsoft.com/office/drawing/2014/main" val="2916432358"/>
                  </a:ext>
                </a:extLst>
              </a:tr>
              <a:tr h="365470">
                <a:tc>
                  <a:txBody>
                    <a:bodyPr/>
                    <a:lstStyle/>
                    <a:p>
                      <a:r>
                        <a:rPr lang="en-GB" dirty="0"/>
                        <a:t>f.  Fibres and textiles (pages 29-31)</a:t>
                      </a:r>
                    </a:p>
                  </a:txBody>
                  <a:tcPr/>
                </a:tc>
                <a:extLst>
                  <a:ext uri="{0D108BD9-81ED-4DB2-BD59-A6C34878D82A}">
                    <a16:rowId xmlns:a16="http://schemas.microsoft.com/office/drawing/2014/main" val="2354845112"/>
                  </a:ext>
                </a:extLst>
              </a:tr>
            </a:tbl>
          </a:graphicData>
        </a:graphic>
      </p:graphicFrame>
      <p:graphicFrame>
        <p:nvGraphicFramePr>
          <p:cNvPr id="20" name="Table 19">
            <a:extLst>
              <a:ext uri="{FF2B5EF4-FFF2-40B4-BE49-F238E27FC236}">
                <a16:creationId xmlns:a16="http://schemas.microsoft.com/office/drawing/2014/main" id="{B0E716F7-797F-4289-99B0-96DFC4AD3A60}"/>
              </a:ext>
            </a:extLst>
          </p:cNvPr>
          <p:cNvGraphicFramePr>
            <a:graphicFrameLocks noGrp="1"/>
          </p:cNvGraphicFramePr>
          <p:nvPr>
            <p:extLst>
              <p:ext uri="{D42A27DB-BD31-4B8C-83A1-F6EECF244321}">
                <p14:modId xmlns:p14="http://schemas.microsoft.com/office/powerpoint/2010/main" val="2247747975"/>
              </p:ext>
            </p:extLst>
          </p:nvPr>
        </p:nvGraphicFramePr>
        <p:xfrm>
          <a:off x="233679" y="6101288"/>
          <a:ext cx="4638039" cy="640080"/>
        </p:xfrm>
        <a:graphic>
          <a:graphicData uri="http://schemas.openxmlformats.org/drawingml/2006/table">
            <a:tbl>
              <a:tblPr firstRow="1" bandRow="1">
                <a:tableStyleId>{5C22544A-7EE6-4342-B048-85BDC9FD1C3A}</a:tableStyleId>
              </a:tblPr>
              <a:tblGrid>
                <a:gridCol w="4638039">
                  <a:extLst>
                    <a:ext uri="{9D8B030D-6E8A-4147-A177-3AD203B41FA5}">
                      <a16:colId xmlns:a16="http://schemas.microsoft.com/office/drawing/2014/main" val="1891557829"/>
                    </a:ext>
                  </a:extLst>
                </a:gridCol>
              </a:tblGrid>
              <a:tr h="370840">
                <a:tc>
                  <a:txBody>
                    <a:bodyPr/>
                    <a:lstStyle/>
                    <a:p>
                      <a:r>
                        <a:rPr lang="en-GB" b="0" dirty="0">
                          <a:solidFill>
                            <a:schemeClr val="tx1"/>
                          </a:solidFill>
                        </a:rPr>
                        <a:t>In-depth knowledge &amp; understanding (in relation to at least one of a to f above)</a:t>
                      </a:r>
                    </a:p>
                  </a:txBody>
                  <a:tcPr>
                    <a:solidFill>
                      <a:schemeClr val="accent1">
                        <a:lumMod val="20000"/>
                        <a:lumOff val="80000"/>
                      </a:schemeClr>
                    </a:solidFill>
                  </a:tcPr>
                </a:tc>
                <a:extLst>
                  <a:ext uri="{0D108BD9-81ED-4DB2-BD59-A6C34878D82A}">
                    <a16:rowId xmlns:a16="http://schemas.microsoft.com/office/drawing/2014/main" val="3933800757"/>
                  </a:ext>
                </a:extLst>
              </a:tr>
            </a:tbl>
          </a:graphicData>
        </a:graphic>
      </p:graphicFrame>
      <p:sp>
        <p:nvSpPr>
          <p:cNvPr id="21" name="Rectangle 20">
            <a:extLst>
              <a:ext uri="{FF2B5EF4-FFF2-40B4-BE49-F238E27FC236}">
                <a16:creationId xmlns:a16="http://schemas.microsoft.com/office/drawing/2014/main" id="{212A6C5B-3BC9-4C84-B358-B8B0078E9CE3}"/>
              </a:ext>
            </a:extLst>
          </p:cNvPr>
          <p:cNvSpPr/>
          <p:nvPr/>
        </p:nvSpPr>
        <p:spPr>
          <a:xfrm>
            <a:off x="233678" y="5608948"/>
            <a:ext cx="4638039" cy="40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Designing and making principles</a:t>
            </a:r>
          </a:p>
        </p:txBody>
      </p:sp>
      <p:sp>
        <p:nvSpPr>
          <p:cNvPr id="22" name="Rectangle: Rounded Corners 21">
            <a:extLst>
              <a:ext uri="{FF2B5EF4-FFF2-40B4-BE49-F238E27FC236}">
                <a16:creationId xmlns:a16="http://schemas.microsoft.com/office/drawing/2014/main" id="{4BBDA23E-589C-4379-A66F-71CA119EA41B}"/>
              </a:ext>
            </a:extLst>
          </p:cNvPr>
          <p:cNvSpPr/>
          <p:nvPr/>
        </p:nvSpPr>
        <p:spPr>
          <a:xfrm>
            <a:off x="5674362" y="4742268"/>
            <a:ext cx="3235958" cy="510452"/>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Known as ‘Question 6’</a:t>
            </a:r>
          </a:p>
        </p:txBody>
      </p:sp>
      <p:sp>
        <p:nvSpPr>
          <p:cNvPr id="23" name="TextBox 22">
            <a:extLst>
              <a:ext uri="{FF2B5EF4-FFF2-40B4-BE49-F238E27FC236}">
                <a16:creationId xmlns:a16="http://schemas.microsoft.com/office/drawing/2014/main" id="{810C6633-34E2-4949-AD23-C96F4CAC390F}"/>
              </a:ext>
            </a:extLst>
          </p:cNvPr>
          <p:cNvSpPr txBox="1"/>
          <p:nvPr/>
        </p:nvSpPr>
        <p:spPr>
          <a:xfrm>
            <a:off x="5552442" y="976125"/>
            <a:ext cx="3723639" cy="2031325"/>
          </a:xfrm>
          <a:prstGeom prst="rect">
            <a:avLst/>
          </a:prstGeom>
          <a:noFill/>
        </p:spPr>
        <p:txBody>
          <a:bodyPr wrap="square" rtlCol="0">
            <a:spAutoFit/>
          </a:bodyPr>
          <a:lstStyle/>
          <a:p>
            <a:r>
              <a:rPr lang="en-GB" b="1" dirty="0"/>
              <a:t>AO3 - Analyse and evaluate:</a:t>
            </a:r>
          </a:p>
          <a:p>
            <a:pPr marL="285750" indent="-285750">
              <a:buFont typeface="Arial" panose="020B0604020202020204" pitchFamily="34" charset="0"/>
              <a:buChar char="•"/>
            </a:pPr>
            <a:r>
              <a:rPr lang="en-GB" dirty="0"/>
              <a:t>Wider issues in design and technology</a:t>
            </a:r>
          </a:p>
          <a:p>
            <a:r>
              <a:rPr lang="en-GB" b="1" dirty="0"/>
              <a:t>AO4 – demonstrate and apply knowledge and understanding of:</a:t>
            </a:r>
          </a:p>
          <a:p>
            <a:pPr marL="285750" indent="-285750">
              <a:buFont typeface="Arial" panose="020B0604020202020204" pitchFamily="34" charset="0"/>
              <a:buChar char="•"/>
            </a:pPr>
            <a:r>
              <a:rPr lang="en-GB" dirty="0"/>
              <a:t>Technical principles</a:t>
            </a:r>
          </a:p>
          <a:p>
            <a:pPr marL="285750" indent="-285750">
              <a:buFont typeface="Arial" panose="020B0604020202020204" pitchFamily="34" charset="0"/>
              <a:buChar char="•"/>
            </a:pPr>
            <a:r>
              <a:rPr lang="en-GB" dirty="0"/>
              <a:t>Designing and making principles</a:t>
            </a:r>
          </a:p>
        </p:txBody>
      </p:sp>
    </p:spTree>
    <p:extLst>
      <p:ext uri="{BB962C8B-B14F-4D97-AF65-F5344CB8AC3E}">
        <p14:creationId xmlns:p14="http://schemas.microsoft.com/office/powerpoint/2010/main" val="40363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17848" y="963960"/>
            <a:ext cx="8863592"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r>
              <a:rPr lang="en-GB" sz="1600" dirty="0"/>
              <a:t>Successful responses rely on candidates reading the stem of the question carefully and understanding the requirements of each command word.  Exemplar papers with annotated comments are available to help with understanding these command words.  The following table may be a useful teaching tool:</a:t>
            </a:r>
            <a:endParaRPr lang="en-US" sz="1600" dirty="0">
              <a:latin typeface="Bliss" pitchFamily="2" charset="77"/>
              <a:cs typeface="Arial" panose="020B0604020202020204" pitchFamily="34" charset="0"/>
            </a:endParaRPr>
          </a:p>
        </p:txBody>
      </p:sp>
      <p:graphicFrame>
        <p:nvGraphicFramePr>
          <p:cNvPr id="3" name="Table 3">
            <a:extLst>
              <a:ext uri="{FF2B5EF4-FFF2-40B4-BE49-F238E27FC236}">
                <a16:creationId xmlns:a16="http://schemas.microsoft.com/office/drawing/2014/main" id="{D6C0FC48-A683-4D21-A1CE-1E954BAFE92A}"/>
              </a:ext>
            </a:extLst>
          </p:cNvPr>
          <p:cNvGraphicFramePr>
            <a:graphicFrameLocks noGrp="1"/>
          </p:cNvGraphicFramePr>
          <p:nvPr>
            <p:extLst>
              <p:ext uri="{D42A27DB-BD31-4B8C-83A1-F6EECF244321}">
                <p14:modId xmlns:p14="http://schemas.microsoft.com/office/powerpoint/2010/main" val="398524082"/>
              </p:ext>
            </p:extLst>
          </p:nvPr>
        </p:nvGraphicFramePr>
        <p:xfrm>
          <a:off x="158488" y="2256622"/>
          <a:ext cx="8822952" cy="4539825"/>
        </p:xfrm>
        <a:graphic>
          <a:graphicData uri="http://schemas.openxmlformats.org/drawingml/2006/table">
            <a:tbl>
              <a:tblPr firstRow="1" bandRow="1">
                <a:tableStyleId>{5C22544A-7EE6-4342-B048-85BDC9FD1C3A}</a:tableStyleId>
              </a:tblPr>
              <a:tblGrid>
                <a:gridCol w="2353761">
                  <a:extLst>
                    <a:ext uri="{9D8B030D-6E8A-4147-A177-3AD203B41FA5}">
                      <a16:colId xmlns:a16="http://schemas.microsoft.com/office/drawing/2014/main" val="218885016"/>
                    </a:ext>
                  </a:extLst>
                </a:gridCol>
                <a:gridCol w="6469191">
                  <a:extLst>
                    <a:ext uri="{9D8B030D-6E8A-4147-A177-3AD203B41FA5}">
                      <a16:colId xmlns:a16="http://schemas.microsoft.com/office/drawing/2014/main" val="1148547382"/>
                    </a:ext>
                  </a:extLst>
                </a:gridCol>
              </a:tblGrid>
              <a:tr h="469053">
                <a:tc>
                  <a:txBody>
                    <a:bodyPr/>
                    <a:lstStyle/>
                    <a:p>
                      <a:r>
                        <a:rPr lang="en-GB" dirty="0"/>
                        <a:t>Command word</a:t>
                      </a:r>
                    </a:p>
                  </a:txBody>
                  <a:tcPr/>
                </a:tc>
                <a:tc>
                  <a:txBody>
                    <a:bodyPr/>
                    <a:lstStyle/>
                    <a:p>
                      <a:r>
                        <a:rPr lang="en-GB" dirty="0"/>
                        <a:t>Explanation</a:t>
                      </a:r>
                    </a:p>
                  </a:txBody>
                  <a:tcPr/>
                </a:tc>
                <a:extLst>
                  <a:ext uri="{0D108BD9-81ED-4DB2-BD59-A6C34878D82A}">
                    <a16:rowId xmlns:a16="http://schemas.microsoft.com/office/drawing/2014/main" val="392406941"/>
                  </a:ext>
                </a:extLst>
              </a:tr>
              <a:tr h="469053">
                <a:tc>
                  <a:txBody>
                    <a:bodyPr/>
                    <a:lstStyle/>
                    <a:p>
                      <a:r>
                        <a:rPr lang="en-GB" dirty="0"/>
                        <a:t>State/Identify/Name</a:t>
                      </a:r>
                    </a:p>
                  </a:txBody>
                  <a:tcPr/>
                </a:tc>
                <a:tc>
                  <a:txBody>
                    <a:bodyPr/>
                    <a:lstStyle/>
                    <a:p>
                      <a:r>
                        <a:rPr lang="en-GB" dirty="0"/>
                        <a:t>A one word answer or a brief fact</a:t>
                      </a:r>
                    </a:p>
                  </a:txBody>
                  <a:tcPr/>
                </a:tc>
                <a:extLst>
                  <a:ext uri="{0D108BD9-81ED-4DB2-BD59-A6C34878D82A}">
                    <a16:rowId xmlns:a16="http://schemas.microsoft.com/office/drawing/2014/main" val="3197250231"/>
                  </a:ext>
                </a:extLst>
              </a:tr>
              <a:tr h="469053">
                <a:tc>
                  <a:txBody>
                    <a:bodyPr/>
                    <a:lstStyle/>
                    <a:p>
                      <a:r>
                        <a:rPr lang="en-GB" dirty="0"/>
                        <a:t>Describe</a:t>
                      </a:r>
                    </a:p>
                  </a:txBody>
                  <a:tcPr/>
                </a:tc>
                <a:tc>
                  <a:txBody>
                    <a:bodyPr/>
                    <a:lstStyle/>
                    <a:p>
                      <a:r>
                        <a:rPr lang="en-GB" dirty="0"/>
                        <a:t>Provide factual information or a short account</a:t>
                      </a:r>
                    </a:p>
                  </a:txBody>
                  <a:tcPr/>
                </a:tc>
                <a:extLst>
                  <a:ext uri="{0D108BD9-81ED-4DB2-BD59-A6C34878D82A}">
                    <a16:rowId xmlns:a16="http://schemas.microsoft.com/office/drawing/2014/main" val="1542397537"/>
                  </a:ext>
                </a:extLst>
              </a:tr>
              <a:tr h="469053">
                <a:tc>
                  <a:txBody>
                    <a:bodyPr/>
                    <a:lstStyle/>
                    <a:p>
                      <a:r>
                        <a:rPr lang="en-GB" dirty="0"/>
                        <a:t>Explain</a:t>
                      </a:r>
                    </a:p>
                  </a:txBody>
                  <a:tcPr/>
                </a:tc>
                <a:tc>
                  <a:txBody>
                    <a:bodyPr/>
                    <a:lstStyle/>
                    <a:p>
                      <a:r>
                        <a:rPr lang="en-GB" dirty="0"/>
                        <a:t>Detail required by giving reason(s) for why </a:t>
                      </a:r>
                    </a:p>
                  </a:txBody>
                  <a:tcPr/>
                </a:tc>
                <a:extLst>
                  <a:ext uri="{0D108BD9-81ED-4DB2-BD59-A6C34878D82A}">
                    <a16:rowId xmlns:a16="http://schemas.microsoft.com/office/drawing/2014/main" val="3452748829"/>
                  </a:ext>
                </a:extLst>
              </a:tr>
              <a:tr h="469053">
                <a:tc>
                  <a:txBody>
                    <a:bodyPr/>
                    <a:lstStyle/>
                    <a:p>
                      <a:r>
                        <a:rPr lang="en-GB" dirty="0"/>
                        <a:t>Discuss</a:t>
                      </a:r>
                    </a:p>
                  </a:txBody>
                  <a:tcPr/>
                </a:tc>
                <a:tc>
                  <a:txBody>
                    <a:bodyPr/>
                    <a:lstStyle/>
                    <a:p>
                      <a:r>
                        <a:rPr lang="en-GB" dirty="0"/>
                        <a:t>Key facts are expanded upon by providing reasons for and against  </a:t>
                      </a:r>
                    </a:p>
                  </a:txBody>
                  <a:tcPr/>
                </a:tc>
                <a:extLst>
                  <a:ext uri="{0D108BD9-81ED-4DB2-BD59-A6C34878D82A}">
                    <a16:rowId xmlns:a16="http://schemas.microsoft.com/office/drawing/2014/main" val="2184350660"/>
                  </a:ext>
                </a:extLst>
              </a:tr>
              <a:tr h="469053">
                <a:tc>
                  <a:txBody>
                    <a:bodyPr/>
                    <a:lstStyle/>
                    <a:p>
                      <a:r>
                        <a:rPr lang="en-GB" dirty="0"/>
                        <a:t>Analyse</a:t>
                      </a:r>
                    </a:p>
                  </a:txBody>
                  <a:tcPr/>
                </a:tc>
                <a:tc>
                  <a:txBody>
                    <a:bodyPr/>
                    <a:lstStyle/>
                    <a:p>
                      <a:r>
                        <a:rPr lang="en-GB" dirty="0"/>
                        <a:t>Ensuring subject matter written is detailed but relates only to the issue provided by in the question</a:t>
                      </a:r>
                    </a:p>
                  </a:txBody>
                  <a:tcPr/>
                </a:tc>
                <a:extLst>
                  <a:ext uri="{0D108BD9-81ED-4DB2-BD59-A6C34878D82A}">
                    <a16:rowId xmlns:a16="http://schemas.microsoft.com/office/drawing/2014/main" val="3691755309"/>
                  </a:ext>
                </a:extLst>
              </a:tr>
              <a:tr h="469053">
                <a:tc>
                  <a:txBody>
                    <a:bodyPr/>
                    <a:lstStyle/>
                    <a:p>
                      <a:r>
                        <a:rPr lang="en-GB" dirty="0"/>
                        <a:t>Assess</a:t>
                      </a:r>
                    </a:p>
                  </a:txBody>
                  <a:tcPr/>
                </a:tc>
                <a:tc>
                  <a:txBody>
                    <a:bodyPr/>
                    <a:lstStyle/>
                    <a:p>
                      <a:r>
                        <a:rPr lang="en-GB" dirty="0"/>
                        <a:t>Weighing up the arguments for an against the topic being questioned on</a:t>
                      </a:r>
                    </a:p>
                  </a:txBody>
                  <a:tcPr/>
                </a:tc>
                <a:extLst>
                  <a:ext uri="{0D108BD9-81ED-4DB2-BD59-A6C34878D82A}">
                    <a16:rowId xmlns:a16="http://schemas.microsoft.com/office/drawing/2014/main" val="1034249509"/>
                  </a:ext>
                </a:extLst>
              </a:tr>
              <a:tr h="469053">
                <a:tc>
                  <a:txBody>
                    <a:bodyPr/>
                    <a:lstStyle/>
                    <a:p>
                      <a:r>
                        <a:rPr lang="en-GB" dirty="0"/>
                        <a:t>Evaluate</a:t>
                      </a:r>
                    </a:p>
                  </a:txBody>
                  <a:tcPr/>
                </a:tc>
                <a:tc>
                  <a:txBody>
                    <a:bodyPr/>
                    <a:lstStyle/>
                    <a:p>
                      <a:r>
                        <a:rPr lang="en-GB" dirty="0"/>
                        <a:t>Weighing up the arguments for an against the topic being questioned on.  Often will refer to the advantages and disadvantages</a:t>
                      </a:r>
                    </a:p>
                  </a:txBody>
                  <a:tcPr/>
                </a:tc>
                <a:extLst>
                  <a:ext uri="{0D108BD9-81ED-4DB2-BD59-A6C34878D82A}">
                    <a16:rowId xmlns:a16="http://schemas.microsoft.com/office/drawing/2014/main" val="1530490015"/>
                  </a:ext>
                </a:extLst>
              </a:tr>
            </a:tbl>
          </a:graphicData>
        </a:graphic>
      </p:graphicFrame>
    </p:spTree>
    <p:extLst>
      <p:ext uri="{BB962C8B-B14F-4D97-AF65-F5344CB8AC3E}">
        <p14:creationId xmlns:p14="http://schemas.microsoft.com/office/powerpoint/2010/main" val="338881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49741"/>
            <a:ext cx="8568952" cy="4278094"/>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dirty="0">
                <a:latin typeface="Bliss" pitchFamily="2" charset="77"/>
                <a:cs typeface="Arial" panose="020B0604020202020204" pitchFamily="34" charset="0"/>
              </a:rPr>
              <a:t>Question 6 (c) and (d) are marked based on Band Descriptors.  The command words, justify, evaluate and assess are commonly used and require candidates to produce an extended piece of continuous writing.  Mark scheme content is not prescriptive and candidates are not expected to refer to all the answers provided. An example from the 2019 paper follows: </a:t>
            </a:r>
          </a:p>
          <a:p>
            <a:endParaRPr lang="en-GB" sz="2000" dirty="0">
              <a:latin typeface="Bliss" pitchFamily="2" charset="77"/>
              <a:cs typeface="Arial" panose="020B0604020202020204" pitchFamily="34" charset="0"/>
            </a:endParaRPr>
          </a:p>
          <a:p>
            <a:r>
              <a:rPr lang="en-GB" dirty="0">
                <a:latin typeface="Bliss" pitchFamily="2" charset="77"/>
                <a:cs typeface="Arial" panose="020B0604020202020204" pitchFamily="34" charset="0"/>
              </a:rPr>
              <a:t>A t-shirt was made in a factory that uses the manufacturing system of cell production.  Evaluate how cell production benefits the workforce.</a:t>
            </a:r>
            <a:endParaRPr lang="en-US"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8" name="Table 7">
            <a:extLst>
              <a:ext uri="{FF2B5EF4-FFF2-40B4-BE49-F238E27FC236}">
                <a16:creationId xmlns:a16="http://schemas.microsoft.com/office/drawing/2014/main" id="{93A9C4A8-8DF1-4B52-9DCC-974661770243}"/>
              </a:ext>
            </a:extLst>
          </p:cNvPr>
          <p:cNvGraphicFramePr>
            <a:graphicFrameLocks noGrp="1"/>
          </p:cNvGraphicFramePr>
          <p:nvPr>
            <p:extLst>
              <p:ext uri="{D42A27DB-BD31-4B8C-83A1-F6EECF244321}">
                <p14:modId xmlns:p14="http://schemas.microsoft.com/office/powerpoint/2010/main" val="650317493"/>
              </p:ext>
            </p:extLst>
          </p:nvPr>
        </p:nvGraphicFramePr>
        <p:xfrm>
          <a:off x="287524" y="3649698"/>
          <a:ext cx="6696075" cy="3091670"/>
        </p:xfrm>
        <a:graphic>
          <a:graphicData uri="http://schemas.openxmlformats.org/drawingml/2006/table">
            <a:tbl>
              <a:tblPr firstRow="1" firstCol="1" bandRow="1">
                <a:tableStyleId>{5C22544A-7EE6-4342-B048-85BDC9FD1C3A}</a:tableStyleId>
              </a:tblPr>
              <a:tblGrid>
                <a:gridCol w="775123">
                  <a:extLst>
                    <a:ext uri="{9D8B030D-6E8A-4147-A177-3AD203B41FA5}">
                      <a16:colId xmlns:a16="http://schemas.microsoft.com/office/drawing/2014/main" val="880406593"/>
                    </a:ext>
                  </a:extLst>
                </a:gridCol>
                <a:gridCol w="5403120">
                  <a:extLst>
                    <a:ext uri="{9D8B030D-6E8A-4147-A177-3AD203B41FA5}">
                      <a16:colId xmlns:a16="http://schemas.microsoft.com/office/drawing/2014/main" val="3912938071"/>
                    </a:ext>
                  </a:extLst>
                </a:gridCol>
                <a:gridCol w="517832">
                  <a:extLst>
                    <a:ext uri="{9D8B030D-6E8A-4147-A177-3AD203B41FA5}">
                      <a16:colId xmlns:a16="http://schemas.microsoft.com/office/drawing/2014/main" val="2728057519"/>
                    </a:ext>
                  </a:extLst>
                </a:gridCol>
              </a:tblGrid>
              <a:tr h="292830">
                <a:tc>
                  <a:txBody>
                    <a:bodyPr/>
                    <a:lstStyle/>
                    <a:p>
                      <a:pPr algn="ctr">
                        <a:tabLst>
                          <a:tab pos="914400" algn="l"/>
                          <a:tab pos="5715000" algn="r"/>
                        </a:tabLst>
                      </a:pPr>
                      <a:r>
                        <a:rPr lang="en-GB" sz="1100">
                          <a:effectLst/>
                        </a:rPr>
                        <a:t>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gridSpan="2">
                  <a:txBody>
                    <a:bodyPr/>
                    <a:lstStyle/>
                    <a:p>
                      <a:pPr algn="ctr">
                        <a:tabLst>
                          <a:tab pos="914400" algn="l"/>
                          <a:tab pos="5715000" algn="r"/>
                        </a:tabLst>
                      </a:pPr>
                      <a:r>
                        <a:rPr lang="en-GB" sz="1100">
                          <a:effectLst/>
                        </a:rPr>
                        <a:t>AO3 2b  6 marks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hMerge="1">
                  <a:txBody>
                    <a:bodyPr/>
                    <a:lstStyle/>
                    <a:p>
                      <a:endParaRPr lang="en-GB"/>
                    </a:p>
                  </a:txBody>
                  <a:tcPr/>
                </a:tc>
                <a:extLst>
                  <a:ext uri="{0D108BD9-81ED-4DB2-BD59-A6C34878D82A}">
                    <a16:rowId xmlns:a16="http://schemas.microsoft.com/office/drawing/2014/main" val="3349697450"/>
                  </a:ext>
                </a:extLst>
              </a:tr>
              <a:tr h="903150">
                <a:tc>
                  <a:txBody>
                    <a:bodyPr/>
                    <a:lstStyle/>
                    <a:p>
                      <a:pPr algn="ctr">
                        <a:tabLst>
                          <a:tab pos="914400" algn="l"/>
                          <a:tab pos="5715000" algn="r"/>
                        </a:tabLst>
                      </a:pPr>
                      <a:r>
                        <a:rPr lang="en-GB" sz="1100">
                          <a:effectLst/>
                        </a:rPr>
                        <a:t>BAND 3</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a:tabLst>
                          <a:tab pos="457200" algn="l"/>
                          <a:tab pos="1371600" algn="l"/>
                          <a:tab pos="1828800" algn="l"/>
                          <a:tab pos="5715000" algn="r"/>
                        </a:tabLst>
                      </a:pPr>
                      <a:r>
                        <a:rPr lang="en-GB" sz="1100" dirty="0">
                          <a:effectLst/>
                        </a:rPr>
                        <a:t>A coherent answer demonstrating </a:t>
                      </a:r>
                      <a:r>
                        <a:rPr lang="en-GB" sz="1100" i="1" strike="noStrike" dirty="0">
                          <a:solidFill>
                            <a:srgbClr val="FF0000"/>
                          </a:solidFill>
                          <a:effectLst/>
                        </a:rPr>
                        <a:t>detailed</a:t>
                      </a:r>
                      <a:r>
                        <a:rPr lang="en-GB" sz="1100" dirty="0">
                          <a:effectLst/>
                        </a:rPr>
                        <a:t>, relevant knowledge and understanding, to evaluate how cell production benefits the workforce. There will be evidence of </a:t>
                      </a:r>
                      <a:r>
                        <a:rPr lang="en-GB" sz="1100" i="1" dirty="0">
                          <a:solidFill>
                            <a:srgbClr val="FF0000"/>
                          </a:solidFill>
                          <a:effectLst/>
                        </a:rPr>
                        <a:t>relevant examples</a:t>
                      </a:r>
                      <a:r>
                        <a:rPr lang="en-GB" sz="1100" dirty="0">
                          <a:effectLst/>
                        </a:rPr>
                        <a:t> and </a:t>
                      </a:r>
                      <a:r>
                        <a:rPr lang="en-GB" sz="1100" i="1" dirty="0">
                          <a:solidFill>
                            <a:srgbClr val="FF0000"/>
                          </a:solidFill>
                          <a:effectLst/>
                        </a:rPr>
                        <a:t>well-developed substantiated </a:t>
                      </a:r>
                      <a:r>
                        <a:rPr lang="en-GB" sz="1100" i="1" kern="1200" dirty="0">
                          <a:solidFill>
                            <a:srgbClr val="FF0000"/>
                          </a:solidFill>
                          <a:effectLst/>
                          <a:latin typeface="+mn-lt"/>
                          <a:ea typeface="+mn-ea"/>
                          <a:cs typeface="+mn-cs"/>
                        </a:rPr>
                        <a:t>judgements</a:t>
                      </a:r>
                      <a:r>
                        <a:rPr lang="en-GB" sz="1100" i="1" dirty="0">
                          <a:solidFill>
                            <a:srgbClr val="FF0000"/>
                          </a:solidFill>
                          <a:effectLst/>
                        </a:rPr>
                        <a:t> </a:t>
                      </a:r>
                      <a:r>
                        <a:rPr lang="en-GB" sz="1100" dirty="0">
                          <a:effectLst/>
                        </a:rPr>
                        <a:t>in a response which is </a:t>
                      </a:r>
                      <a:r>
                        <a:rPr lang="en-GB" sz="1100" i="1" dirty="0">
                          <a:solidFill>
                            <a:srgbClr val="FF0000"/>
                          </a:solidFill>
                          <a:effectLst/>
                        </a:rPr>
                        <a:t>logically structured.  </a:t>
                      </a:r>
                      <a:endParaRPr lang="en-GB" sz="11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a:txBody>
                    <a:bodyPr/>
                    <a:lstStyle/>
                    <a:p>
                      <a:pPr algn="ctr">
                        <a:tabLst>
                          <a:tab pos="914400" algn="l"/>
                          <a:tab pos="5715000" algn="r"/>
                        </a:tabLst>
                      </a:pPr>
                      <a:r>
                        <a:rPr lang="en-GB" sz="1100">
                          <a:effectLst/>
                        </a:rPr>
                        <a:t>5-6</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439690152"/>
                  </a:ext>
                </a:extLst>
              </a:tr>
              <a:tr h="903150">
                <a:tc>
                  <a:txBody>
                    <a:bodyPr/>
                    <a:lstStyle/>
                    <a:p>
                      <a:pPr algn="ctr">
                        <a:tabLst>
                          <a:tab pos="914400" algn="l"/>
                          <a:tab pos="5715000" algn="r"/>
                        </a:tabLst>
                      </a:pPr>
                      <a:r>
                        <a:rPr lang="en-GB" sz="1100">
                          <a:effectLst/>
                        </a:rPr>
                        <a:t>BAND 2</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a:tabLst>
                          <a:tab pos="457200" algn="l"/>
                          <a:tab pos="1371600" algn="l"/>
                          <a:tab pos="1828800" algn="l"/>
                          <a:tab pos="5715000" algn="r"/>
                        </a:tabLst>
                      </a:pPr>
                      <a:r>
                        <a:rPr lang="en-GB" sz="1100" dirty="0">
                          <a:effectLst/>
                        </a:rPr>
                        <a:t>Answer has some coherence, demonstrating </a:t>
                      </a:r>
                      <a:r>
                        <a:rPr lang="en-GB" sz="1100" i="1" dirty="0">
                          <a:solidFill>
                            <a:srgbClr val="FF0000"/>
                          </a:solidFill>
                          <a:effectLst/>
                        </a:rPr>
                        <a:t>partial </a:t>
                      </a:r>
                      <a:r>
                        <a:rPr lang="en-GB" sz="1100" dirty="0">
                          <a:effectLst/>
                        </a:rPr>
                        <a:t>knowledge and understanding, to evaluate how cell production benefits the workforce. There will be some evidence of </a:t>
                      </a:r>
                      <a:r>
                        <a:rPr lang="en-GB" sz="1100" i="1" dirty="0">
                          <a:solidFill>
                            <a:srgbClr val="FF0000"/>
                          </a:solidFill>
                          <a:effectLst/>
                        </a:rPr>
                        <a:t>mostly relevant examples</a:t>
                      </a:r>
                      <a:r>
                        <a:rPr lang="en-GB" sz="1100" dirty="0">
                          <a:effectLst/>
                        </a:rPr>
                        <a:t> and </a:t>
                      </a:r>
                      <a:r>
                        <a:rPr lang="en-GB" sz="1100" i="1" dirty="0">
                          <a:solidFill>
                            <a:srgbClr val="FF0000"/>
                          </a:solidFill>
                          <a:effectLst/>
                        </a:rPr>
                        <a:t>partly-substantiated judgements </a:t>
                      </a:r>
                      <a:r>
                        <a:rPr lang="en-GB" sz="1100" dirty="0">
                          <a:effectLst/>
                        </a:rPr>
                        <a:t>in a response which is </a:t>
                      </a:r>
                      <a:r>
                        <a:rPr lang="en-GB" sz="1100" i="1" dirty="0">
                          <a:solidFill>
                            <a:srgbClr val="FF0000"/>
                          </a:solidFill>
                          <a:effectLst/>
                        </a:rPr>
                        <a:t>generally well structured.</a:t>
                      </a:r>
                      <a:endParaRPr lang="en-GB" sz="11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a:txBody>
                    <a:bodyPr/>
                    <a:lstStyle/>
                    <a:p>
                      <a:pPr algn="ctr">
                        <a:tabLst>
                          <a:tab pos="914400" algn="l"/>
                          <a:tab pos="5715000" algn="r"/>
                        </a:tabLst>
                      </a:pPr>
                      <a:r>
                        <a:rPr lang="en-GB" sz="1100">
                          <a:effectLst/>
                        </a:rPr>
                        <a:t>3-4</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929756326"/>
                  </a:ext>
                </a:extLst>
              </a:tr>
              <a:tr h="699710">
                <a:tc>
                  <a:txBody>
                    <a:bodyPr/>
                    <a:lstStyle/>
                    <a:p>
                      <a:pPr algn="ctr">
                        <a:tabLst>
                          <a:tab pos="914400" algn="l"/>
                          <a:tab pos="5715000" algn="r"/>
                        </a:tabLst>
                      </a:pPr>
                      <a:r>
                        <a:rPr lang="en-GB" sz="1100">
                          <a:effectLst/>
                        </a:rPr>
                        <a:t>BAND 1</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a:tabLst>
                          <a:tab pos="457200" algn="l"/>
                          <a:tab pos="1371600" algn="l"/>
                          <a:tab pos="1828800" algn="l"/>
                          <a:tab pos="5715000" algn="r"/>
                        </a:tabLst>
                      </a:pPr>
                      <a:r>
                        <a:rPr lang="en-GB" sz="1100" dirty="0">
                          <a:effectLst/>
                        </a:rPr>
                        <a:t>Answer demonstrates only </a:t>
                      </a:r>
                      <a:r>
                        <a:rPr lang="en-GB" sz="1100" i="1" dirty="0">
                          <a:solidFill>
                            <a:srgbClr val="FF0000"/>
                          </a:solidFill>
                          <a:effectLst/>
                        </a:rPr>
                        <a:t>basic</a:t>
                      </a:r>
                      <a:r>
                        <a:rPr lang="en-GB" sz="1100" dirty="0">
                          <a:effectLst/>
                        </a:rPr>
                        <a:t> knowledge and understanding, to evaluate how cell production benefits the workforce. There will be </a:t>
                      </a:r>
                      <a:r>
                        <a:rPr lang="en-GB" sz="1100" i="1" dirty="0">
                          <a:solidFill>
                            <a:srgbClr val="FF0000"/>
                          </a:solidFill>
                          <a:effectLst/>
                        </a:rPr>
                        <a:t>limited evidence of relevant examples or judgements</a:t>
                      </a:r>
                      <a:r>
                        <a:rPr lang="en-GB" sz="1100" dirty="0">
                          <a:effectLst/>
                        </a:rPr>
                        <a:t> in a response which demonstrates </a:t>
                      </a:r>
                      <a:r>
                        <a:rPr lang="en-GB" sz="1100" i="1" dirty="0">
                          <a:solidFill>
                            <a:srgbClr val="FF0000"/>
                          </a:solidFill>
                          <a:effectLst/>
                        </a:rPr>
                        <a:t>little structure</a:t>
                      </a:r>
                      <a:r>
                        <a:rPr lang="en-GB" sz="1100" dirty="0">
                          <a:effectLst/>
                        </a:rPr>
                        <a:t>.</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a:txBody>
                    <a:bodyPr/>
                    <a:lstStyle/>
                    <a:p>
                      <a:pPr algn="ctr">
                        <a:tabLst>
                          <a:tab pos="914400" algn="l"/>
                          <a:tab pos="5715000" algn="r"/>
                        </a:tabLst>
                      </a:pPr>
                      <a:r>
                        <a:rPr lang="en-GB" sz="1100">
                          <a:effectLst/>
                        </a:rPr>
                        <a:t>1-2</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359072437"/>
                  </a:ext>
                </a:extLst>
              </a:tr>
              <a:tr h="292830">
                <a:tc>
                  <a:txBody>
                    <a:bodyPr/>
                    <a:lstStyle/>
                    <a:p>
                      <a:pPr>
                        <a:tabLst>
                          <a:tab pos="914400" algn="l"/>
                          <a:tab pos="5715000" algn="r"/>
                        </a:tabLst>
                      </a:pPr>
                      <a:r>
                        <a:rPr lang="en-GB" sz="1100">
                          <a:effectLst/>
                        </a:rPr>
                        <a:t> </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gridSpan="2">
                  <a:txBody>
                    <a:bodyPr/>
                    <a:lstStyle/>
                    <a:p>
                      <a:pPr>
                        <a:tabLst>
                          <a:tab pos="914400" algn="l"/>
                          <a:tab pos="5715000" algn="r"/>
                        </a:tabLst>
                      </a:pPr>
                      <a:r>
                        <a:rPr lang="en-GB" sz="1100" dirty="0">
                          <a:effectLst/>
                        </a:rPr>
                        <a:t>Award 0 marks for incorrect or irrelevant answers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36830" marB="36830"/>
                </a:tc>
                <a:tc hMerge="1">
                  <a:txBody>
                    <a:bodyPr/>
                    <a:lstStyle/>
                    <a:p>
                      <a:endParaRPr lang="en-GB"/>
                    </a:p>
                  </a:txBody>
                  <a:tcPr/>
                </a:tc>
                <a:extLst>
                  <a:ext uri="{0D108BD9-81ED-4DB2-BD59-A6C34878D82A}">
                    <a16:rowId xmlns:a16="http://schemas.microsoft.com/office/drawing/2014/main" val="2288702447"/>
                  </a:ext>
                </a:extLst>
              </a:tr>
            </a:tbl>
          </a:graphicData>
        </a:graphic>
      </p:graphicFrame>
      <p:sp>
        <p:nvSpPr>
          <p:cNvPr id="9" name="Speech Bubble: Rectangle with Corners Rounded 8">
            <a:extLst>
              <a:ext uri="{FF2B5EF4-FFF2-40B4-BE49-F238E27FC236}">
                <a16:creationId xmlns:a16="http://schemas.microsoft.com/office/drawing/2014/main" id="{FF640D7C-C2E5-4815-9E23-30B45DB02534}"/>
              </a:ext>
            </a:extLst>
          </p:cNvPr>
          <p:cNvSpPr/>
          <p:nvPr/>
        </p:nvSpPr>
        <p:spPr>
          <a:xfrm>
            <a:off x="7101840" y="3646995"/>
            <a:ext cx="1859280" cy="1048836"/>
          </a:xfrm>
          <a:prstGeom prst="wedgeRoundRectCallout">
            <a:avLst>
              <a:gd name="adj1" fmla="val -23019"/>
              <a:gd name="adj2" fmla="val 4700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 </a:t>
            </a:r>
            <a:r>
              <a:rPr lang="en-GB" sz="1400" dirty="0">
                <a:solidFill>
                  <a:srgbClr val="FF0000"/>
                </a:solidFill>
              </a:rPr>
              <a:t>judgement</a:t>
            </a:r>
            <a:r>
              <a:rPr lang="en-GB" sz="1400" dirty="0">
                <a:solidFill>
                  <a:schemeClr val="tx1"/>
                </a:solidFill>
              </a:rPr>
              <a:t> is based on being able to weigh up points for and against.  </a:t>
            </a:r>
          </a:p>
        </p:txBody>
      </p:sp>
      <p:sp>
        <p:nvSpPr>
          <p:cNvPr id="10" name="Speech Bubble: Rectangle with Corners Rounded 9">
            <a:extLst>
              <a:ext uri="{FF2B5EF4-FFF2-40B4-BE49-F238E27FC236}">
                <a16:creationId xmlns:a16="http://schemas.microsoft.com/office/drawing/2014/main" id="{EC46E189-B5A1-4550-B45A-578ED9247F5D}"/>
              </a:ext>
            </a:extLst>
          </p:cNvPr>
          <p:cNvSpPr/>
          <p:nvPr/>
        </p:nvSpPr>
        <p:spPr>
          <a:xfrm>
            <a:off x="7101840" y="4812830"/>
            <a:ext cx="1859280" cy="1506165"/>
          </a:xfrm>
          <a:prstGeom prst="wedgeRoundRectCallout">
            <a:avLst>
              <a:gd name="adj1" fmla="val -23565"/>
              <a:gd name="adj2" fmla="val 5035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Band 3 candidates will be able to write succinctly always referencing the issue/topic in the question</a:t>
            </a:r>
          </a:p>
        </p:txBody>
      </p:sp>
    </p:spTree>
    <p:extLst>
      <p:ext uri="{BB962C8B-B14F-4D97-AF65-F5344CB8AC3E}">
        <p14:creationId xmlns:p14="http://schemas.microsoft.com/office/powerpoint/2010/main" val="384527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13986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Evidence of correct working methods where mathematics questions are included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Evidence that calculations have been practiced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Candidates are familiar with a wide range of products, and the properties of materials that they are made from</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Answers are supported by explanation of ‘why’ and further detail is offered to justify response, including examples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Extended questions answers include judgements based on weighing up arguments for and against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Answers reflect the marks available</a:t>
            </a:r>
          </a:p>
          <a:p>
            <a:pPr lvl="0"/>
            <a:endParaRPr lang="en-GB" sz="2000" dirty="0"/>
          </a:p>
          <a:p>
            <a:pPr lvl="0"/>
            <a:endParaRPr lang="en-GB" sz="2000" dirty="0"/>
          </a:p>
        </p:txBody>
      </p:sp>
    </p:spTree>
    <p:extLst>
      <p:ext uri="{BB962C8B-B14F-4D97-AF65-F5344CB8AC3E}">
        <p14:creationId xmlns:p14="http://schemas.microsoft.com/office/powerpoint/2010/main" val="383968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320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Candidates did not carefully read the stem of the questions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lack of core knowledge of the range of commonly used materials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Vague responses lacking real knowledge of the materials chosen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Simplistic responses lacking detail or explanation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will be no judgements made in extended answer questions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Marks available are not taken account within responses provided</a:t>
            </a:r>
            <a:endParaRPr lang="en-GB" sz="2000" dirty="0"/>
          </a:p>
          <a:p>
            <a:pPr lvl="0"/>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677656"/>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sz="2400" dirty="0">
                <a:solidFill>
                  <a:schemeClr val="bg1"/>
                </a:solidFill>
              </a:rPr>
            </a:br>
            <a:r>
              <a:rPr lang="en-US" sz="2400" dirty="0">
                <a:solidFill>
                  <a:schemeClr val="bg1"/>
                </a:solidFill>
              </a:rPr>
              <a:t>designandtechnology@eduqas.co.uk</a:t>
            </a:r>
            <a:endParaRPr lang="en-GB" sz="2400" dirty="0">
              <a:solidFill>
                <a:schemeClr val="bg1"/>
              </a:solidFill>
            </a:endParaRPr>
          </a:p>
        </p:txBody>
      </p:sp>
      <p:pic>
        <p:nvPicPr>
          <p:cNvPr id="3" name="Picture 2" descr="Z:\Pictures\logos\WJEC_Logo_RGB.jpg">
            <a:extLst>
              <a:ext uri="{FF2B5EF4-FFF2-40B4-BE49-F238E27FC236}">
                <a16:creationId xmlns:a16="http://schemas.microsoft.com/office/drawing/2014/main" id="{BF3A72D0-7FF4-40F0-BCC8-86CDC8E34C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a:t>Understanding the assessment criteria</a:t>
            </a:r>
          </a:p>
          <a:p>
            <a:pPr lvl="0"/>
            <a:endParaRPr lang="en-GB" sz="2400" b="1"/>
          </a:p>
          <a:p>
            <a:pPr lvl="0"/>
            <a:r>
              <a:rPr lang="en-GB" sz="2400"/>
              <a:t>Assessment criteria generally take two forms:</a:t>
            </a:r>
          </a:p>
          <a:p>
            <a:pPr marL="342900" lvl="0" indent="-342900">
              <a:buFont typeface="Arial" panose="020B0604020202020204" pitchFamily="34" charset="0"/>
              <a:buChar char="•"/>
            </a:pPr>
            <a:r>
              <a:rPr lang="en-GB" sz="2400"/>
              <a:t>objective marking – generally for low tariff responses, where knowledge of objective information is being assessed</a:t>
            </a:r>
          </a:p>
          <a:p>
            <a:pPr lvl="0"/>
            <a:endParaRPr lang="en-GB" sz="2400"/>
          </a:p>
          <a:p>
            <a:pPr marL="342900" lvl="0" indent="-342900">
              <a:buFont typeface="Arial" panose="020B0604020202020204" pitchFamily="34" charset="0"/>
              <a:buChar char="•"/>
            </a:pPr>
            <a:r>
              <a:rPr lang="en-GB" sz="2400"/>
              <a:t>the exercising of academic judgement via:</a:t>
            </a:r>
          </a:p>
          <a:p>
            <a:pPr marL="1085850" lvl="1" indent="-342900">
              <a:buFont typeface="Wingdings" panose="05000000000000000000" pitchFamily="2" charset="2"/>
              <a:buChar char="q"/>
            </a:pPr>
            <a:r>
              <a:rPr lang="en-GB"/>
              <a:t>an assessment grid setting out criteria for different levels of response </a:t>
            </a:r>
          </a:p>
          <a:p>
            <a:pPr marL="1085850" lvl="1" indent="-342900">
              <a:buFont typeface="Wingdings" panose="05000000000000000000" pitchFamily="2" charset="2"/>
              <a:buChar char="q"/>
            </a:pPr>
            <a:r>
              <a:rPr lang="en-GB"/>
              <a:t>indicative content, that is, an indication of the kind of content responses may include.</a:t>
            </a:r>
          </a:p>
          <a:p>
            <a:r>
              <a:rPr lang="en-GB" sz="2400"/>
              <a:t> </a:t>
            </a:r>
          </a:p>
          <a:p>
            <a:endParaRPr lang="en-GB" sz="2400" b="1"/>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19956" y="1187686"/>
            <a:ext cx="8507288"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t>Understanding the assessment criteria – objective marking</a:t>
            </a:r>
          </a:p>
          <a:p>
            <a:pPr marL="342900" lvl="0" indent="-342900">
              <a:buFont typeface="Arial" panose="020B0604020202020204" pitchFamily="34" charset="0"/>
              <a:buChar char="•"/>
            </a:pPr>
            <a:r>
              <a:rPr lang="en-GB" sz="2200" dirty="0"/>
              <a:t>For questions assessing objective knowledge, the assessment criteria should be applied precisely. Marks should be awarded as indicated and no further subdivision made. </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Where the assessment criteria list points which </a:t>
            </a:r>
            <a:r>
              <a:rPr lang="en-GB" sz="2200" i="1" dirty="0"/>
              <a:t>may </a:t>
            </a:r>
            <a:r>
              <a:rPr lang="en-GB" sz="2200" dirty="0"/>
              <a:t>be included in students' answers, the list is not exhaustive and teachers should credit valid alternative responses which are not listed.  </a:t>
            </a:r>
          </a:p>
          <a:p>
            <a:pPr lvl="0"/>
            <a:endParaRPr lang="en-GB" sz="2200" dirty="0"/>
          </a:p>
          <a:p>
            <a:pPr marL="342900" lvl="0" indent="-342900">
              <a:buFont typeface="Arial" panose="020B0604020202020204" pitchFamily="34" charset="0"/>
              <a:buChar char="•"/>
            </a:pPr>
            <a:r>
              <a:rPr lang="en-GB" sz="2200" dirty="0"/>
              <a:t>In general, credit should be given according to the accuracy and relevance of students’ answers.</a:t>
            </a:r>
          </a:p>
        </p:txBody>
      </p:sp>
    </p:spTree>
    <p:extLst>
      <p:ext uri="{BB962C8B-B14F-4D97-AF65-F5344CB8AC3E}">
        <p14:creationId xmlns:p14="http://schemas.microsoft.com/office/powerpoint/2010/main" val="40268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Indicative content is not exhaustive and other valid responses may be credited.</a:t>
            </a:r>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558800" y="127444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r>
              <a:rPr lang="en-GB" dirty="0"/>
              <a:t>WJEC Eduqas has a consistent way of addressing rubric infringements. Below is a list of the possible infringements which sometimes occur for this qualification</a:t>
            </a:r>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509572868"/>
              </p:ext>
            </p:extLst>
          </p:nvPr>
        </p:nvGraphicFramePr>
        <p:xfrm>
          <a:off x="621184" y="3212976"/>
          <a:ext cx="7901632" cy="3298121"/>
        </p:xfrm>
        <a:graphic>
          <a:graphicData uri="http://schemas.openxmlformats.org/drawingml/2006/table">
            <a:tbl>
              <a:tblPr firstRow="1" bandRow="1">
                <a:tableStyleId>{5C22544A-7EE6-4342-B048-85BDC9FD1C3A}</a:tableStyleId>
              </a:tblPr>
              <a:tblGrid>
                <a:gridCol w="2501032">
                  <a:extLst>
                    <a:ext uri="{9D8B030D-6E8A-4147-A177-3AD203B41FA5}">
                      <a16:colId xmlns:a16="http://schemas.microsoft.com/office/drawing/2014/main" val="3119963982"/>
                    </a:ext>
                  </a:extLst>
                </a:gridCol>
                <a:gridCol w="5400600">
                  <a:extLst>
                    <a:ext uri="{9D8B030D-6E8A-4147-A177-3AD203B41FA5}">
                      <a16:colId xmlns:a16="http://schemas.microsoft.com/office/drawing/2014/main" val="1991654297"/>
                    </a:ext>
                  </a:extLst>
                </a:gridCol>
              </a:tblGrid>
              <a:tr h="372041">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372041">
                <a:tc>
                  <a:txBody>
                    <a:bodyPr/>
                    <a:lstStyle/>
                    <a:p>
                      <a:r>
                        <a:rPr lang="en-GB">
                          <a:latin typeface="Arial" panose="020B0604020202020204" pitchFamily="34" charset="0"/>
                          <a:cs typeface="Arial" panose="020B0604020202020204" pitchFamily="34" charset="0"/>
                        </a:rPr>
                        <a:t>Answering more than the stipulated number of questions</a:t>
                      </a:r>
                    </a:p>
                  </a:txBody>
                  <a:tcPr/>
                </a:tc>
                <a:tc>
                  <a:txBody>
                    <a:bodyPr/>
                    <a:lstStyle/>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Mark all optional questions that the student has attempted.  </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Determine which of the attempted routes through the rubric elicits the highest mark. </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Award highest mark.</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6666690"/>
                  </a:ext>
                </a:extLst>
              </a:tr>
              <a:tr h="372041">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Ticking/indicating more than the stipulated number of answers (MCQs)</a:t>
                      </a:r>
                      <a:endParaRPr lang="en-GB">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Mark all responses offered by the student.</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Total the number of marks</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Deduct one mark for every additional response circled over the number stipulated in the question.</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989672883"/>
              </p:ext>
            </p:extLst>
          </p:nvPr>
        </p:nvGraphicFramePr>
        <p:xfrm>
          <a:off x="558800" y="2060848"/>
          <a:ext cx="7901632" cy="4663440"/>
        </p:xfrm>
        <a:graphic>
          <a:graphicData uri="http://schemas.openxmlformats.org/drawingml/2006/table">
            <a:tbl>
              <a:tblPr firstRow="1" bandRow="1">
                <a:tableStyleId>{5C22544A-7EE6-4342-B048-85BDC9FD1C3A}</a:tableStyleId>
              </a:tblPr>
              <a:tblGrid>
                <a:gridCol w="2285008">
                  <a:extLst>
                    <a:ext uri="{9D8B030D-6E8A-4147-A177-3AD203B41FA5}">
                      <a16:colId xmlns:a16="http://schemas.microsoft.com/office/drawing/2014/main" val="3119963982"/>
                    </a:ext>
                  </a:extLst>
                </a:gridCol>
                <a:gridCol w="5616624">
                  <a:extLst>
                    <a:ext uri="{9D8B030D-6E8A-4147-A177-3AD203B41FA5}">
                      <a16:colId xmlns:a16="http://schemas.microsoft.com/office/drawing/2014/main" val="1991654297"/>
                    </a:ext>
                  </a:extLst>
                </a:gridCol>
              </a:tblGrid>
              <a:tr h="438712">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2048699">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Answering with the wrong symbol, e.g. ticking instead of crossing, adding a word instead of the symbol provided</a:t>
                      </a:r>
                      <a:endParaRPr lang="en-GB">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Mark wrong symbol as though it were the correct symbol if it is used consistently throughout the question. </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If the student puts a mixture of symbols, and the intention is clear, award marks accordingly. If the intention is ambiguous, mark only the correct symbol, as per the question.</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If a word (from the choices provided with letters) is used instead of the letter, mark as for the letter associated with the word</a:t>
                      </a:r>
                    </a:p>
                    <a:p>
                      <a:pPr marL="285750" lvl="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6666690"/>
                  </a:ext>
                </a:extLst>
              </a:tr>
              <a:tr h="438712">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Where the correct answer has been clearly crossed out.</a:t>
                      </a:r>
                      <a:endParaRPr lang="en-GB">
                        <a:latin typeface="Arial" panose="020B0604020202020204" pitchFamily="34" charset="0"/>
                        <a:cs typeface="Arial" panose="020B0604020202020204" pitchFamily="34" charset="0"/>
                      </a:endParaRPr>
                    </a:p>
                  </a:txBody>
                  <a:tcPr/>
                </a:tc>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If the student writes and then crosses out the correct answer, do not award the mark, even if no other answer is offered.</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549704"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5600" y="1187686"/>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485764643"/>
              </p:ext>
            </p:extLst>
          </p:nvPr>
        </p:nvGraphicFramePr>
        <p:xfrm>
          <a:off x="558800" y="1633276"/>
          <a:ext cx="7692513" cy="2487411"/>
        </p:xfrm>
        <a:graphic>
          <a:graphicData uri="http://schemas.openxmlformats.org/drawingml/2006/table">
            <a:tbl>
              <a:tblPr firstRow="1" bandRow="1">
                <a:tableStyleId>{5C22544A-7EE6-4342-B048-85BDC9FD1C3A}</a:tableStyleId>
              </a:tblPr>
              <a:tblGrid>
                <a:gridCol w="3804081">
                  <a:extLst>
                    <a:ext uri="{9D8B030D-6E8A-4147-A177-3AD203B41FA5}">
                      <a16:colId xmlns:a16="http://schemas.microsoft.com/office/drawing/2014/main" val="3119963982"/>
                    </a:ext>
                  </a:extLst>
                </a:gridCol>
                <a:gridCol w="3888432">
                  <a:extLst>
                    <a:ext uri="{9D8B030D-6E8A-4147-A177-3AD203B41FA5}">
                      <a16:colId xmlns:a16="http://schemas.microsoft.com/office/drawing/2014/main" val="1991654297"/>
                    </a:ext>
                  </a:extLst>
                </a:gridCol>
              </a:tblGrid>
              <a:tr h="438712">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2048699">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Where the question requires a set number of responses and the student has provided more (</a:t>
                      </a:r>
                      <a:r>
                        <a:rPr lang="en-GB" sz="1800" b="1" kern="1200" dirty="0">
                          <a:solidFill>
                            <a:schemeClr val="dk1"/>
                          </a:solidFill>
                          <a:effectLst/>
                          <a:latin typeface="Arial" panose="020B0604020202020204" pitchFamily="34" charset="0"/>
                          <a:ea typeface="+mn-ea"/>
                          <a:cs typeface="Arial" panose="020B0604020202020204" pitchFamily="34" charset="0"/>
                        </a:rPr>
                        <a:t>open ended</a:t>
                      </a:r>
                      <a:r>
                        <a:rPr lang="en-GB" sz="1800" kern="1200" dirty="0">
                          <a:solidFill>
                            <a:schemeClr val="dk1"/>
                          </a:solidFill>
                          <a:effectLst/>
                          <a:latin typeface="Arial" panose="020B0604020202020204" pitchFamily="34" charset="0"/>
                          <a:ea typeface="+mn-ea"/>
                          <a:cs typeface="Arial" panose="020B0604020202020204" pitchFamily="34" charset="0"/>
                        </a:rPr>
                        <a:t> knowledge and understanding questions)</a:t>
                      </a:r>
                      <a:endParaRPr lang="en-GB" dirty="0">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Mark all responses offered.</a:t>
                      </a:r>
                    </a:p>
                    <a:p>
                      <a:pPr marL="285750" lvl="0" indent="-285750">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Total the correct responses and award marks up to the maximum mark</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6666690"/>
                  </a:ext>
                </a:extLst>
              </a:tr>
            </a:tbl>
          </a:graphicData>
        </a:graphic>
      </p:graphicFrame>
      <p:graphicFrame>
        <p:nvGraphicFramePr>
          <p:cNvPr id="5" name="Table 2">
            <a:extLst>
              <a:ext uri="{FF2B5EF4-FFF2-40B4-BE49-F238E27FC236}">
                <a16:creationId xmlns:a16="http://schemas.microsoft.com/office/drawing/2014/main" id="{93E84305-0648-4440-A26E-F4604487454C}"/>
              </a:ext>
            </a:extLst>
          </p:cNvPr>
          <p:cNvGraphicFramePr>
            <a:graphicFrameLocks noGrp="1"/>
          </p:cNvGraphicFramePr>
          <p:nvPr>
            <p:extLst>
              <p:ext uri="{D42A27DB-BD31-4B8C-83A1-F6EECF244321}">
                <p14:modId xmlns:p14="http://schemas.microsoft.com/office/powerpoint/2010/main" val="2783023667"/>
              </p:ext>
            </p:extLst>
          </p:nvPr>
        </p:nvGraphicFramePr>
        <p:xfrm>
          <a:off x="558800" y="4328967"/>
          <a:ext cx="7704856" cy="1901752"/>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3119963982"/>
                    </a:ext>
                  </a:extLst>
                </a:gridCol>
                <a:gridCol w="3864376">
                  <a:extLst>
                    <a:ext uri="{9D8B030D-6E8A-4147-A177-3AD203B41FA5}">
                      <a16:colId xmlns:a16="http://schemas.microsoft.com/office/drawing/2014/main" val="1991654297"/>
                    </a:ext>
                  </a:extLst>
                </a:gridCol>
              </a:tblGrid>
              <a:tr h="438712">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438712">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Writing answers in the wrong place (constrained papers)</a:t>
                      </a:r>
                      <a:endParaRPr lang="en-GB">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Arial" panose="020B0604020202020204" pitchFamily="34" charset="0"/>
                          <a:ea typeface="+mn-ea"/>
                          <a:cs typeface="Arial" panose="020B0604020202020204" pitchFamily="34" charset="0"/>
                        </a:rPr>
                        <a:t>If it is obvious to which question the response relates, award marks as per the marking scheme</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3737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17848" y="994440"/>
            <a:ext cx="8812792"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endParaRPr lang="en-GB" sz="1600" b="1" dirty="0">
              <a:latin typeface="Arial" panose="020B0604020202020204" pitchFamily="34" charset="0"/>
              <a:cs typeface="Arial" panose="020B0604020202020204" pitchFamily="34" charset="0"/>
            </a:endParaRPr>
          </a:p>
          <a:p>
            <a:pPr lvl="0"/>
            <a:r>
              <a:rPr lang="en-GB" sz="1600" dirty="0"/>
              <a:t>The subject content is presented under two headings:  </a:t>
            </a:r>
            <a:r>
              <a:rPr lang="en-GB" sz="1600" i="1" dirty="0"/>
              <a:t>technical principles (2.1 pages 8-31 ) and designing and making principles (2.2 pages 32-34 of the specification)</a:t>
            </a:r>
            <a:r>
              <a:rPr lang="en-GB" sz="1600" dirty="0"/>
              <a:t>.  Within each area, the content is further divided into </a:t>
            </a:r>
            <a:r>
              <a:rPr lang="en-GB" sz="1600" i="1" dirty="0"/>
              <a:t>core knowledge and understanding</a:t>
            </a:r>
            <a:r>
              <a:rPr lang="en-GB" sz="1600" dirty="0"/>
              <a:t> and </a:t>
            </a:r>
            <a:r>
              <a:rPr lang="en-GB" sz="1600" i="1" dirty="0"/>
              <a:t>in-depth knowledge and understanding</a:t>
            </a:r>
            <a:r>
              <a:rPr lang="en-GB" sz="1600" dirty="0"/>
              <a:t>.</a:t>
            </a:r>
          </a:p>
        </p:txBody>
      </p:sp>
      <p:sp>
        <p:nvSpPr>
          <p:cNvPr id="2" name="Rectangle 1">
            <a:extLst>
              <a:ext uri="{FF2B5EF4-FFF2-40B4-BE49-F238E27FC236}">
                <a16:creationId xmlns:a16="http://schemas.microsoft.com/office/drawing/2014/main" id="{A86AD963-B1F7-4F8D-BC99-3039922645FB}"/>
              </a:ext>
            </a:extLst>
          </p:cNvPr>
          <p:cNvSpPr/>
          <p:nvPr/>
        </p:nvSpPr>
        <p:spPr>
          <a:xfrm>
            <a:off x="203200" y="2215983"/>
            <a:ext cx="8483600" cy="38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Technical Principles</a:t>
            </a:r>
          </a:p>
        </p:txBody>
      </p:sp>
      <p:graphicFrame>
        <p:nvGraphicFramePr>
          <p:cNvPr id="3" name="Table 3">
            <a:extLst>
              <a:ext uri="{FF2B5EF4-FFF2-40B4-BE49-F238E27FC236}">
                <a16:creationId xmlns:a16="http://schemas.microsoft.com/office/drawing/2014/main" id="{5ADC9EB3-3C5F-4444-8A94-CB3E349A549D}"/>
              </a:ext>
            </a:extLst>
          </p:cNvPr>
          <p:cNvGraphicFramePr>
            <a:graphicFrameLocks noGrp="1"/>
          </p:cNvGraphicFramePr>
          <p:nvPr>
            <p:extLst>
              <p:ext uri="{D42A27DB-BD31-4B8C-83A1-F6EECF244321}">
                <p14:modId xmlns:p14="http://schemas.microsoft.com/office/powerpoint/2010/main" val="108429924"/>
              </p:ext>
            </p:extLst>
          </p:nvPr>
        </p:nvGraphicFramePr>
        <p:xfrm>
          <a:off x="213360" y="2656730"/>
          <a:ext cx="3362960" cy="2865119"/>
        </p:xfrm>
        <a:graphic>
          <a:graphicData uri="http://schemas.openxmlformats.org/drawingml/2006/table">
            <a:tbl>
              <a:tblPr firstRow="1" bandRow="1">
                <a:tableStyleId>{5C22544A-7EE6-4342-B048-85BDC9FD1C3A}</a:tableStyleId>
              </a:tblPr>
              <a:tblGrid>
                <a:gridCol w="3362960">
                  <a:extLst>
                    <a:ext uri="{9D8B030D-6E8A-4147-A177-3AD203B41FA5}">
                      <a16:colId xmlns:a16="http://schemas.microsoft.com/office/drawing/2014/main" val="3943674693"/>
                    </a:ext>
                  </a:extLst>
                </a:gridCol>
              </a:tblGrid>
              <a:tr h="399911">
                <a:tc>
                  <a:txBody>
                    <a:bodyPr/>
                    <a:lstStyle/>
                    <a:p>
                      <a:r>
                        <a:rPr lang="en-GB" dirty="0"/>
                        <a:t>Core knowledge &amp; understanding</a:t>
                      </a:r>
                    </a:p>
                  </a:txBody>
                  <a:tcPr/>
                </a:tc>
                <a:extLst>
                  <a:ext uri="{0D108BD9-81ED-4DB2-BD59-A6C34878D82A}">
                    <a16:rowId xmlns:a16="http://schemas.microsoft.com/office/drawing/2014/main" val="410972310"/>
                  </a:ext>
                </a:extLst>
              </a:tr>
              <a:tr h="2465208">
                <a:tc>
                  <a:txBody>
                    <a:bodyPr/>
                    <a:lstStyle/>
                    <a:p>
                      <a:pPr marL="285750" indent="-285750">
                        <a:buFont typeface="Arial" panose="020B0604020202020204" pitchFamily="34" charset="0"/>
                        <a:buChar char="•"/>
                      </a:pPr>
                      <a:r>
                        <a:rPr lang="en-GB" dirty="0"/>
                        <a:t>Design and technology and our world</a:t>
                      </a:r>
                    </a:p>
                    <a:p>
                      <a:pPr marL="285750" indent="-285750">
                        <a:buFont typeface="Arial" panose="020B0604020202020204" pitchFamily="34" charset="0"/>
                        <a:buChar char="•"/>
                      </a:pPr>
                      <a:r>
                        <a:rPr lang="en-GB" dirty="0"/>
                        <a:t>Smart materials</a:t>
                      </a:r>
                    </a:p>
                    <a:p>
                      <a:pPr marL="285750" indent="-285750">
                        <a:buFont typeface="Arial" panose="020B0604020202020204" pitchFamily="34" charset="0"/>
                        <a:buChar char="•"/>
                      </a:pPr>
                      <a:r>
                        <a:rPr lang="en-GB" dirty="0"/>
                        <a:t>Electronic systems and programmable components</a:t>
                      </a:r>
                    </a:p>
                    <a:p>
                      <a:pPr marL="285750" indent="-285750">
                        <a:buFont typeface="Arial" panose="020B0604020202020204" pitchFamily="34" charset="0"/>
                        <a:buChar char="•"/>
                      </a:pPr>
                      <a:r>
                        <a:rPr lang="en-GB" dirty="0"/>
                        <a:t>Mechanical components and devices</a:t>
                      </a:r>
                    </a:p>
                    <a:p>
                      <a:pPr marL="285750" indent="-285750">
                        <a:buFont typeface="Arial" panose="020B0604020202020204" pitchFamily="34" charset="0"/>
                        <a:buChar char="•"/>
                      </a:pPr>
                      <a:r>
                        <a:rPr lang="en-GB" dirty="0"/>
                        <a:t>Materials </a:t>
                      </a:r>
                    </a:p>
                  </a:txBody>
                  <a:tcPr/>
                </a:tc>
                <a:extLst>
                  <a:ext uri="{0D108BD9-81ED-4DB2-BD59-A6C34878D82A}">
                    <a16:rowId xmlns:a16="http://schemas.microsoft.com/office/drawing/2014/main" val="1680127845"/>
                  </a:ext>
                </a:extLst>
              </a:tr>
            </a:tbl>
          </a:graphicData>
        </a:graphic>
      </p:graphicFrame>
      <p:graphicFrame>
        <p:nvGraphicFramePr>
          <p:cNvPr id="4" name="Table 6">
            <a:extLst>
              <a:ext uri="{FF2B5EF4-FFF2-40B4-BE49-F238E27FC236}">
                <a16:creationId xmlns:a16="http://schemas.microsoft.com/office/drawing/2014/main" id="{A7EEDA91-4526-4537-9A5F-8720E3AB971B}"/>
              </a:ext>
            </a:extLst>
          </p:cNvPr>
          <p:cNvGraphicFramePr>
            <a:graphicFrameLocks noGrp="1"/>
          </p:cNvGraphicFramePr>
          <p:nvPr>
            <p:extLst>
              <p:ext uri="{D42A27DB-BD31-4B8C-83A1-F6EECF244321}">
                <p14:modId xmlns:p14="http://schemas.microsoft.com/office/powerpoint/2010/main" val="518871962"/>
              </p:ext>
            </p:extLst>
          </p:nvPr>
        </p:nvGraphicFramePr>
        <p:xfrm>
          <a:off x="4455160" y="2656730"/>
          <a:ext cx="4246880" cy="2865120"/>
        </p:xfrm>
        <a:graphic>
          <a:graphicData uri="http://schemas.openxmlformats.org/drawingml/2006/table">
            <a:tbl>
              <a:tblPr firstRow="1" bandRow="1">
                <a:tableStyleId>{5C22544A-7EE6-4342-B048-85BDC9FD1C3A}</a:tableStyleId>
              </a:tblPr>
              <a:tblGrid>
                <a:gridCol w="4246880">
                  <a:extLst>
                    <a:ext uri="{9D8B030D-6E8A-4147-A177-3AD203B41FA5}">
                      <a16:colId xmlns:a16="http://schemas.microsoft.com/office/drawing/2014/main" val="2793736393"/>
                    </a:ext>
                  </a:extLst>
                </a:gridCol>
              </a:tblGrid>
              <a:tr h="370840">
                <a:tc>
                  <a:txBody>
                    <a:bodyPr/>
                    <a:lstStyle/>
                    <a:p>
                      <a:r>
                        <a:rPr lang="en-GB" dirty="0"/>
                        <a:t>In-depth knowledge &amp; understanding</a:t>
                      </a:r>
                    </a:p>
                  </a:txBody>
                  <a:tcPr/>
                </a:tc>
                <a:extLst>
                  <a:ext uri="{0D108BD9-81ED-4DB2-BD59-A6C34878D82A}">
                    <a16:rowId xmlns:a16="http://schemas.microsoft.com/office/drawing/2014/main" val="1665262408"/>
                  </a:ext>
                </a:extLst>
              </a:tr>
              <a:tr h="370840">
                <a:tc>
                  <a:txBody>
                    <a:bodyPr/>
                    <a:lstStyle/>
                    <a:p>
                      <a:r>
                        <a:rPr lang="en-GB" dirty="0"/>
                        <a:t>a.  Electronic systems, programmable components &amp; mechanical devices</a:t>
                      </a:r>
                    </a:p>
                  </a:txBody>
                  <a:tcPr/>
                </a:tc>
                <a:extLst>
                  <a:ext uri="{0D108BD9-81ED-4DB2-BD59-A6C34878D82A}">
                    <a16:rowId xmlns:a16="http://schemas.microsoft.com/office/drawing/2014/main" val="896682227"/>
                  </a:ext>
                </a:extLst>
              </a:tr>
              <a:tr h="370840">
                <a:tc>
                  <a:txBody>
                    <a:bodyPr/>
                    <a:lstStyle/>
                    <a:p>
                      <a:r>
                        <a:rPr lang="en-GB" dirty="0"/>
                        <a:t>b.  Papers and boards</a:t>
                      </a:r>
                    </a:p>
                  </a:txBody>
                  <a:tcPr/>
                </a:tc>
                <a:extLst>
                  <a:ext uri="{0D108BD9-81ED-4DB2-BD59-A6C34878D82A}">
                    <a16:rowId xmlns:a16="http://schemas.microsoft.com/office/drawing/2014/main" val="219905694"/>
                  </a:ext>
                </a:extLst>
              </a:tr>
              <a:tr h="370840">
                <a:tc>
                  <a:txBody>
                    <a:bodyPr/>
                    <a:lstStyle/>
                    <a:p>
                      <a:r>
                        <a:rPr lang="en-GB" dirty="0"/>
                        <a:t>c.  Natural and manufactured timber</a:t>
                      </a:r>
                    </a:p>
                  </a:txBody>
                  <a:tcPr/>
                </a:tc>
                <a:extLst>
                  <a:ext uri="{0D108BD9-81ED-4DB2-BD59-A6C34878D82A}">
                    <a16:rowId xmlns:a16="http://schemas.microsoft.com/office/drawing/2014/main" val="1482025025"/>
                  </a:ext>
                </a:extLst>
              </a:tr>
              <a:tr h="370840">
                <a:tc>
                  <a:txBody>
                    <a:bodyPr/>
                    <a:lstStyle/>
                    <a:p>
                      <a:r>
                        <a:rPr lang="en-GB" dirty="0"/>
                        <a:t>d.  Ferrous and non-ferrous metals</a:t>
                      </a:r>
                    </a:p>
                  </a:txBody>
                  <a:tcPr/>
                </a:tc>
                <a:extLst>
                  <a:ext uri="{0D108BD9-81ED-4DB2-BD59-A6C34878D82A}">
                    <a16:rowId xmlns:a16="http://schemas.microsoft.com/office/drawing/2014/main" val="2241391672"/>
                  </a:ext>
                </a:extLst>
              </a:tr>
              <a:tr h="370840">
                <a:tc>
                  <a:txBody>
                    <a:bodyPr/>
                    <a:lstStyle/>
                    <a:p>
                      <a:r>
                        <a:rPr lang="en-GB" dirty="0"/>
                        <a:t>e.  Thermosetting &amp; thermoforming plastics</a:t>
                      </a:r>
                    </a:p>
                  </a:txBody>
                  <a:tcPr/>
                </a:tc>
                <a:extLst>
                  <a:ext uri="{0D108BD9-81ED-4DB2-BD59-A6C34878D82A}">
                    <a16:rowId xmlns:a16="http://schemas.microsoft.com/office/drawing/2014/main" val="2916432358"/>
                  </a:ext>
                </a:extLst>
              </a:tr>
              <a:tr h="370840">
                <a:tc>
                  <a:txBody>
                    <a:bodyPr/>
                    <a:lstStyle/>
                    <a:p>
                      <a:r>
                        <a:rPr lang="en-GB" dirty="0"/>
                        <a:t>f.  Fibres and textiles</a:t>
                      </a:r>
                    </a:p>
                  </a:txBody>
                  <a:tcPr/>
                </a:tc>
                <a:extLst>
                  <a:ext uri="{0D108BD9-81ED-4DB2-BD59-A6C34878D82A}">
                    <a16:rowId xmlns:a16="http://schemas.microsoft.com/office/drawing/2014/main" val="2354845112"/>
                  </a:ext>
                </a:extLst>
              </a:tr>
            </a:tbl>
          </a:graphicData>
        </a:graphic>
      </p:graphicFrame>
      <p:sp>
        <p:nvSpPr>
          <p:cNvPr id="7" name="TextBox 6">
            <a:extLst>
              <a:ext uri="{FF2B5EF4-FFF2-40B4-BE49-F238E27FC236}">
                <a16:creationId xmlns:a16="http://schemas.microsoft.com/office/drawing/2014/main" id="{99D29DDC-5C85-4EC6-ACE9-3E2245074CB4}"/>
              </a:ext>
            </a:extLst>
          </p:cNvPr>
          <p:cNvSpPr txBox="1"/>
          <p:nvPr/>
        </p:nvSpPr>
        <p:spPr>
          <a:xfrm>
            <a:off x="3649980" y="3243293"/>
            <a:ext cx="731520" cy="1077218"/>
          </a:xfrm>
          <a:prstGeom prst="rect">
            <a:avLst/>
          </a:prstGeom>
          <a:noFill/>
        </p:spPr>
        <p:txBody>
          <a:bodyPr wrap="square" rtlCol="0">
            <a:spAutoFit/>
          </a:bodyPr>
          <a:lstStyle/>
          <a:p>
            <a:r>
              <a:rPr lang="en-GB" sz="1600" dirty="0"/>
              <a:t>Plus at least one from</a:t>
            </a:r>
          </a:p>
        </p:txBody>
      </p:sp>
      <p:sp>
        <p:nvSpPr>
          <p:cNvPr id="8" name="Rectangle 7">
            <a:extLst>
              <a:ext uri="{FF2B5EF4-FFF2-40B4-BE49-F238E27FC236}">
                <a16:creationId xmlns:a16="http://schemas.microsoft.com/office/drawing/2014/main" id="{36E97EB3-C8AA-4365-AB38-5E7B821D46F6}"/>
              </a:ext>
            </a:extLst>
          </p:cNvPr>
          <p:cNvSpPr/>
          <p:nvPr/>
        </p:nvSpPr>
        <p:spPr>
          <a:xfrm>
            <a:off x="213360" y="5601821"/>
            <a:ext cx="8483600" cy="38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Designing and making principles</a:t>
            </a:r>
          </a:p>
        </p:txBody>
      </p:sp>
      <p:graphicFrame>
        <p:nvGraphicFramePr>
          <p:cNvPr id="10" name="Table 10">
            <a:extLst>
              <a:ext uri="{FF2B5EF4-FFF2-40B4-BE49-F238E27FC236}">
                <a16:creationId xmlns:a16="http://schemas.microsoft.com/office/drawing/2014/main" id="{AB14A677-9D36-41D8-8B2C-E9398AEE0E0B}"/>
              </a:ext>
            </a:extLst>
          </p:cNvPr>
          <p:cNvGraphicFramePr>
            <a:graphicFrameLocks noGrp="1"/>
          </p:cNvGraphicFramePr>
          <p:nvPr>
            <p:extLst>
              <p:ext uri="{D42A27DB-BD31-4B8C-83A1-F6EECF244321}">
                <p14:modId xmlns:p14="http://schemas.microsoft.com/office/powerpoint/2010/main" val="2303514895"/>
              </p:ext>
            </p:extLst>
          </p:nvPr>
        </p:nvGraphicFramePr>
        <p:xfrm>
          <a:off x="213360" y="6116528"/>
          <a:ext cx="3362960" cy="370840"/>
        </p:xfrm>
        <a:graphic>
          <a:graphicData uri="http://schemas.openxmlformats.org/drawingml/2006/table">
            <a:tbl>
              <a:tblPr firstRow="1" bandRow="1">
                <a:tableStyleId>{5C22544A-7EE6-4342-B048-85BDC9FD1C3A}</a:tableStyleId>
              </a:tblPr>
              <a:tblGrid>
                <a:gridCol w="3362960">
                  <a:extLst>
                    <a:ext uri="{9D8B030D-6E8A-4147-A177-3AD203B41FA5}">
                      <a16:colId xmlns:a16="http://schemas.microsoft.com/office/drawing/2014/main" val="1891557829"/>
                    </a:ext>
                  </a:extLst>
                </a:gridCol>
              </a:tblGrid>
              <a:tr h="370840">
                <a:tc>
                  <a:txBody>
                    <a:bodyPr/>
                    <a:lstStyle/>
                    <a:p>
                      <a:r>
                        <a:rPr lang="en-GB" b="0" dirty="0">
                          <a:solidFill>
                            <a:schemeClr val="tx1"/>
                          </a:solidFill>
                        </a:rPr>
                        <a:t>Core knowledge &amp; understanding</a:t>
                      </a:r>
                    </a:p>
                  </a:txBody>
                  <a:tcPr>
                    <a:solidFill>
                      <a:schemeClr val="accent1">
                        <a:lumMod val="20000"/>
                        <a:lumOff val="80000"/>
                      </a:schemeClr>
                    </a:solidFill>
                  </a:tcPr>
                </a:tc>
                <a:extLst>
                  <a:ext uri="{0D108BD9-81ED-4DB2-BD59-A6C34878D82A}">
                    <a16:rowId xmlns:a16="http://schemas.microsoft.com/office/drawing/2014/main" val="3933800757"/>
                  </a:ext>
                </a:extLst>
              </a:tr>
            </a:tbl>
          </a:graphicData>
        </a:graphic>
      </p:graphicFrame>
      <p:graphicFrame>
        <p:nvGraphicFramePr>
          <p:cNvPr id="11" name="Table 10">
            <a:extLst>
              <a:ext uri="{FF2B5EF4-FFF2-40B4-BE49-F238E27FC236}">
                <a16:creationId xmlns:a16="http://schemas.microsoft.com/office/drawing/2014/main" id="{353BD8E1-1F1C-4E0C-AB71-65D555D72E9C}"/>
              </a:ext>
            </a:extLst>
          </p:cNvPr>
          <p:cNvGraphicFramePr>
            <a:graphicFrameLocks noGrp="1"/>
          </p:cNvGraphicFramePr>
          <p:nvPr>
            <p:extLst>
              <p:ext uri="{D42A27DB-BD31-4B8C-83A1-F6EECF244321}">
                <p14:modId xmlns:p14="http://schemas.microsoft.com/office/powerpoint/2010/main" val="881374307"/>
              </p:ext>
            </p:extLst>
          </p:nvPr>
        </p:nvGraphicFramePr>
        <p:xfrm>
          <a:off x="4455160" y="6116528"/>
          <a:ext cx="4241800" cy="640080"/>
        </p:xfrm>
        <a:graphic>
          <a:graphicData uri="http://schemas.openxmlformats.org/drawingml/2006/table">
            <a:tbl>
              <a:tblPr firstRow="1" bandRow="1">
                <a:tableStyleId>{5C22544A-7EE6-4342-B048-85BDC9FD1C3A}</a:tableStyleId>
              </a:tblPr>
              <a:tblGrid>
                <a:gridCol w="4241800">
                  <a:extLst>
                    <a:ext uri="{9D8B030D-6E8A-4147-A177-3AD203B41FA5}">
                      <a16:colId xmlns:a16="http://schemas.microsoft.com/office/drawing/2014/main" val="1891557829"/>
                    </a:ext>
                  </a:extLst>
                </a:gridCol>
              </a:tblGrid>
              <a:tr h="370840">
                <a:tc>
                  <a:txBody>
                    <a:bodyPr/>
                    <a:lstStyle/>
                    <a:p>
                      <a:r>
                        <a:rPr lang="en-GB" b="0" dirty="0">
                          <a:solidFill>
                            <a:schemeClr val="tx1"/>
                          </a:solidFill>
                        </a:rPr>
                        <a:t>In-depth knowledge &amp; understanding (in relation to at least one of a to f above)</a:t>
                      </a:r>
                    </a:p>
                  </a:txBody>
                  <a:tcPr>
                    <a:solidFill>
                      <a:schemeClr val="accent1">
                        <a:lumMod val="20000"/>
                        <a:lumOff val="80000"/>
                      </a:schemeClr>
                    </a:solidFill>
                  </a:tcPr>
                </a:tc>
                <a:extLst>
                  <a:ext uri="{0D108BD9-81ED-4DB2-BD59-A6C34878D82A}">
                    <a16:rowId xmlns:a16="http://schemas.microsoft.com/office/drawing/2014/main" val="3933800757"/>
                  </a:ext>
                </a:extLst>
              </a:tr>
            </a:tbl>
          </a:graphicData>
        </a:graphic>
      </p:graphicFrame>
    </p:spTree>
    <p:extLst>
      <p:ext uri="{BB962C8B-B14F-4D97-AF65-F5344CB8AC3E}">
        <p14:creationId xmlns:p14="http://schemas.microsoft.com/office/powerpoint/2010/main" val="182189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graphicFrame>
        <p:nvGraphicFramePr>
          <p:cNvPr id="3" name="Table 3">
            <a:extLst>
              <a:ext uri="{FF2B5EF4-FFF2-40B4-BE49-F238E27FC236}">
                <a16:creationId xmlns:a16="http://schemas.microsoft.com/office/drawing/2014/main" id="{5ADC9EB3-3C5F-4444-8A94-CB3E349A549D}"/>
              </a:ext>
            </a:extLst>
          </p:cNvPr>
          <p:cNvGraphicFramePr>
            <a:graphicFrameLocks noGrp="1"/>
          </p:cNvGraphicFramePr>
          <p:nvPr>
            <p:extLst>
              <p:ext uri="{D42A27DB-BD31-4B8C-83A1-F6EECF244321}">
                <p14:modId xmlns:p14="http://schemas.microsoft.com/office/powerpoint/2010/main" val="3409748142"/>
              </p:ext>
            </p:extLst>
          </p:nvPr>
        </p:nvGraphicFramePr>
        <p:xfrm>
          <a:off x="233680" y="1480890"/>
          <a:ext cx="3393440" cy="3783191"/>
        </p:xfrm>
        <a:graphic>
          <a:graphicData uri="http://schemas.openxmlformats.org/drawingml/2006/table">
            <a:tbl>
              <a:tblPr firstRow="1" bandRow="1">
                <a:tableStyleId>{5C22544A-7EE6-4342-B048-85BDC9FD1C3A}</a:tableStyleId>
              </a:tblPr>
              <a:tblGrid>
                <a:gridCol w="3393440">
                  <a:extLst>
                    <a:ext uri="{9D8B030D-6E8A-4147-A177-3AD203B41FA5}">
                      <a16:colId xmlns:a16="http://schemas.microsoft.com/office/drawing/2014/main" val="3943674693"/>
                    </a:ext>
                  </a:extLst>
                </a:gridCol>
              </a:tblGrid>
              <a:tr h="399911">
                <a:tc>
                  <a:txBody>
                    <a:bodyPr/>
                    <a:lstStyle/>
                    <a:p>
                      <a:r>
                        <a:rPr lang="en-GB" dirty="0"/>
                        <a:t>Core knowledge &amp; understanding</a:t>
                      </a:r>
                    </a:p>
                  </a:txBody>
                  <a:tcPr/>
                </a:tc>
                <a:extLst>
                  <a:ext uri="{0D108BD9-81ED-4DB2-BD59-A6C34878D82A}">
                    <a16:rowId xmlns:a16="http://schemas.microsoft.com/office/drawing/2014/main" val="410972310"/>
                  </a:ext>
                </a:extLst>
              </a:tr>
              <a:tr h="2465208">
                <a:tc>
                  <a:txBody>
                    <a:bodyPr/>
                    <a:lstStyle/>
                    <a:p>
                      <a:pPr marL="285750" indent="-285750">
                        <a:buFont typeface="Arial" panose="020B0604020202020204" pitchFamily="34" charset="0"/>
                        <a:buChar char="•"/>
                      </a:pPr>
                      <a:r>
                        <a:rPr lang="en-GB" dirty="0"/>
                        <a:t>Design and technology and our world</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Smart materials</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Electronic systems and programmable components</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Mechanical components and devices</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Materials </a:t>
                      </a:r>
                    </a:p>
                  </a:txBody>
                  <a:tcPr/>
                </a:tc>
                <a:extLst>
                  <a:ext uri="{0D108BD9-81ED-4DB2-BD59-A6C34878D82A}">
                    <a16:rowId xmlns:a16="http://schemas.microsoft.com/office/drawing/2014/main" val="1680127845"/>
                  </a:ext>
                </a:extLst>
              </a:tr>
            </a:tbl>
          </a:graphicData>
        </a:graphic>
      </p:graphicFrame>
      <p:sp>
        <p:nvSpPr>
          <p:cNvPr id="12" name="Rectangle 11">
            <a:extLst>
              <a:ext uri="{FF2B5EF4-FFF2-40B4-BE49-F238E27FC236}">
                <a16:creationId xmlns:a16="http://schemas.microsoft.com/office/drawing/2014/main" id="{5E27AB4B-4427-438B-82D9-BB7260D89720}"/>
              </a:ext>
            </a:extLst>
          </p:cNvPr>
          <p:cNvSpPr/>
          <p:nvPr/>
        </p:nvSpPr>
        <p:spPr>
          <a:xfrm>
            <a:off x="243840" y="1076961"/>
            <a:ext cx="3383280" cy="348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Technical Principles</a:t>
            </a:r>
          </a:p>
        </p:txBody>
      </p:sp>
      <p:sp>
        <p:nvSpPr>
          <p:cNvPr id="13" name="Rectangle 12">
            <a:extLst>
              <a:ext uri="{FF2B5EF4-FFF2-40B4-BE49-F238E27FC236}">
                <a16:creationId xmlns:a16="http://schemas.microsoft.com/office/drawing/2014/main" id="{A2EF28FC-0414-4921-847F-7B58CF3AC801}"/>
              </a:ext>
            </a:extLst>
          </p:cNvPr>
          <p:cNvSpPr/>
          <p:nvPr/>
        </p:nvSpPr>
        <p:spPr>
          <a:xfrm>
            <a:off x="233680" y="5319811"/>
            <a:ext cx="3393440" cy="37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Designing and making principles</a:t>
            </a:r>
          </a:p>
        </p:txBody>
      </p:sp>
      <p:graphicFrame>
        <p:nvGraphicFramePr>
          <p:cNvPr id="14" name="Table 10">
            <a:extLst>
              <a:ext uri="{FF2B5EF4-FFF2-40B4-BE49-F238E27FC236}">
                <a16:creationId xmlns:a16="http://schemas.microsoft.com/office/drawing/2014/main" id="{618D9DAB-A9F5-42D9-A0C7-02F5F96F9C7B}"/>
              </a:ext>
            </a:extLst>
          </p:cNvPr>
          <p:cNvGraphicFramePr>
            <a:graphicFrameLocks noGrp="1"/>
          </p:cNvGraphicFramePr>
          <p:nvPr>
            <p:extLst>
              <p:ext uri="{D42A27DB-BD31-4B8C-83A1-F6EECF244321}">
                <p14:modId xmlns:p14="http://schemas.microsoft.com/office/powerpoint/2010/main" val="2035198297"/>
              </p:ext>
            </p:extLst>
          </p:nvPr>
        </p:nvGraphicFramePr>
        <p:xfrm>
          <a:off x="233680" y="5781039"/>
          <a:ext cx="3393440" cy="370840"/>
        </p:xfrm>
        <a:graphic>
          <a:graphicData uri="http://schemas.openxmlformats.org/drawingml/2006/table">
            <a:tbl>
              <a:tblPr firstRow="1" bandRow="1">
                <a:tableStyleId>{5C22544A-7EE6-4342-B048-85BDC9FD1C3A}</a:tableStyleId>
              </a:tblPr>
              <a:tblGrid>
                <a:gridCol w="3393440">
                  <a:extLst>
                    <a:ext uri="{9D8B030D-6E8A-4147-A177-3AD203B41FA5}">
                      <a16:colId xmlns:a16="http://schemas.microsoft.com/office/drawing/2014/main" val="1891557829"/>
                    </a:ext>
                  </a:extLst>
                </a:gridCol>
              </a:tblGrid>
              <a:tr h="370840">
                <a:tc>
                  <a:txBody>
                    <a:bodyPr/>
                    <a:lstStyle/>
                    <a:p>
                      <a:r>
                        <a:rPr lang="en-GB" b="0" dirty="0">
                          <a:solidFill>
                            <a:schemeClr val="tx1"/>
                          </a:solidFill>
                        </a:rPr>
                        <a:t>Core knowledge &amp; understanding</a:t>
                      </a:r>
                    </a:p>
                  </a:txBody>
                  <a:tcPr>
                    <a:solidFill>
                      <a:schemeClr val="accent1">
                        <a:lumMod val="20000"/>
                        <a:lumOff val="80000"/>
                      </a:schemeClr>
                    </a:solidFill>
                  </a:tcPr>
                </a:tc>
                <a:extLst>
                  <a:ext uri="{0D108BD9-81ED-4DB2-BD59-A6C34878D82A}">
                    <a16:rowId xmlns:a16="http://schemas.microsoft.com/office/drawing/2014/main" val="3933800757"/>
                  </a:ext>
                </a:extLst>
              </a:tr>
            </a:tbl>
          </a:graphicData>
        </a:graphic>
      </p:graphicFrame>
      <p:sp>
        <p:nvSpPr>
          <p:cNvPr id="9" name="Right Brace 8">
            <a:extLst>
              <a:ext uri="{FF2B5EF4-FFF2-40B4-BE49-F238E27FC236}">
                <a16:creationId xmlns:a16="http://schemas.microsoft.com/office/drawing/2014/main" id="{F0EAADD4-07A2-4D1F-ABDC-125F96A00F7A}"/>
              </a:ext>
            </a:extLst>
          </p:cNvPr>
          <p:cNvSpPr/>
          <p:nvPr/>
        </p:nvSpPr>
        <p:spPr>
          <a:xfrm>
            <a:off x="3799840" y="1879600"/>
            <a:ext cx="558800" cy="256032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ight Brace 14">
            <a:extLst>
              <a:ext uri="{FF2B5EF4-FFF2-40B4-BE49-F238E27FC236}">
                <a16:creationId xmlns:a16="http://schemas.microsoft.com/office/drawing/2014/main" id="{52D213C2-1FD3-4CAC-BF6B-EA143B57104D}"/>
              </a:ext>
            </a:extLst>
          </p:cNvPr>
          <p:cNvSpPr/>
          <p:nvPr/>
        </p:nvSpPr>
        <p:spPr>
          <a:xfrm>
            <a:off x="3799840" y="4776995"/>
            <a:ext cx="558800" cy="146558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3A0DEE0-F817-43FE-9F94-D80837C0E3E1}"/>
              </a:ext>
            </a:extLst>
          </p:cNvPr>
          <p:cNvSpPr/>
          <p:nvPr/>
        </p:nvSpPr>
        <p:spPr>
          <a:xfrm>
            <a:off x="4898230" y="3261360"/>
            <a:ext cx="3443129" cy="117856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Sets 1-3:  Core knowledge and understanding I</a:t>
            </a:r>
          </a:p>
        </p:txBody>
      </p:sp>
      <p:sp>
        <p:nvSpPr>
          <p:cNvPr id="17" name="TextBox 16">
            <a:extLst>
              <a:ext uri="{FF2B5EF4-FFF2-40B4-BE49-F238E27FC236}">
                <a16:creationId xmlns:a16="http://schemas.microsoft.com/office/drawing/2014/main" id="{645F2FE9-9FBA-4216-964B-2E505AE045C9}"/>
              </a:ext>
            </a:extLst>
          </p:cNvPr>
          <p:cNvSpPr txBox="1"/>
          <p:nvPr/>
        </p:nvSpPr>
        <p:spPr>
          <a:xfrm>
            <a:off x="4898230" y="2773680"/>
            <a:ext cx="3443129" cy="400110"/>
          </a:xfrm>
          <a:prstGeom prst="rect">
            <a:avLst/>
          </a:prstGeom>
          <a:noFill/>
        </p:spPr>
        <p:txBody>
          <a:bodyPr wrap="square" rtlCol="0">
            <a:spAutoFit/>
          </a:bodyPr>
          <a:lstStyle/>
          <a:p>
            <a:pPr algn="ctr"/>
            <a:r>
              <a:rPr lang="en-GB" sz="2000" b="1" dirty="0"/>
              <a:t>Assessment Resources</a:t>
            </a:r>
          </a:p>
        </p:txBody>
      </p:sp>
      <p:sp>
        <p:nvSpPr>
          <p:cNvPr id="18" name="Rectangle: Rounded Corners 17">
            <a:extLst>
              <a:ext uri="{FF2B5EF4-FFF2-40B4-BE49-F238E27FC236}">
                <a16:creationId xmlns:a16="http://schemas.microsoft.com/office/drawing/2014/main" id="{FECC955D-A57F-4122-90CA-6F57A0DFDDAF}"/>
              </a:ext>
            </a:extLst>
          </p:cNvPr>
          <p:cNvSpPr/>
          <p:nvPr/>
        </p:nvSpPr>
        <p:spPr>
          <a:xfrm>
            <a:off x="4898230" y="5006338"/>
            <a:ext cx="3443129" cy="117856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Sets 4-6:  Core knowledge and understanding II</a:t>
            </a:r>
          </a:p>
        </p:txBody>
      </p:sp>
      <p:sp>
        <p:nvSpPr>
          <p:cNvPr id="19" name="TextBox 18">
            <a:extLst>
              <a:ext uri="{FF2B5EF4-FFF2-40B4-BE49-F238E27FC236}">
                <a16:creationId xmlns:a16="http://schemas.microsoft.com/office/drawing/2014/main" id="{AAC08CC0-1D4A-49F7-AE02-E24BD7AC4A94}"/>
              </a:ext>
            </a:extLst>
          </p:cNvPr>
          <p:cNvSpPr txBox="1"/>
          <p:nvPr/>
        </p:nvSpPr>
        <p:spPr>
          <a:xfrm>
            <a:off x="4669075" y="1016848"/>
            <a:ext cx="4287520" cy="1754326"/>
          </a:xfrm>
          <a:prstGeom prst="rect">
            <a:avLst/>
          </a:prstGeom>
          <a:noFill/>
        </p:spPr>
        <p:txBody>
          <a:bodyPr wrap="square" rtlCol="0">
            <a:spAutoFit/>
          </a:bodyPr>
          <a:lstStyle/>
          <a:p>
            <a:r>
              <a:rPr lang="en-GB" b="1" dirty="0"/>
              <a:t>AO3 - Analyse and evaluate:</a:t>
            </a:r>
          </a:p>
          <a:p>
            <a:pPr marL="285750" indent="-285750">
              <a:buFont typeface="Arial" panose="020B0604020202020204" pitchFamily="34" charset="0"/>
              <a:buChar char="•"/>
            </a:pPr>
            <a:r>
              <a:rPr lang="en-GB" dirty="0"/>
              <a:t>Wider issues in design and technology</a:t>
            </a:r>
          </a:p>
          <a:p>
            <a:r>
              <a:rPr lang="en-GB" b="1" dirty="0"/>
              <a:t>AO4 – demonstrate and apply knowledge and understanding of:</a:t>
            </a:r>
          </a:p>
          <a:p>
            <a:pPr marL="285750" indent="-285750">
              <a:buFont typeface="Arial" panose="020B0604020202020204" pitchFamily="34" charset="0"/>
              <a:buChar char="•"/>
            </a:pPr>
            <a:r>
              <a:rPr lang="en-GB" dirty="0"/>
              <a:t>Technical principles</a:t>
            </a:r>
          </a:p>
          <a:p>
            <a:pPr marL="285750" indent="-285750">
              <a:buFont typeface="Arial" panose="020B0604020202020204" pitchFamily="34" charset="0"/>
              <a:buChar char="•"/>
            </a:pPr>
            <a:r>
              <a:rPr lang="en-GB" dirty="0"/>
              <a:t>Designing and making principles</a:t>
            </a:r>
          </a:p>
        </p:txBody>
      </p:sp>
      <p:sp>
        <p:nvSpPr>
          <p:cNvPr id="20" name="TextBox 19">
            <a:extLst>
              <a:ext uri="{FF2B5EF4-FFF2-40B4-BE49-F238E27FC236}">
                <a16:creationId xmlns:a16="http://schemas.microsoft.com/office/drawing/2014/main" id="{3A015D44-7FBE-4A48-B9DD-D81AD7C9AA81}"/>
              </a:ext>
            </a:extLst>
          </p:cNvPr>
          <p:cNvSpPr txBox="1"/>
          <p:nvPr/>
        </p:nvSpPr>
        <p:spPr>
          <a:xfrm>
            <a:off x="0" y="6449739"/>
            <a:ext cx="9296400" cy="369332"/>
          </a:xfrm>
          <a:prstGeom prst="rect">
            <a:avLst/>
          </a:prstGeom>
          <a:noFill/>
        </p:spPr>
        <p:txBody>
          <a:bodyPr wrap="square" rtlCol="0">
            <a:spAutoFit/>
          </a:bodyPr>
          <a:lstStyle/>
          <a:p>
            <a:r>
              <a:rPr lang="en-GB" dirty="0"/>
              <a:t>Pages 8 – 14 (core knowledge) and pages 32 – 34 (designing &amp; making principles) of specification</a:t>
            </a:r>
          </a:p>
        </p:txBody>
      </p:sp>
    </p:spTree>
    <p:extLst>
      <p:ext uri="{BB962C8B-B14F-4D97-AF65-F5344CB8AC3E}">
        <p14:creationId xmlns:p14="http://schemas.microsoft.com/office/powerpoint/2010/main" val="267078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43588-0C81-4354-9345-A6BA18BA9527}">
  <ds:schemaRefs>
    <ds:schemaRef ds:uri="82e184b6-85a8-46e3-8566-3c81e211933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6f98b4f-ba65-4a7d-9a34-48b23de556cb"/>
    <ds:schemaRef ds:uri="http://www.w3.org/XML/1998/namespace"/>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BA56C486-D142-4217-ACAC-5FCF37E9E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521</TotalTime>
  <Words>1606</Words>
  <Application>Microsoft Office PowerPoint</Application>
  <PresentationFormat>On-screen Show (4:3)</PresentationFormat>
  <Paragraphs>198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Bliss</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Mearing-Lane, Jodie</cp:lastModifiedBy>
  <cp:revision>34</cp:revision>
  <dcterms:created xsi:type="dcterms:W3CDTF">2021-02-25T10:03:20Z</dcterms:created>
  <dcterms:modified xsi:type="dcterms:W3CDTF">2021-11-18T15:56:12Z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