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55"/>
  </p:notesMasterIdLst>
  <p:handoutMasterIdLst>
    <p:handoutMasterId r:id="rId56"/>
  </p:handoutMasterIdLst>
  <p:sldIdLst>
    <p:sldId id="265" r:id="rId5"/>
    <p:sldId id="443" r:id="rId6"/>
    <p:sldId id="520" r:id="rId7"/>
    <p:sldId id="305" r:id="rId8"/>
    <p:sldId id="484" r:id="rId9"/>
    <p:sldId id="474" r:id="rId10"/>
    <p:sldId id="519" r:id="rId11"/>
    <p:sldId id="475" r:id="rId12"/>
    <p:sldId id="485" r:id="rId13"/>
    <p:sldId id="516" r:id="rId14"/>
    <p:sldId id="517" r:id="rId15"/>
    <p:sldId id="518" r:id="rId16"/>
    <p:sldId id="306" r:id="rId17"/>
    <p:sldId id="481" r:id="rId18"/>
    <p:sldId id="309" r:id="rId19"/>
    <p:sldId id="521" r:id="rId20"/>
    <p:sldId id="478" r:id="rId21"/>
    <p:sldId id="523" r:id="rId22"/>
    <p:sldId id="480" r:id="rId23"/>
    <p:sldId id="482" r:id="rId24"/>
    <p:sldId id="522" r:id="rId25"/>
    <p:sldId id="489" r:id="rId26"/>
    <p:sldId id="487" r:id="rId27"/>
    <p:sldId id="491" r:id="rId28"/>
    <p:sldId id="488" r:id="rId29"/>
    <p:sldId id="492" r:id="rId30"/>
    <p:sldId id="493" r:id="rId31"/>
    <p:sldId id="494" r:id="rId32"/>
    <p:sldId id="495" r:id="rId33"/>
    <p:sldId id="524" r:id="rId34"/>
    <p:sldId id="496" r:id="rId35"/>
    <p:sldId id="497" r:id="rId36"/>
    <p:sldId id="498" r:id="rId37"/>
    <p:sldId id="526" r:id="rId38"/>
    <p:sldId id="499" r:id="rId39"/>
    <p:sldId id="500" r:id="rId40"/>
    <p:sldId id="527" r:id="rId41"/>
    <p:sldId id="502" r:id="rId42"/>
    <p:sldId id="503" r:id="rId43"/>
    <p:sldId id="528" r:id="rId44"/>
    <p:sldId id="508" r:id="rId45"/>
    <p:sldId id="509" r:id="rId46"/>
    <p:sldId id="529" r:id="rId47"/>
    <p:sldId id="510" r:id="rId48"/>
    <p:sldId id="511" r:id="rId49"/>
    <p:sldId id="512" r:id="rId50"/>
    <p:sldId id="513" r:id="rId51"/>
    <p:sldId id="514" r:id="rId52"/>
    <p:sldId id="302" r:id="rId53"/>
    <p:sldId id="301" r:id="rId54"/>
  </p:sldIdLst>
  <p:sldSz cx="9144000" cy="6858000" type="screen4x3"/>
  <p:notesSz cx="6858000" cy="9144000"/>
  <p:embeddedFontLst>
    <p:embeddedFont>
      <p:font typeface="ＭＳ Ｐゴシック" panose="020B0600070205080204" pitchFamily="34" charset="-128"/>
      <p:regular r:id="rId57"/>
    </p:embeddedFont>
    <p:embeddedFont>
      <p:font typeface="Calibri" panose="020F0502020204030204" pitchFamily="34" charset="0"/>
      <p:regular r:id="rId58"/>
      <p:bold r:id="rId59"/>
      <p:italic r:id="rId60"/>
      <p:boldItalic r:id="rId61"/>
    </p:embeddedFont>
  </p:embeddedFontLst>
  <p:defaultTextStyle>
    <a:defPPr>
      <a:defRPr lang="en-GB"/>
    </a:defPPr>
    <a:lvl1pPr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1pPr>
    <a:lvl2pPr marL="4572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2pPr>
    <a:lvl3pPr marL="9144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3pPr>
    <a:lvl4pPr marL="13716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4pPr>
    <a:lvl5pPr marL="1828800" algn="l" defTabSz="457200" rtl="0" fontAlgn="base">
      <a:spcBef>
        <a:spcPct val="0"/>
      </a:spcBef>
      <a:spcAft>
        <a:spcPct val="0"/>
      </a:spcAft>
      <a:defRPr kern="1200">
        <a:solidFill>
          <a:schemeClr val="tx1"/>
        </a:solidFill>
        <a:latin typeface="Calibri" pitchFamily="34" charset="0"/>
        <a:ea typeface="ＭＳ Ｐゴシック" pitchFamily="1" charset="-128"/>
        <a:cs typeface="+mn-cs"/>
      </a:defRPr>
    </a:lvl5pPr>
    <a:lvl6pPr marL="2286000" algn="l" defTabSz="914400" rtl="0" eaLnBrk="1" latinLnBrk="0" hangingPunct="1">
      <a:defRPr kern="1200">
        <a:solidFill>
          <a:schemeClr val="tx1"/>
        </a:solidFill>
        <a:latin typeface="Calibri" pitchFamily="34" charset="0"/>
        <a:ea typeface="ＭＳ Ｐゴシック" pitchFamily="1" charset="-128"/>
        <a:cs typeface="+mn-cs"/>
      </a:defRPr>
    </a:lvl6pPr>
    <a:lvl7pPr marL="2743200" algn="l" defTabSz="914400" rtl="0" eaLnBrk="1" latinLnBrk="0" hangingPunct="1">
      <a:defRPr kern="1200">
        <a:solidFill>
          <a:schemeClr val="tx1"/>
        </a:solidFill>
        <a:latin typeface="Calibri" pitchFamily="34" charset="0"/>
        <a:ea typeface="ＭＳ Ｐゴシック" pitchFamily="1" charset="-128"/>
        <a:cs typeface="+mn-cs"/>
      </a:defRPr>
    </a:lvl7pPr>
    <a:lvl8pPr marL="3200400" algn="l" defTabSz="914400" rtl="0" eaLnBrk="1" latinLnBrk="0" hangingPunct="1">
      <a:defRPr kern="1200">
        <a:solidFill>
          <a:schemeClr val="tx1"/>
        </a:solidFill>
        <a:latin typeface="Calibri" pitchFamily="34" charset="0"/>
        <a:ea typeface="ＭＳ Ｐゴシック" pitchFamily="1" charset="-128"/>
        <a:cs typeface="+mn-cs"/>
      </a:defRPr>
    </a:lvl8pPr>
    <a:lvl9pPr marL="3657600" algn="l" defTabSz="914400" rtl="0" eaLnBrk="1" latinLnBrk="0" hangingPunct="1">
      <a:defRPr kern="1200">
        <a:solidFill>
          <a:schemeClr val="tx1"/>
        </a:solidFill>
        <a:latin typeface="Calibri" pitchFamily="34" charset="0"/>
        <a:ea typeface="ＭＳ Ｐゴシック" pitchFamily="1"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78B795B-487E-4BA8-A464-262C56B3161F}" v="66" dt="2018-11-19T13:03:58.3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0173" autoAdjust="0"/>
  </p:normalViewPr>
  <p:slideViewPr>
    <p:cSldViewPr snapToGrid="0" snapToObjects="1">
      <p:cViewPr>
        <p:scale>
          <a:sx n="61" d="100"/>
          <a:sy n="61" d="100"/>
        </p:scale>
        <p:origin x="1440" y="44"/>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font" Target="fonts/font2.fntdata"/><Relationship Id="rId66"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1.fntdata"/><Relationship Id="rId61" Type="http://schemas.openxmlformats.org/officeDocument/2006/relationships/font" Target="fonts/font5.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font" Target="fonts/font4.fntdata"/><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handoutMaster" Target="handoutMasters/handoutMaster1.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3.fntdata"/><Relationship Id="rId67" Type="http://schemas.microsoft.com/office/2015/10/relationships/revisionInfo" Target="revisionInfo.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en Gillies" userId="306e7e3cc0d80cf7" providerId="LiveId" clId="{378B795B-487E-4BA8-A464-262C56B3161F}"/>
    <pc:docChg chg="undo custSel addSld delSld modSld sldOrd">
      <pc:chgData name="Jen Gillies" userId="306e7e3cc0d80cf7" providerId="LiveId" clId="{378B795B-487E-4BA8-A464-262C56B3161F}" dt="2018-11-19T13:04:21.579" v="2633" actId="403"/>
      <pc:docMkLst>
        <pc:docMk/>
      </pc:docMkLst>
      <pc:sldChg chg="modSp">
        <pc:chgData name="Jen Gillies" userId="306e7e3cc0d80cf7" providerId="LiveId" clId="{378B795B-487E-4BA8-A464-262C56B3161F}" dt="2018-11-15T13:54:10.926" v="1306" actId="20577"/>
        <pc:sldMkLst>
          <pc:docMk/>
          <pc:sldMk cId="3939293872" sldId="265"/>
        </pc:sldMkLst>
        <pc:spChg chg="mod">
          <ac:chgData name="Jen Gillies" userId="306e7e3cc0d80cf7" providerId="LiveId" clId="{378B795B-487E-4BA8-A464-262C56B3161F}" dt="2018-11-15T13:54:10.926" v="1306" actId="20577"/>
          <ac:spMkLst>
            <pc:docMk/>
            <pc:sldMk cId="3939293872" sldId="265"/>
            <ac:spMk id="8" creationId="{11089D2A-BB54-4A9B-97F7-B70694E672DC}"/>
          </ac:spMkLst>
        </pc:spChg>
      </pc:sldChg>
      <pc:sldChg chg="add">
        <pc:chgData name="Jen Gillies" userId="306e7e3cc0d80cf7" providerId="LiveId" clId="{378B795B-487E-4BA8-A464-262C56B3161F}" dt="2018-11-15T11:47:47.250" v="148"/>
        <pc:sldMkLst>
          <pc:docMk/>
          <pc:sldMk cId="2959439320" sldId="301"/>
        </pc:sldMkLst>
      </pc:sldChg>
      <pc:sldChg chg="add">
        <pc:chgData name="Jen Gillies" userId="306e7e3cc0d80cf7" providerId="LiveId" clId="{378B795B-487E-4BA8-A464-262C56B3161F}" dt="2018-11-15T11:47:47.250" v="148"/>
        <pc:sldMkLst>
          <pc:docMk/>
          <pc:sldMk cId="2942831666" sldId="302"/>
        </pc:sldMkLst>
      </pc:sldChg>
      <pc:sldChg chg="delSp modSp">
        <pc:chgData name="Jen Gillies" userId="306e7e3cc0d80cf7" providerId="LiveId" clId="{378B795B-487E-4BA8-A464-262C56B3161F}" dt="2018-11-14T13:07:15.170" v="38" actId="20577"/>
        <pc:sldMkLst>
          <pc:docMk/>
          <pc:sldMk cId="2800382863" sldId="305"/>
        </pc:sldMkLst>
        <pc:spChg chg="mod">
          <ac:chgData name="Jen Gillies" userId="306e7e3cc0d80cf7" providerId="LiveId" clId="{378B795B-487E-4BA8-A464-262C56B3161F}" dt="2018-11-14T13:06:35.561" v="14" actId="20577"/>
          <ac:spMkLst>
            <pc:docMk/>
            <pc:sldMk cId="2800382863" sldId="305"/>
            <ac:spMk id="10" creationId="{00000000-0000-0000-0000-000000000000}"/>
          </ac:spMkLst>
        </pc:spChg>
        <pc:spChg chg="mod">
          <ac:chgData name="Jen Gillies" userId="306e7e3cc0d80cf7" providerId="LiveId" clId="{378B795B-487E-4BA8-A464-262C56B3161F}" dt="2018-11-14T13:07:15.170" v="38" actId="20577"/>
          <ac:spMkLst>
            <pc:docMk/>
            <pc:sldMk cId="2800382863" sldId="305"/>
            <ac:spMk id="12" creationId="{00000000-0000-0000-0000-000000000000}"/>
          </ac:spMkLst>
        </pc:spChg>
        <pc:spChg chg="del mod">
          <ac:chgData name="Jen Gillies" userId="306e7e3cc0d80cf7" providerId="LiveId" clId="{378B795B-487E-4BA8-A464-262C56B3161F}" dt="2018-11-14T13:06:45.990" v="18" actId="478"/>
          <ac:spMkLst>
            <pc:docMk/>
            <pc:sldMk cId="2800382863" sldId="305"/>
            <ac:spMk id="14" creationId="{00000000-0000-0000-0000-000000000000}"/>
          </ac:spMkLst>
        </pc:spChg>
      </pc:sldChg>
      <pc:sldChg chg="modSp">
        <pc:chgData name="Jen Gillies" userId="306e7e3cc0d80cf7" providerId="LiveId" clId="{378B795B-487E-4BA8-A464-262C56B3161F}" dt="2018-11-14T13:15:10.588" v="147" actId="20577"/>
        <pc:sldMkLst>
          <pc:docMk/>
          <pc:sldMk cId="369913188" sldId="474"/>
        </pc:sldMkLst>
        <pc:spChg chg="mod">
          <ac:chgData name="Jen Gillies" userId="306e7e3cc0d80cf7" providerId="LiveId" clId="{378B795B-487E-4BA8-A464-262C56B3161F}" dt="2018-11-14T13:15:10.588" v="147" actId="20577"/>
          <ac:spMkLst>
            <pc:docMk/>
            <pc:sldMk cId="369913188" sldId="474"/>
            <ac:spMk id="4" creationId="{463F2387-254D-4775-A8E7-5EF22910E062}"/>
          </ac:spMkLst>
        </pc:spChg>
      </pc:sldChg>
      <pc:sldChg chg="modSp">
        <pc:chgData name="Jen Gillies" userId="306e7e3cc0d80cf7" providerId="LiveId" clId="{378B795B-487E-4BA8-A464-262C56B3161F}" dt="2018-11-15T12:18:21.223" v="842" actId="20577"/>
        <pc:sldMkLst>
          <pc:docMk/>
          <pc:sldMk cId="3265695529" sldId="478"/>
        </pc:sldMkLst>
        <pc:spChg chg="mod">
          <ac:chgData name="Jen Gillies" userId="306e7e3cc0d80cf7" providerId="LiveId" clId="{378B795B-487E-4BA8-A464-262C56B3161F}" dt="2018-11-15T12:18:21.223" v="842" actId="20577"/>
          <ac:spMkLst>
            <pc:docMk/>
            <pc:sldMk cId="3265695529" sldId="478"/>
            <ac:spMk id="3" creationId="{00000000-0000-0000-0000-000000000000}"/>
          </ac:spMkLst>
        </pc:spChg>
      </pc:sldChg>
      <pc:sldChg chg="modSp">
        <pc:chgData name="Jen Gillies" userId="306e7e3cc0d80cf7" providerId="LiveId" clId="{378B795B-487E-4BA8-A464-262C56B3161F}" dt="2018-11-03T12:02:12.460" v="0" actId="1076"/>
        <pc:sldMkLst>
          <pc:docMk/>
          <pc:sldMk cId="4274551280" sldId="482"/>
        </pc:sldMkLst>
        <pc:picChg chg="mod">
          <ac:chgData name="Jen Gillies" userId="306e7e3cc0d80cf7" providerId="LiveId" clId="{378B795B-487E-4BA8-A464-262C56B3161F}" dt="2018-11-03T12:02:12.460" v="0" actId="1076"/>
          <ac:picMkLst>
            <pc:docMk/>
            <pc:sldMk cId="4274551280" sldId="482"/>
            <ac:picMk id="7" creationId="{6E10EB9C-85E3-4D49-8C28-423B17E9B719}"/>
          </ac:picMkLst>
        </pc:picChg>
      </pc:sldChg>
      <pc:sldChg chg="addSp modSp">
        <pc:chgData name="Jen Gillies" userId="306e7e3cc0d80cf7" providerId="LiveId" clId="{378B795B-487E-4BA8-A464-262C56B3161F}" dt="2018-11-14T13:14:58.651" v="146" actId="962"/>
        <pc:sldMkLst>
          <pc:docMk/>
          <pc:sldMk cId="316479364" sldId="484"/>
        </pc:sldMkLst>
        <pc:picChg chg="add mod">
          <ac:chgData name="Jen Gillies" userId="306e7e3cc0d80cf7" providerId="LiveId" clId="{378B795B-487E-4BA8-A464-262C56B3161F}" dt="2018-11-14T13:14:58.651" v="146" actId="962"/>
          <ac:picMkLst>
            <pc:docMk/>
            <pc:sldMk cId="316479364" sldId="484"/>
            <ac:picMk id="8" creationId="{5A98C4D3-16B6-498F-89CC-BF43C20B64F5}"/>
          </ac:picMkLst>
        </pc:picChg>
      </pc:sldChg>
      <pc:sldChg chg="addSp delSp modSp">
        <pc:chgData name="Jen Gillies" userId="306e7e3cc0d80cf7" providerId="LiveId" clId="{378B795B-487E-4BA8-A464-262C56B3161F}" dt="2018-11-16T14:28:36.763" v="1308" actId="1076"/>
        <pc:sldMkLst>
          <pc:docMk/>
          <pc:sldMk cId="3748030085" sldId="485"/>
        </pc:sldMkLst>
        <pc:spChg chg="mod">
          <ac:chgData name="Jen Gillies" userId="306e7e3cc0d80cf7" providerId="LiveId" clId="{378B795B-487E-4BA8-A464-262C56B3161F}" dt="2018-11-15T12:10:16.503" v="171" actId="20577"/>
          <ac:spMkLst>
            <pc:docMk/>
            <pc:sldMk cId="3748030085" sldId="485"/>
            <ac:spMk id="4" creationId="{463F2387-254D-4775-A8E7-5EF22910E062}"/>
          </ac:spMkLst>
        </pc:spChg>
        <pc:picChg chg="add mod">
          <ac:chgData name="Jen Gillies" userId="306e7e3cc0d80cf7" providerId="LiveId" clId="{378B795B-487E-4BA8-A464-262C56B3161F}" dt="2018-11-16T14:28:36.763" v="1308" actId="1076"/>
          <ac:picMkLst>
            <pc:docMk/>
            <pc:sldMk cId="3748030085" sldId="485"/>
            <ac:picMk id="7" creationId="{0110CC10-2277-45D5-9A22-82141BAFA7D6}"/>
          </ac:picMkLst>
        </pc:picChg>
        <pc:picChg chg="add del mod">
          <ac:chgData name="Jen Gillies" userId="306e7e3cc0d80cf7" providerId="LiveId" clId="{378B795B-487E-4BA8-A464-262C56B3161F}" dt="2018-11-16T14:28:34.516" v="1307" actId="478"/>
          <ac:picMkLst>
            <pc:docMk/>
            <pc:sldMk cId="3748030085" sldId="485"/>
            <ac:picMk id="10" creationId="{E52ECCAC-290A-44BB-8F43-F3C03A210532}"/>
          </ac:picMkLst>
        </pc:picChg>
      </pc:sldChg>
      <pc:sldChg chg="add">
        <pc:chgData name="Jen Gillies" userId="306e7e3cc0d80cf7" providerId="LiveId" clId="{378B795B-487E-4BA8-A464-262C56B3161F}" dt="2018-11-03T12:10:32.114" v="3"/>
        <pc:sldMkLst>
          <pc:docMk/>
          <pc:sldMk cId="3248268722" sldId="487"/>
        </pc:sldMkLst>
      </pc:sldChg>
      <pc:sldChg chg="addSp delSp modSp add">
        <pc:chgData name="Jen Gillies" userId="306e7e3cc0d80cf7" providerId="LiveId" clId="{378B795B-487E-4BA8-A464-262C56B3161F}" dt="2018-11-15T13:30:01.293" v="946" actId="1076"/>
        <pc:sldMkLst>
          <pc:docMk/>
          <pc:sldMk cId="872766258" sldId="488"/>
        </pc:sldMkLst>
        <pc:spChg chg="del mod">
          <ac:chgData name="Jen Gillies" userId="306e7e3cc0d80cf7" providerId="LiveId" clId="{378B795B-487E-4BA8-A464-262C56B3161F}" dt="2018-11-15T13:28:19.786" v="941"/>
          <ac:spMkLst>
            <pc:docMk/>
            <pc:sldMk cId="872766258" sldId="488"/>
            <ac:spMk id="11" creationId="{97E7CC03-7333-4D86-9F0D-9C68D23F9166}"/>
          </ac:spMkLst>
        </pc:spChg>
        <pc:picChg chg="add mod">
          <ac:chgData name="Jen Gillies" userId="306e7e3cc0d80cf7" providerId="LiveId" clId="{378B795B-487E-4BA8-A464-262C56B3161F}" dt="2018-11-15T13:30:01.293" v="946" actId="1076"/>
          <ac:picMkLst>
            <pc:docMk/>
            <pc:sldMk cId="872766258" sldId="488"/>
            <ac:picMk id="6" creationId="{1358CCF0-CEEA-4B94-A18C-4C6E05974525}"/>
          </ac:picMkLst>
        </pc:picChg>
        <pc:picChg chg="del">
          <ac:chgData name="Jen Gillies" userId="306e7e3cc0d80cf7" providerId="LiveId" clId="{378B795B-487E-4BA8-A464-262C56B3161F}" dt="2018-11-15T13:29:41.622" v="942" actId="478"/>
          <ac:picMkLst>
            <pc:docMk/>
            <pc:sldMk cId="872766258" sldId="488"/>
            <ac:picMk id="9" creationId="{CF095B19-3E8A-4771-B35E-77725199E4D5}"/>
          </ac:picMkLst>
        </pc:picChg>
      </pc:sldChg>
      <pc:sldChg chg="delSp modSp add">
        <pc:chgData name="Jen Gillies" userId="306e7e3cc0d80cf7" providerId="LiveId" clId="{378B795B-487E-4BA8-A464-262C56B3161F}" dt="2018-11-16T15:13:37.451" v="1339" actId="478"/>
        <pc:sldMkLst>
          <pc:docMk/>
          <pc:sldMk cId="1039840267" sldId="489"/>
        </pc:sldMkLst>
        <pc:spChg chg="mod">
          <ac:chgData name="Jen Gillies" userId="306e7e3cc0d80cf7" providerId="LiveId" clId="{378B795B-487E-4BA8-A464-262C56B3161F}" dt="2018-11-15T13:13:35.904" v="904" actId="20577"/>
          <ac:spMkLst>
            <pc:docMk/>
            <pc:sldMk cId="1039840267" sldId="489"/>
            <ac:spMk id="2" creationId="{29664A5F-65A8-4C9A-99CC-6A823EC25708}"/>
          </ac:spMkLst>
        </pc:spChg>
        <pc:spChg chg="del">
          <ac:chgData name="Jen Gillies" userId="306e7e3cc0d80cf7" providerId="LiveId" clId="{378B795B-487E-4BA8-A464-262C56B3161F}" dt="2018-11-16T15:13:37.451" v="1339" actId="478"/>
          <ac:spMkLst>
            <pc:docMk/>
            <pc:sldMk cId="1039840267" sldId="489"/>
            <ac:spMk id="14" creationId="{00000000-0000-0000-0000-000000000000}"/>
          </ac:spMkLst>
        </pc:spChg>
      </pc:sldChg>
      <pc:sldChg chg="addSp delSp modSp add">
        <pc:chgData name="Jen Gillies" userId="306e7e3cc0d80cf7" providerId="LiveId" clId="{378B795B-487E-4BA8-A464-262C56B3161F}" dt="2018-11-15T13:27:59.313" v="938" actId="1076"/>
        <pc:sldMkLst>
          <pc:docMk/>
          <pc:sldMk cId="3926742662" sldId="491"/>
        </pc:sldMkLst>
        <pc:spChg chg="del mod">
          <ac:chgData name="Jen Gillies" userId="306e7e3cc0d80cf7" providerId="LiveId" clId="{378B795B-487E-4BA8-A464-262C56B3161F}" dt="2018-11-15T13:25:11.954" v="927"/>
          <ac:spMkLst>
            <pc:docMk/>
            <pc:sldMk cId="3926742662" sldId="491"/>
            <ac:spMk id="12" creationId="{C32D23AC-8649-411E-BA02-20B76B495449}"/>
          </ac:spMkLst>
        </pc:spChg>
        <pc:picChg chg="del">
          <ac:chgData name="Jen Gillies" userId="306e7e3cc0d80cf7" providerId="LiveId" clId="{378B795B-487E-4BA8-A464-262C56B3161F}" dt="2018-11-15T13:25:14.993" v="928" actId="478"/>
          <ac:picMkLst>
            <pc:docMk/>
            <pc:sldMk cId="3926742662" sldId="491"/>
            <ac:picMk id="6" creationId="{28CD531B-2BC0-42C1-8467-32D58F6D95BF}"/>
          </ac:picMkLst>
        </pc:picChg>
        <pc:picChg chg="add mod">
          <ac:chgData name="Jen Gillies" userId="306e7e3cc0d80cf7" providerId="LiveId" clId="{378B795B-487E-4BA8-A464-262C56B3161F}" dt="2018-11-15T13:27:59.313" v="938" actId="1076"/>
          <ac:picMkLst>
            <pc:docMk/>
            <pc:sldMk cId="3926742662" sldId="491"/>
            <ac:picMk id="9" creationId="{3F74E887-8955-442F-AF59-E22287F0B678}"/>
          </ac:picMkLst>
        </pc:picChg>
      </pc:sldChg>
      <pc:sldChg chg="add">
        <pc:chgData name="Jen Gillies" userId="306e7e3cc0d80cf7" providerId="LiveId" clId="{378B795B-487E-4BA8-A464-262C56B3161F}" dt="2018-11-03T12:10:32.114" v="3"/>
        <pc:sldMkLst>
          <pc:docMk/>
          <pc:sldMk cId="2811656388" sldId="492"/>
        </pc:sldMkLst>
      </pc:sldChg>
      <pc:sldChg chg="delSp modSp add">
        <pc:chgData name="Jen Gillies" userId="306e7e3cc0d80cf7" providerId="LiveId" clId="{378B795B-487E-4BA8-A464-262C56B3161F}" dt="2018-11-15T13:30:17.103" v="949"/>
        <pc:sldMkLst>
          <pc:docMk/>
          <pc:sldMk cId="3408468495" sldId="493"/>
        </pc:sldMkLst>
        <pc:spChg chg="del mod">
          <ac:chgData name="Jen Gillies" userId="306e7e3cc0d80cf7" providerId="LiveId" clId="{378B795B-487E-4BA8-A464-262C56B3161F}" dt="2018-11-15T13:30:17.103" v="949"/>
          <ac:spMkLst>
            <pc:docMk/>
            <pc:sldMk cId="3408468495" sldId="493"/>
            <ac:spMk id="9" creationId="{2AE02314-C556-44FB-8B95-FEDF8A0F0D34}"/>
          </ac:spMkLst>
        </pc:spChg>
      </pc:sldChg>
      <pc:sldChg chg="addSp delSp modSp add">
        <pc:chgData name="Jen Gillies" userId="306e7e3cc0d80cf7" providerId="LiveId" clId="{378B795B-487E-4BA8-A464-262C56B3161F}" dt="2018-11-15T13:36:59.268" v="956" actId="14100"/>
        <pc:sldMkLst>
          <pc:docMk/>
          <pc:sldMk cId="1410116759" sldId="494"/>
        </pc:sldMkLst>
        <pc:spChg chg="del mod">
          <ac:chgData name="Jen Gillies" userId="306e7e3cc0d80cf7" providerId="LiveId" clId="{378B795B-487E-4BA8-A464-262C56B3161F}" dt="2018-11-15T13:30:29.228" v="952"/>
          <ac:spMkLst>
            <pc:docMk/>
            <pc:sldMk cId="1410116759" sldId="494"/>
            <ac:spMk id="11" creationId="{EBB694C4-3FAD-4E06-873A-5781D3615A30}"/>
          </ac:spMkLst>
        </pc:spChg>
        <pc:picChg chg="del">
          <ac:chgData name="Jen Gillies" userId="306e7e3cc0d80cf7" providerId="LiveId" clId="{378B795B-487E-4BA8-A464-262C56B3161F}" dt="2018-11-15T13:36:46.485" v="953" actId="478"/>
          <ac:picMkLst>
            <pc:docMk/>
            <pc:sldMk cId="1410116759" sldId="494"/>
            <ac:picMk id="4" creationId="{24159871-750C-416A-92C5-EA50E05FF0EC}"/>
          </ac:picMkLst>
        </pc:picChg>
        <pc:picChg chg="add mod">
          <ac:chgData name="Jen Gillies" userId="306e7e3cc0d80cf7" providerId="LiveId" clId="{378B795B-487E-4BA8-A464-262C56B3161F}" dt="2018-11-15T13:36:59.268" v="956" actId="14100"/>
          <ac:picMkLst>
            <pc:docMk/>
            <pc:sldMk cId="1410116759" sldId="494"/>
            <ac:picMk id="6" creationId="{8CDD6C02-9086-420E-AA16-3982299015A6}"/>
          </ac:picMkLst>
        </pc:picChg>
      </pc:sldChg>
      <pc:sldChg chg="delSp modSp add">
        <pc:chgData name="Jen Gillies" userId="306e7e3cc0d80cf7" providerId="LiveId" clId="{378B795B-487E-4BA8-A464-262C56B3161F}" dt="2018-11-15T13:37:17.907" v="968"/>
        <pc:sldMkLst>
          <pc:docMk/>
          <pc:sldMk cId="2484248289" sldId="495"/>
        </pc:sldMkLst>
        <pc:spChg chg="del mod">
          <ac:chgData name="Jen Gillies" userId="306e7e3cc0d80cf7" providerId="LiveId" clId="{378B795B-487E-4BA8-A464-262C56B3161F}" dt="2018-11-15T13:37:17.907" v="968"/>
          <ac:spMkLst>
            <pc:docMk/>
            <pc:sldMk cId="2484248289" sldId="495"/>
            <ac:spMk id="10" creationId="{B85381EF-2880-46A7-B638-45D2B4141A37}"/>
          </ac:spMkLst>
        </pc:spChg>
      </pc:sldChg>
      <pc:sldChg chg="addSp delSp modSp add">
        <pc:chgData name="Jen Gillies" userId="306e7e3cc0d80cf7" providerId="LiveId" clId="{378B795B-487E-4BA8-A464-262C56B3161F}" dt="2018-11-19T12:21:08.444" v="2509" actId="732"/>
        <pc:sldMkLst>
          <pc:docMk/>
          <pc:sldMk cId="1814920353" sldId="496"/>
        </pc:sldMkLst>
        <pc:picChg chg="add mod modCrop">
          <ac:chgData name="Jen Gillies" userId="306e7e3cc0d80cf7" providerId="LiveId" clId="{378B795B-487E-4BA8-A464-262C56B3161F}" dt="2018-11-19T12:21:08.444" v="2509" actId="732"/>
          <ac:picMkLst>
            <pc:docMk/>
            <pc:sldMk cId="1814920353" sldId="496"/>
            <ac:picMk id="5" creationId="{50308BC9-D4E5-4AD8-89F8-731A82374E3C}"/>
          </ac:picMkLst>
        </pc:picChg>
        <pc:picChg chg="del mod">
          <ac:chgData name="Jen Gillies" userId="306e7e3cc0d80cf7" providerId="LiveId" clId="{378B795B-487E-4BA8-A464-262C56B3161F}" dt="2018-11-19T12:20:21.003" v="2504" actId="478"/>
          <ac:picMkLst>
            <pc:docMk/>
            <pc:sldMk cId="1814920353" sldId="496"/>
            <ac:picMk id="7" creationId="{C4F28A50-76EA-4127-BA1F-D56772C1B813}"/>
          </ac:picMkLst>
        </pc:picChg>
      </pc:sldChg>
      <pc:sldChg chg="addSp delSp modSp add">
        <pc:chgData name="Jen Gillies" userId="306e7e3cc0d80cf7" providerId="LiveId" clId="{378B795B-487E-4BA8-A464-262C56B3161F}" dt="2018-11-15T13:39:23.575" v="975" actId="1076"/>
        <pc:sldMkLst>
          <pc:docMk/>
          <pc:sldMk cId="2684002049" sldId="497"/>
        </pc:sldMkLst>
        <pc:spChg chg="del mod">
          <ac:chgData name="Jen Gillies" userId="306e7e3cc0d80cf7" providerId="LiveId" clId="{378B795B-487E-4BA8-A464-262C56B3161F}" dt="2018-11-15T13:37:46.748" v="972"/>
          <ac:spMkLst>
            <pc:docMk/>
            <pc:sldMk cId="2684002049" sldId="497"/>
            <ac:spMk id="9" creationId="{10F85E84-C827-482D-AD52-9074D1C4DB88}"/>
          </ac:spMkLst>
        </pc:spChg>
        <pc:picChg chg="add mod">
          <ac:chgData name="Jen Gillies" userId="306e7e3cc0d80cf7" providerId="LiveId" clId="{378B795B-487E-4BA8-A464-262C56B3161F}" dt="2018-11-15T13:39:23.575" v="975" actId="1076"/>
          <ac:picMkLst>
            <pc:docMk/>
            <pc:sldMk cId="2684002049" sldId="497"/>
            <ac:picMk id="7" creationId="{C9F4290C-AC57-40FF-A02A-DAE433C79E16}"/>
          </ac:picMkLst>
        </pc:picChg>
        <pc:picChg chg="del">
          <ac:chgData name="Jen Gillies" userId="306e7e3cc0d80cf7" providerId="LiveId" clId="{378B795B-487E-4BA8-A464-262C56B3161F}" dt="2018-11-15T13:39:05.066" v="973" actId="478"/>
          <ac:picMkLst>
            <pc:docMk/>
            <pc:sldMk cId="2684002049" sldId="497"/>
            <ac:picMk id="8" creationId="{4EBB9F5F-2DFC-4C1F-B3B1-1367E4983380}"/>
          </ac:picMkLst>
        </pc:picChg>
      </pc:sldChg>
      <pc:sldChg chg="modSp add">
        <pc:chgData name="Jen Gillies" userId="306e7e3cc0d80cf7" providerId="LiveId" clId="{378B795B-487E-4BA8-A464-262C56B3161F}" dt="2018-11-15T13:39:34.576" v="976" actId="20577"/>
        <pc:sldMkLst>
          <pc:docMk/>
          <pc:sldMk cId="2778008718" sldId="498"/>
        </pc:sldMkLst>
        <pc:spChg chg="mod">
          <ac:chgData name="Jen Gillies" userId="306e7e3cc0d80cf7" providerId="LiveId" clId="{378B795B-487E-4BA8-A464-262C56B3161F}" dt="2018-11-15T13:39:34.576" v="976" actId="20577"/>
          <ac:spMkLst>
            <pc:docMk/>
            <pc:sldMk cId="2778008718" sldId="498"/>
            <ac:spMk id="4" creationId="{C4F3DD27-F02D-49D9-B666-17D97B26FFBA}"/>
          </ac:spMkLst>
        </pc:spChg>
      </pc:sldChg>
      <pc:sldChg chg="modSp add">
        <pc:chgData name="Jen Gillies" userId="306e7e3cc0d80cf7" providerId="LiveId" clId="{378B795B-487E-4BA8-A464-262C56B3161F}" dt="2018-11-15T13:53:08.834" v="1278" actId="20577"/>
        <pc:sldMkLst>
          <pc:docMk/>
          <pc:sldMk cId="1793673877" sldId="499"/>
        </pc:sldMkLst>
        <pc:spChg chg="mod">
          <ac:chgData name="Jen Gillies" userId="306e7e3cc0d80cf7" providerId="LiveId" clId="{378B795B-487E-4BA8-A464-262C56B3161F}" dt="2018-11-15T13:53:08.834" v="1278" actId="20577"/>
          <ac:spMkLst>
            <pc:docMk/>
            <pc:sldMk cId="1793673877" sldId="499"/>
            <ac:spMk id="4" creationId="{C4F3DD27-F02D-49D9-B666-17D97B26FFBA}"/>
          </ac:spMkLst>
        </pc:spChg>
      </pc:sldChg>
      <pc:sldChg chg="addSp modSp add">
        <pc:chgData name="Jen Gillies" userId="306e7e3cc0d80cf7" providerId="LiveId" clId="{378B795B-487E-4BA8-A464-262C56B3161F}" dt="2018-11-15T13:41:42.541" v="998" actId="1076"/>
        <pc:sldMkLst>
          <pc:docMk/>
          <pc:sldMk cId="3669925569" sldId="500"/>
        </pc:sldMkLst>
        <pc:spChg chg="mod">
          <ac:chgData name="Jen Gillies" userId="306e7e3cc0d80cf7" providerId="LiveId" clId="{378B795B-487E-4BA8-A464-262C56B3161F}" dt="2018-11-15T13:39:52.956" v="994" actId="20577"/>
          <ac:spMkLst>
            <pc:docMk/>
            <pc:sldMk cId="3669925569" sldId="500"/>
            <ac:spMk id="4" creationId="{C4F3DD27-F02D-49D9-B666-17D97B26FFBA}"/>
          </ac:spMkLst>
        </pc:spChg>
        <pc:picChg chg="add mod">
          <ac:chgData name="Jen Gillies" userId="306e7e3cc0d80cf7" providerId="LiveId" clId="{378B795B-487E-4BA8-A464-262C56B3161F}" dt="2018-11-15T13:41:24.084" v="996" actId="1076"/>
          <ac:picMkLst>
            <pc:docMk/>
            <pc:sldMk cId="3669925569" sldId="500"/>
            <ac:picMk id="9" creationId="{A6D28C39-1939-4C36-BFD5-76B39696B68E}"/>
          </ac:picMkLst>
        </pc:picChg>
        <pc:picChg chg="add mod">
          <ac:chgData name="Jen Gillies" userId="306e7e3cc0d80cf7" providerId="LiveId" clId="{378B795B-487E-4BA8-A464-262C56B3161F}" dt="2018-11-15T13:41:42.541" v="998" actId="1076"/>
          <ac:picMkLst>
            <pc:docMk/>
            <pc:sldMk cId="3669925569" sldId="500"/>
            <ac:picMk id="11" creationId="{AC70B388-F10C-40A8-A4CA-91C15A5C96D6}"/>
          </ac:picMkLst>
        </pc:picChg>
      </pc:sldChg>
      <pc:sldChg chg="delSp add">
        <pc:chgData name="Jen Gillies" userId="306e7e3cc0d80cf7" providerId="LiveId" clId="{378B795B-487E-4BA8-A464-262C56B3161F}" dt="2018-11-15T13:52:55.111" v="1277" actId="478"/>
        <pc:sldMkLst>
          <pc:docMk/>
          <pc:sldMk cId="3724079825" sldId="502"/>
        </pc:sldMkLst>
        <pc:spChg chg="del">
          <ac:chgData name="Jen Gillies" userId="306e7e3cc0d80cf7" providerId="LiveId" clId="{378B795B-487E-4BA8-A464-262C56B3161F}" dt="2018-11-15T13:52:55.111" v="1277" actId="478"/>
          <ac:spMkLst>
            <pc:docMk/>
            <pc:sldMk cId="3724079825" sldId="502"/>
            <ac:spMk id="14" creationId="{00000000-0000-0000-0000-000000000000}"/>
          </ac:spMkLst>
        </pc:spChg>
      </pc:sldChg>
      <pc:sldChg chg="add">
        <pc:chgData name="Jen Gillies" userId="306e7e3cc0d80cf7" providerId="LiveId" clId="{378B795B-487E-4BA8-A464-262C56B3161F}" dt="2018-11-15T11:47:47.250" v="148"/>
        <pc:sldMkLst>
          <pc:docMk/>
          <pc:sldMk cId="302786903" sldId="503"/>
        </pc:sldMkLst>
      </pc:sldChg>
      <pc:sldChg chg="addSp delSp modSp add del">
        <pc:chgData name="Jen Gillies" userId="306e7e3cc0d80cf7" providerId="LiveId" clId="{378B795B-487E-4BA8-A464-262C56B3161F}" dt="2018-11-15T13:49:04.207" v="1027" actId="1076"/>
        <pc:sldMkLst>
          <pc:docMk/>
          <pc:sldMk cId="3377205096" sldId="508"/>
        </pc:sldMkLst>
        <pc:spChg chg="mod">
          <ac:chgData name="Jen Gillies" userId="306e7e3cc0d80cf7" providerId="LiveId" clId="{378B795B-487E-4BA8-A464-262C56B3161F}" dt="2018-11-15T13:43:58.536" v="1006" actId="20577"/>
          <ac:spMkLst>
            <pc:docMk/>
            <pc:sldMk cId="3377205096" sldId="508"/>
            <ac:spMk id="9" creationId="{19123F3D-B754-4744-A7D7-40B86B06794F}"/>
          </ac:spMkLst>
        </pc:spChg>
        <pc:spChg chg="mod">
          <ac:chgData name="Jen Gillies" userId="306e7e3cc0d80cf7" providerId="LiveId" clId="{378B795B-487E-4BA8-A464-262C56B3161F}" dt="2018-11-15T13:48:15.381" v="1016" actId="20577"/>
          <ac:spMkLst>
            <pc:docMk/>
            <pc:sldMk cId="3377205096" sldId="508"/>
            <ac:spMk id="10" creationId="{00000000-0000-0000-0000-000000000000}"/>
          </ac:spMkLst>
        </pc:spChg>
        <pc:spChg chg="mod">
          <ac:chgData name="Jen Gillies" userId="306e7e3cc0d80cf7" providerId="LiveId" clId="{378B795B-487E-4BA8-A464-262C56B3161F}" dt="2018-11-15T13:49:01.150" v="1026" actId="1076"/>
          <ac:spMkLst>
            <pc:docMk/>
            <pc:sldMk cId="3377205096" sldId="508"/>
            <ac:spMk id="12" creationId="{92CA37EA-AF6D-43D6-9D69-426ADD0E7D27}"/>
          </ac:spMkLst>
        </pc:spChg>
        <pc:spChg chg="del">
          <ac:chgData name="Jen Gillies" userId="306e7e3cc0d80cf7" providerId="LiveId" clId="{378B795B-487E-4BA8-A464-262C56B3161F}" dt="2018-11-15T13:48:36.984" v="1019" actId="478"/>
          <ac:spMkLst>
            <pc:docMk/>
            <pc:sldMk cId="3377205096" sldId="508"/>
            <ac:spMk id="14" creationId="{00000000-0000-0000-0000-000000000000}"/>
          </ac:spMkLst>
        </pc:spChg>
        <pc:picChg chg="del">
          <ac:chgData name="Jen Gillies" userId="306e7e3cc0d80cf7" providerId="LiveId" clId="{378B795B-487E-4BA8-A464-262C56B3161F}" dt="2018-11-15T13:48:04.550" v="1007" actId="478"/>
          <ac:picMkLst>
            <pc:docMk/>
            <pc:sldMk cId="3377205096" sldId="508"/>
            <ac:picMk id="5" creationId="{1E46F862-6F8B-4CA8-89F6-1579985FDFC7}"/>
          </ac:picMkLst>
        </pc:picChg>
        <pc:picChg chg="add mod">
          <ac:chgData name="Jen Gillies" userId="306e7e3cc0d80cf7" providerId="LiveId" clId="{378B795B-487E-4BA8-A464-262C56B3161F}" dt="2018-11-15T13:49:04.207" v="1027" actId="1076"/>
          <ac:picMkLst>
            <pc:docMk/>
            <pc:sldMk cId="3377205096" sldId="508"/>
            <ac:picMk id="6" creationId="{94BCF0E9-E782-4AFE-96E9-49A57059B055}"/>
          </ac:picMkLst>
        </pc:picChg>
      </pc:sldChg>
      <pc:sldChg chg="delSp modSp add">
        <pc:chgData name="Jen Gillies" userId="306e7e3cc0d80cf7" providerId="LiveId" clId="{378B795B-487E-4BA8-A464-262C56B3161F}" dt="2018-11-15T13:51:33.739" v="1266" actId="1076"/>
        <pc:sldMkLst>
          <pc:docMk/>
          <pc:sldMk cId="3231340466" sldId="509"/>
        </pc:sldMkLst>
        <pc:spChg chg="mod">
          <ac:chgData name="Jen Gillies" userId="306e7e3cc0d80cf7" providerId="LiveId" clId="{378B795B-487E-4BA8-A464-262C56B3161F}" dt="2018-11-15T13:51:33.739" v="1266" actId="1076"/>
          <ac:spMkLst>
            <pc:docMk/>
            <pc:sldMk cId="3231340466" sldId="509"/>
            <ac:spMk id="9" creationId="{EE71A0A7-D1CE-4287-A56E-195C71E4DF37}"/>
          </ac:spMkLst>
        </pc:spChg>
        <pc:picChg chg="del">
          <ac:chgData name="Jen Gillies" userId="306e7e3cc0d80cf7" providerId="LiveId" clId="{378B795B-487E-4BA8-A464-262C56B3161F}" dt="2018-11-15T13:49:10.930" v="1028" actId="478"/>
          <ac:picMkLst>
            <pc:docMk/>
            <pc:sldMk cId="3231340466" sldId="509"/>
            <ac:picMk id="6" creationId="{497BF4A5-A899-47A6-B62C-085AFC5B6E87}"/>
          </ac:picMkLst>
        </pc:picChg>
      </pc:sldChg>
      <pc:sldChg chg="delSp modSp add">
        <pc:chgData name="Jen Gillies" userId="306e7e3cc0d80cf7" providerId="LiveId" clId="{378B795B-487E-4BA8-A464-262C56B3161F}" dt="2018-11-15T13:51:50.921" v="1269"/>
        <pc:sldMkLst>
          <pc:docMk/>
          <pc:sldMk cId="2070171331" sldId="510"/>
        </pc:sldMkLst>
        <pc:spChg chg="del mod">
          <ac:chgData name="Jen Gillies" userId="306e7e3cc0d80cf7" providerId="LiveId" clId="{378B795B-487E-4BA8-A464-262C56B3161F}" dt="2018-11-15T13:51:50.921" v="1269"/>
          <ac:spMkLst>
            <pc:docMk/>
            <pc:sldMk cId="2070171331" sldId="510"/>
            <ac:spMk id="13" creationId="{6858580F-479C-4D27-80DF-984AB2B1D560}"/>
          </ac:spMkLst>
        </pc:spChg>
      </pc:sldChg>
      <pc:sldChg chg="modSp add">
        <pc:chgData name="Jen Gillies" userId="306e7e3cc0d80cf7" providerId="LiveId" clId="{378B795B-487E-4BA8-A464-262C56B3161F}" dt="2018-11-15T13:52:16.652" v="1272" actId="14100"/>
        <pc:sldMkLst>
          <pc:docMk/>
          <pc:sldMk cId="2000839419" sldId="511"/>
        </pc:sldMkLst>
        <pc:picChg chg="mod modCrop">
          <ac:chgData name="Jen Gillies" userId="306e7e3cc0d80cf7" providerId="LiveId" clId="{378B795B-487E-4BA8-A464-262C56B3161F}" dt="2018-11-15T13:52:16.652" v="1272" actId="14100"/>
          <ac:picMkLst>
            <pc:docMk/>
            <pc:sldMk cId="2000839419" sldId="511"/>
            <ac:picMk id="6" creationId="{D8E3BFD4-A480-4A0B-92D3-089E79D34F25}"/>
          </ac:picMkLst>
        </pc:picChg>
      </pc:sldChg>
      <pc:sldChg chg="add">
        <pc:chgData name="Jen Gillies" userId="306e7e3cc0d80cf7" providerId="LiveId" clId="{378B795B-487E-4BA8-A464-262C56B3161F}" dt="2018-11-15T11:47:47.250" v="148"/>
        <pc:sldMkLst>
          <pc:docMk/>
          <pc:sldMk cId="2146889117" sldId="512"/>
        </pc:sldMkLst>
      </pc:sldChg>
      <pc:sldChg chg="add">
        <pc:chgData name="Jen Gillies" userId="306e7e3cc0d80cf7" providerId="LiveId" clId="{378B795B-487E-4BA8-A464-262C56B3161F}" dt="2018-11-15T11:47:47.250" v="148"/>
        <pc:sldMkLst>
          <pc:docMk/>
          <pc:sldMk cId="1337758250" sldId="513"/>
        </pc:sldMkLst>
      </pc:sldChg>
      <pc:sldChg chg="add">
        <pc:chgData name="Jen Gillies" userId="306e7e3cc0d80cf7" providerId="LiveId" clId="{378B795B-487E-4BA8-A464-262C56B3161F}" dt="2018-11-15T11:47:47.250" v="148"/>
        <pc:sldMkLst>
          <pc:docMk/>
          <pc:sldMk cId="2174015319" sldId="514"/>
        </pc:sldMkLst>
      </pc:sldChg>
      <pc:sldChg chg="delSp modSp add">
        <pc:chgData name="Jen Gillies" userId="306e7e3cc0d80cf7" providerId="LiveId" clId="{378B795B-487E-4BA8-A464-262C56B3161F}" dt="2018-11-16T14:41:52.036" v="1335" actId="14100"/>
        <pc:sldMkLst>
          <pc:docMk/>
          <pc:sldMk cId="136493329" sldId="516"/>
        </pc:sldMkLst>
        <pc:spChg chg="del mod">
          <ac:chgData name="Jen Gillies" userId="306e7e3cc0d80cf7" providerId="LiveId" clId="{378B795B-487E-4BA8-A464-262C56B3161F}" dt="2018-11-16T14:41:46.161" v="1333" actId="478"/>
          <ac:spMkLst>
            <pc:docMk/>
            <pc:sldMk cId="136493329" sldId="516"/>
            <ac:spMk id="4" creationId="{463F2387-254D-4775-A8E7-5EF22910E062}"/>
          </ac:spMkLst>
        </pc:spChg>
        <pc:picChg chg="del">
          <ac:chgData name="Jen Gillies" userId="306e7e3cc0d80cf7" providerId="LiveId" clId="{378B795B-487E-4BA8-A464-262C56B3161F}" dt="2018-11-15T12:11:18.830" v="253" actId="478"/>
          <ac:picMkLst>
            <pc:docMk/>
            <pc:sldMk cId="136493329" sldId="516"/>
            <ac:picMk id="7" creationId="{0110CC10-2277-45D5-9A22-82141BAFA7D6}"/>
          </ac:picMkLst>
        </pc:picChg>
        <pc:picChg chg="mod">
          <ac:chgData name="Jen Gillies" userId="306e7e3cc0d80cf7" providerId="LiveId" clId="{378B795B-487E-4BA8-A464-262C56B3161F}" dt="2018-11-16T14:41:52.036" v="1335" actId="14100"/>
          <ac:picMkLst>
            <pc:docMk/>
            <pc:sldMk cId="136493329" sldId="516"/>
            <ac:picMk id="10" creationId="{E52ECCAC-290A-44BB-8F43-F3C03A210532}"/>
          </ac:picMkLst>
        </pc:picChg>
      </pc:sldChg>
      <pc:sldChg chg="addSp delSp modSp add">
        <pc:chgData name="Jen Gillies" userId="306e7e3cc0d80cf7" providerId="LiveId" clId="{378B795B-487E-4BA8-A464-262C56B3161F}" dt="2018-11-16T14:29:16.225" v="1330" actId="14100"/>
        <pc:sldMkLst>
          <pc:docMk/>
          <pc:sldMk cId="623543697" sldId="517"/>
        </pc:sldMkLst>
        <pc:spChg chg="mod">
          <ac:chgData name="Jen Gillies" userId="306e7e3cc0d80cf7" providerId="LiveId" clId="{378B795B-487E-4BA8-A464-262C56B3161F}" dt="2018-11-16T14:29:02.434" v="1328" actId="1035"/>
          <ac:spMkLst>
            <pc:docMk/>
            <pc:sldMk cId="623543697" sldId="517"/>
            <ac:spMk id="4" creationId="{463F2387-254D-4775-A8E7-5EF22910E062}"/>
          </ac:spMkLst>
        </pc:spChg>
        <pc:picChg chg="del">
          <ac:chgData name="Jen Gillies" userId="306e7e3cc0d80cf7" providerId="LiveId" clId="{378B795B-487E-4BA8-A464-262C56B3161F}" dt="2018-11-15T12:11:35.359" v="258" actId="478"/>
          <ac:picMkLst>
            <pc:docMk/>
            <pc:sldMk cId="623543697" sldId="517"/>
            <ac:picMk id="7" creationId="{0110CC10-2277-45D5-9A22-82141BAFA7D6}"/>
          </ac:picMkLst>
        </pc:picChg>
        <pc:picChg chg="add mod">
          <ac:chgData name="Jen Gillies" userId="306e7e3cc0d80cf7" providerId="LiveId" clId="{378B795B-487E-4BA8-A464-262C56B3161F}" dt="2018-11-16T14:29:08.762" v="1329" actId="14100"/>
          <ac:picMkLst>
            <pc:docMk/>
            <pc:sldMk cId="623543697" sldId="517"/>
            <ac:picMk id="9" creationId="{9BECAF52-1812-4F9F-8A0E-B9A6C2A76422}"/>
          </ac:picMkLst>
        </pc:picChg>
        <pc:picChg chg="del">
          <ac:chgData name="Jen Gillies" userId="306e7e3cc0d80cf7" providerId="LiveId" clId="{378B795B-487E-4BA8-A464-262C56B3161F}" dt="2018-11-15T12:11:32.959" v="257" actId="478"/>
          <ac:picMkLst>
            <pc:docMk/>
            <pc:sldMk cId="623543697" sldId="517"/>
            <ac:picMk id="10" creationId="{E52ECCAC-290A-44BB-8F43-F3C03A210532}"/>
          </ac:picMkLst>
        </pc:picChg>
        <pc:picChg chg="add mod">
          <ac:chgData name="Jen Gillies" userId="306e7e3cc0d80cf7" providerId="LiveId" clId="{378B795B-487E-4BA8-A464-262C56B3161F}" dt="2018-11-16T14:29:16.225" v="1330" actId="14100"/>
          <ac:picMkLst>
            <pc:docMk/>
            <pc:sldMk cId="623543697" sldId="517"/>
            <ac:picMk id="12" creationId="{2EDC2D66-626F-4764-8D39-32695CB463B7}"/>
          </ac:picMkLst>
        </pc:picChg>
      </pc:sldChg>
      <pc:sldChg chg="addSp delSp modSp add">
        <pc:chgData name="Jen Gillies" userId="306e7e3cc0d80cf7" providerId="LiveId" clId="{378B795B-487E-4BA8-A464-262C56B3161F}" dt="2018-11-16T15:05:29.774" v="1338" actId="14100"/>
        <pc:sldMkLst>
          <pc:docMk/>
          <pc:sldMk cId="3923902901" sldId="518"/>
        </pc:sldMkLst>
        <pc:spChg chg="mod">
          <ac:chgData name="Jen Gillies" userId="306e7e3cc0d80cf7" providerId="LiveId" clId="{378B795B-487E-4BA8-A464-262C56B3161F}" dt="2018-11-16T15:05:23.575" v="1336" actId="1076"/>
          <ac:spMkLst>
            <pc:docMk/>
            <pc:sldMk cId="3923902901" sldId="518"/>
            <ac:spMk id="4" creationId="{463F2387-254D-4775-A8E7-5EF22910E062}"/>
          </ac:spMkLst>
        </pc:spChg>
        <pc:picChg chg="add mod">
          <ac:chgData name="Jen Gillies" userId="306e7e3cc0d80cf7" providerId="LiveId" clId="{378B795B-487E-4BA8-A464-262C56B3161F}" dt="2018-11-16T15:05:29.774" v="1338" actId="14100"/>
          <ac:picMkLst>
            <pc:docMk/>
            <pc:sldMk cId="3923902901" sldId="518"/>
            <ac:picMk id="7" creationId="{DF44843A-04A2-4868-96DE-A9AD3712B699}"/>
          </ac:picMkLst>
        </pc:picChg>
        <pc:picChg chg="del">
          <ac:chgData name="Jen Gillies" userId="306e7e3cc0d80cf7" providerId="LiveId" clId="{378B795B-487E-4BA8-A464-262C56B3161F}" dt="2018-11-15T12:13:00.405" v="281" actId="478"/>
          <ac:picMkLst>
            <pc:docMk/>
            <pc:sldMk cId="3923902901" sldId="518"/>
            <ac:picMk id="9" creationId="{9BECAF52-1812-4F9F-8A0E-B9A6C2A76422}"/>
          </ac:picMkLst>
        </pc:picChg>
        <pc:picChg chg="del">
          <ac:chgData name="Jen Gillies" userId="306e7e3cc0d80cf7" providerId="LiveId" clId="{378B795B-487E-4BA8-A464-262C56B3161F}" dt="2018-11-15T12:13:02.356" v="282" actId="478"/>
          <ac:picMkLst>
            <pc:docMk/>
            <pc:sldMk cId="3923902901" sldId="518"/>
            <ac:picMk id="12" creationId="{2EDC2D66-626F-4764-8D39-32695CB463B7}"/>
          </ac:picMkLst>
        </pc:picChg>
      </pc:sldChg>
      <pc:sldChg chg="addSp delSp modSp add">
        <pc:chgData name="Jen Gillies" userId="306e7e3cc0d80cf7" providerId="LiveId" clId="{378B795B-487E-4BA8-A464-262C56B3161F}" dt="2018-11-19T10:14:40.436" v="1671" actId="20577"/>
        <pc:sldMkLst>
          <pc:docMk/>
          <pc:sldMk cId="114191463" sldId="519"/>
        </pc:sldMkLst>
        <pc:spChg chg="del">
          <ac:chgData name="Jen Gillies" userId="306e7e3cc0d80cf7" providerId="LiveId" clId="{378B795B-487E-4BA8-A464-262C56B3161F}" dt="2018-11-19T10:08:54.043" v="1341" actId="478"/>
          <ac:spMkLst>
            <pc:docMk/>
            <pc:sldMk cId="114191463" sldId="519"/>
            <ac:spMk id="4" creationId="{463F2387-254D-4775-A8E7-5EF22910E062}"/>
          </ac:spMkLst>
        </pc:spChg>
        <pc:spChg chg="add mod">
          <ac:chgData name="Jen Gillies" userId="306e7e3cc0d80cf7" providerId="LiveId" clId="{378B795B-487E-4BA8-A464-262C56B3161F}" dt="2018-11-19T10:14:40.436" v="1671" actId="20577"/>
          <ac:spMkLst>
            <pc:docMk/>
            <pc:sldMk cId="114191463" sldId="519"/>
            <ac:spMk id="5" creationId="{F3CDC895-8B0D-47A7-8F8B-819EE9D30B08}"/>
          </ac:spMkLst>
        </pc:spChg>
      </pc:sldChg>
      <pc:sldChg chg="delSp modSp add ord">
        <pc:chgData name="Jen Gillies" userId="306e7e3cc0d80cf7" providerId="LiveId" clId="{378B795B-487E-4BA8-A464-262C56B3161F}" dt="2018-11-19T11:39:52.483" v="1949"/>
        <pc:sldMkLst>
          <pc:docMk/>
          <pc:sldMk cId="3961239540" sldId="520"/>
        </pc:sldMkLst>
        <pc:spChg chg="del mod">
          <ac:chgData name="Jen Gillies" userId="306e7e3cc0d80cf7" providerId="LiveId" clId="{378B795B-487E-4BA8-A464-262C56B3161F}" dt="2018-11-19T10:17:38.219" v="1915"/>
          <ac:spMkLst>
            <pc:docMk/>
            <pc:sldMk cId="3961239540" sldId="520"/>
            <ac:spMk id="2" creationId="{00000000-0000-0000-0000-000000000000}"/>
          </ac:spMkLst>
        </pc:spChg>
        <pc:spChg chg="mod">
          <ac:chgData name="Jen Gillies" userId="306e7e3cc0d80cf7" providerId="LiveId" clId="{378B795B-487E-4BA8-A464-262C56B3161F}" dt="2018-11-19T10:18:01.512" v="1916"/>
          <ac:spMkLst>
            <pc:docMk/>
            <pc:sldMk cId="3961239540" sldId="520"/>
            <ac:spMk id="5" creationId="{00000000-0000-0000-0000-000000000000}"/>
          </ac:spMkLst>
        </pc:spChg>
        <pc:spChg chg="mod">
          <ac:chgData name="Jen Gillies" userId="306e7e3cc0d80cf7" providerId="LiveId" clId="{378B795B-487E-4BA8-A464-262C56B3161F}" dt="2018-11-19T10:23:58.014" v="1930" actId="20577"/>
          <ac:spMkLst>
            <pc:docMk/>
            <pc:sldMk cId="3961239540" sldId="520"/>
            <ac:spMk id="10" creationId="{00000000-0000-0000-0000-000000000000}"/>
          </ac:spMkLst>
        </pc:spChg>
        <pc:spChg chg="mod">
          <ac:chgData name="Jen Gillies" userId="306e7e3cc0d80cf7" providerId="LiveId" clId="{378B795B-487E-4BA8-A464-262C56B3161F}" dt="2018-11-19T10:24:34.765" v="1938" actId="404"/>
          <ac:spMkLst>
            <pc:docMk/>
            <pc:sldMk cId="3961239540" sldId="520"/>
            <ac:spMk id="12" creationId="{00000000-0000-0000-0000-000000000000}"/>
          </ac:spMkLst>
        </pc:spChg>
      </pc:sldChg>
      <pc:sldChg chg="addSp delSp modSp add">
        <pc:chgData name="Jen Gillies" userId="306e7e3cc0d80cf7" providerId="LiveId" clId="{378B795B-487E-4BA8-A464-262C56B3161F}" dt="2018-11-19T11:45:18.179" v="2288" actId="403"/>
        <pc:sldMkLst>
          <pc:docMk/>
          <pc:sldMk cId="2635653307" sldId="521"/>
        </pc:sldMkLst>
        <pc:spChg chg="add mod">
          <ac:chgData name="Jen Gillies" userId="306e7e3cc0d80cf7" providerId="LiveId" clId="{378B795B-487E-4BA8-A464-262C56B3161F}" dt="2018-11-19T11:45:18.179" v="2288" actId="403"/>
          <ac:spMkLst>
            <pc:docMk/>
            <pc:sldMk cId="2635653307" sldId="521"/>
            <ac:spMk id="4" creationId="{FB24C795-881D-4DAF-AEB4-04F5ABB8FD2E}"/>
          </ac:spMkLst>
        </pc:spChg>
        <pc:spChg chg="mod">
          <ac:chgData name="Jen Gillies" userId="306e7e3cc0d80cf7" providerId="LiveId" clId="{378B795B-487E-4BA8-A464-262C56B3161F}" dt="2018-11-19T11:33:47.175" v="1947" actId="20577"/>
          <ac:spMkLst>
            <pc:docMk/>
            <pc:sldMk cId="2635653307" sldId="521"/>
            <ac:spMk id="6" creationId="{00000000-0000-0000-0000-000000000000}"/>
          </ac:spMkLst>
        </pc:spChg>
        <pc:picChg chg="del">
          <ac:chgData name="Jen Gillies" userId="306e7e3cc0d80cf7" providerId="LiveId" clId="{378B795B-487E-4BA8-A464-262C56B3161F}" dt="2018-11-19T11:33:49.641" v="1948" actId="478"/>
          <ac:picMkLst>
            <pc:docMk/>
            <pc:sldMk cId="2635653307" sldId="521"/>
            <ac:picMk id="5" creationId="{7C30E993-993A-47AB-A1C3-5C34EE9DC40D}"/>
          </ac:picMkLst>
        </pc:picChg>
      </pc:sldChg>
      <pc:sldChg chg="addSp delSp modSp add">
        <pc:chgData name="Jen Gillies" userId="306e7e3cc0d80cf7" providerId="LiveId" clId="{378B795B-487E-4BA8-A464-262C56B3161F}" dt="2018-11-19T11:57:26.235" v="2383" actId="403"/>
        <pc:sldMkLst>
          <pc:docMk/>
          <pc:sldMk cId="2831640374" sldId="522"/>
        </pc:sldMkLst>
        <pc:spChg chg="add mod">
          <ac:chgData name="Jen Gillies" userId="306e7e3cc0d80cf7" providerId="LiveId" clId="{378B795B-487E-4BA8-A464-262C56B3161F}" dt="2018-11-19T11:57:26.235" v="2383" actId="403"/>
          <ac:spMkLst>
            <pc:docMk/>
            <pc:sldMk cId="2831640374" sldId="522"/>
            <ac:spMk id="4" creationId="{4389B2BD-7B1E-4F62-A19D-ABEFC8F16EBC}"/>
          </ac:spMkLst>
        </pc:spChg>
        <pc:spChg chg="mod">
          <ac:chgData name="Jen Gillies" userId="306e7e3cc0d80cf7" providerId="LiveId" clId="{378B795B-487E-4BA8-A464-262C56B3161F}" dt="2018-11-19T11:48:46.518" v="2318" actId="20577"/>
          <ac:spMkLst>
            <pc:docMk/>
            <pc:sldMk cId="2831640374" sldId="522"/>
            <ac:spMk id="6" creationId="{00000000-0000-0000-0000-000000000000}"/>
          </ac:spMkLst>
        </pc:spChg>
        <pc:picChg chg="del">
          <ac:chgData name="Jen Gillies" userId="306e7e3cc0d80cf7" providerId="LiveId" clId="{378B795B-487E-4BA8-A464-262C56B3161F}" dt="2018-11-19T11:48:30.565" v="2290" actId="478"/>
          <ac:picMkLst>
            <pc:docMk/>
            <pc:sldMk cId="2831640374" sldId="522"/>
            <ac:picMk id="7" creationId="{6E10EB9C-85E3-4D49-8C28-423B17E9B719}"/>
          </ac:picMkLst>
        </pc:picChg>
        <pc:picChg chg="del">
          <ac:chgData name="Jen Gillies" userId="306e7e3cc0d80cf7" providerId="LiveId" clId="{378B795B-487E-4BA8-A464-262C56B3161F}" dt="2018-11-19T11:48:32.477" v="2291" actId="478"/>
          <ac:picMkLst>
            <pc:docMk/>
            <pc:sldMk cId="2831640374" sldId="522"/>
            <ac:picMk id="9" creationId="{5EAD0F69-C317-4345-BBCD-8F7DCC25EE4D}"/>
          </ac:picMkLst>
        </pc:picChg>
      </pc:sldChg>
      <pc:sldChg chg="addSp modSp add">
        <pc:chgData name="Jen Gillies" userId="306e7e3cc0d80cf7" providerId="LiveId" clId="{378B795B-487E-4BA8-A464-262C56B3161F}" dt="2018-11-19T11:53:33.570" v="2369" actId="1076"/>
        <pc:sldMkLst>
          <pc:docMk/>
          <pc:sldMk cId="2899593992" sldId="523"/>
        </pc:sldMkLst>
        <pc:spChg chg="mod">
          <ac:chgData name="Jen Gillies" userId="306e7e3cc0d80cf7" providerId="LiveId" clId="{378B795B-487E-4BA8-A464-262C56B3161F}" dt="2018-11-19T11:52:32.324" v="2358" actId="20577"/>
          <ac:spMkLst>
            <pc:docMk/>
            <pc:sldMk cId="2899593992" sldId="523"/>
            <ac:spMk id="6" creationId="{00000000-0000-0000-0000-000000000000}"/>
          </ac:spMkLst>
        </pc:spChg>
        <pc:picChg chg="add mod modCrop">
          <ac:chgData name="Jen Gillies" userId="306e7e3cc0d80cf7" providerId="LiveId" clId="{378B795B-487E-4BA8-A464-262C56B3161F}" dt="2018-11-19T11:53:08.195" v="2362" actId="732"/>
          <ac:picMkLst>
            <pc:docMk/>
            <pc:sldMk cId="2899593992" sldId="523"/>
            <ac:picMk id="5" creationId="{AED2D279-85CA-4166-B06B-8BF43E04D66B}"/>
          </ac:picMkLst>
        </pc:picChg>
        <pc:picChg chg="add mod">
          <ac:chgData name="Jen Gillies" userId="306e7e3cc0d80cf7" providerId="LiveId" clId="{378B795B-487E-4BA8-A464-262C56B3161F}" dt="2018-11-19T11:53:21.930" v="2366" actId="1076"/>
          <ac:picMkLst>
            <pc:docMk/>
            <pc:sldMk cId="2899593992" sldId="523"/>
            <ac:picMk id="9" creationId="{950B013E-05A7-47BF-AC86-AAE60942319F}"/>
          </ac:picMkLst>
        </pc:picChg>
        <pc:picChg chg="add mod">
          <ac:chgData name="Jen Gillies" userId="306e7e3cc0d80cf7" providerId="LiveId" clId="{378B795B-487E-4BA8-A464-262C56B3161F}" dt="2018-11-19T11:53:33.570" v="2369" actId="1076"/>
          <ac:picMkLst>
            <pc:docMk/>
            <pc:sldMk cId="2899593992" sldId="523"/>
            <ac:picMk id="11" creationId="{729B034B-F178-4FE8-9AC7-80D453F1C2FA}"/>
          </ac:picMkLst>
        </pc:picChg>
      </pc:sldChg>
      <pc:sldChg chg="addSp delSp modSp add">
        <pc:chgData name="Jen Gillies" userId="306e7e3cc0d80cf7" providerId="LiveId" clId="{378B795B-487E-4BA8-A464-262C56B3161F}" dt="2018-11-19T12:18:09.094" v="2503" actId="13782"/>
        <pc:sldMkLst>
          <pc:docMk/>
          <pc:sldMk cId="2262170968" sldId="524"/>
        </pc:sldMkLst>
        <pc:spChg chg="add del mod">
          <ac:chgData name="Jen Gillies" userId="306e7e3cc0d80cf7" providerId="LiveId" clId="{378B795B-487E-4BA8-A464-262C56B3161F}" dt="2018-11-19T12:17:44.695" v="2495" actId="12084"/>
          <ac:spMkLst>
            <pc:docMk/>
            <pc:sldMk cId="2262170968" sldId="524"/>
            <ac:spMk id="4" creationId="{A08A1337-6B23-411F-B3E5-9FB1F33FF922}"/>
          </ac:spMkLst>
        </pc:spChg>
        <pc:spChg chg="mod">
          <ac:chgData name="Jen Gillies" userId="306e7e3cc0d80cf7" providerId="LiveId" clId="{378B795B-487E-4BA8-A464-262C56B3161F}" dt="2018-11-19T12:16:13.862" v="2394" actId="20577"/>
          <ac:spMkLst>
            <pc:docMk/>
            <pc:sldMk cId="2262170968" sldId="524"/>
            <ac:spMk id="7" creationId="{60DA1CB3-9BA9-4C92-A724-8774B2C82889}"/>
          </ac:spMkLst>
        </pc:spChg>
        <pc:graphicFrameChg chg="add mod">
          <ac:chgData name="Jen Gillies" userId="306e7e3cc0d80cf7" providerId="LiveId" clId="{378B795B-487E-4BA8-A464-262C56B3161F}" dt="2018-11-19T12:18:09.094" v="2503" actId="13782"/>
          <ac:graphicFrameMkLst>
            <pc:docMk/>
            <pc:sldMk cId="2262170968" sldId="524"/>
            <ac:graphicFrameMk id="5" creationId="{BDCDA784-26D7-4B7F-A37A-DE78516E55D8}"/>
          </ac:graphicFrameMkLst>
        </pc:graphicFrameChg>
        <pc:picChg chg="del">
          <ac:chgData name="Jen Gillies" userId="306e7e3cc0d80cf7" providerId="LiveId" clId="{378B795B-487E-4BA8-A464-262C56B3161F}" dt="2018-11-19T12:16:17.375" v="2395" actId="478"/>
          <ac:picMkLst>
            <pc:docMk/>
            <pc:sldMk cId="2262170968" sldId="524"/>
            <ac:picMk id="9" creationId="{BB09B96A-4C2E-4DE3-B15A-97050121A85F}"/>
          </ac:picMkLst>
        </pc:picChg>
      </pc:sldChg>
      <pc:sldChg chg="add del">
        <pc:chgData name="Jen Gillies" userId="306e7e3cc0d80cf7" providerId="LiveId" clId="{378B795B-487E-4BA8-A464-262C56B3161F}" dt="2018-11-19T12:15:29.466" v="2387"/>
        <pc:sldMkLst>
          <pc:docMk/>
          <pc:sldMk cId="2280486249" sldId="525"/>
        </pc:sldMkLst>
      </pc:sldChg>
      <pc:sldChg chg="add del">
        <pc:chgData name="Jen Gillies" userId="306e7e3cc0d80cf7" providerId="LiveId" clId="{378B795B-487E-4BA8-A464-262C56B3161F}" dt="2018-11-19T12:27:03.799" v="2573" actId="2696"/>
        <pc:sldMkLst>
          <pc:docMk/>
          <pc:sldMk cId="4274710630" sldId="525"/>
        </pc:sldMkLst>
      </pc:sldChg>
      <pc:sldChg chg="add del">
        <pc:chgData name="Jen Gillies" userId="306e7e3cc0d80cf7" providerId="LiveId" clId="{378B795B-487E-4BA8-A464-262C56B3161F}" dt="2018-11-19T12:15:38.508" v="2389"/>
        <pc:sldMkLst>
          <pc:docMk/>
          <pc:sldMk cId="4287481912" sldId="525"/>
        </pc:sldMkLst>
      </pc:sldChg>
      <pc:sldChg chg="delSp modSp add">
        <pc:chgData name="Jen Gillies" userId="306e7e3cc0d80cf7" providerId="LiveId" clId="{378B795B-487E-4BA8-A464-262C56B3161F}" dt="2018-11-19T12:26:45.607" v="2572" actId="20577"/>
        <pc:sldMkLst>
          <pc:docMk/>
          <pc:sldMk cId="3768712795" sldId="526"/>
        </pc:sldMkLst>
        <pc:spChg chg="mod">
          <ac:chgData name="Jen Gillies" userId="306e7e3cc0d80cf7" providerId="LiveId" clId="{378B795B-487E-4BA8-A464-262C56B3161F}" dt="2018-11-19T12:26:45.607" v="2572" actId="20577"/>
          <ac:spMkLst>
            <pc:docMk/>
            <pc:sldMk cId="3768712795" sldId="526"/>
            <ac:spMk id="4" creationId="{C4F3DD27-F02D-49D9-B666-17D97B26FFBA}"/>
          </ac:spMkLst>
        </pc:spChg>
        <pc:spChg chg="del mod">
          <ac:chgData name="Jen Gillies" userId="306e7e3cc0d80cf7" providerId="LiveId" clId="{378B795B-487E-4BA8-A464-262C56B3161F}" dt="2018-11-19T12:25:57.154" v="2531" actId="478"/>
          <ac:spMkLst>
            <pc:docMk/>
            <pc:sldMk cId="3768712795" sldId="526"/>
            <ac:spMk id="5" creationId="{D6ECECC3-13B4-4003-9EBB-7CDBF0E3B691}"/>
          </ac:spMkLst>
        </pc:spChg>
        <pc:spChg chg="mod">
          <ac:chgData name="Jen Gillies" userId="306e7e3cc0d80cf7" providerId="LiveId" clId="{378B795B-487E-4BA8-A464-262C56B3161F}" dt="2018-11-19T12:25:54.220" v="2530" actId="20577"/>
          <ac:spMkLst>
            <pc:docMk/>
            <pc:sldMk cId="3768712795" sldId="526"/>
            <ac:spMk id="6" creationId="{00000000-0000-0000-0000-000000000000}"/>
          </ac:spMkLst>
        </pc:spChg>
      </pc:sldChg>
      <pc:sldChg chg="delSp modSp add">
        <pc:chgData name="Jen Gillies" userId="306e7e3cc0d80cf7" providerId="LiveId" clId="{378B795B-487E-4BA8-A464-262C56B3161F}" dt="2018-11-19T12:30:46.612" v="2596" actId="1076"/>
        <pc:sldMkLst>
          <pc:docMk/>
          <pc:sldMk cId="3106967933" sldId="527"/>
        </pc:sldMkLst>
        <pc:spChg chg="mod">
          <ac:chgData name="Jen Gillies" userId="306e7e3cc0d80cf7" providerId="LiveId" clId="{378B795B-487E-4BA8-A464-262C56B3161F}" dt="2018-11-19T12:30:46.612" v="2596" actId="1076"/>
          <ac:spMkLst>
            <pc:docMk/>
            <pc:sldMk cId="3106967933" sldId="527"/>
            <ac:spMk id="4" creationId="{C4F3DD27-F02D-49D9-B666-17D97B26FFBA}"/>
          </ac:spMkLst>
        </pc:spChg>
        <pc:spChg chg="del">
          <ac:chgData name="Jen Gillies" userId="306e7e3cc0d80cf7" providerId="LiveId" clId="{378B795B-487E-4BA8-A464-262C56B3161F}" dt="2018-11-19T12:27:32.415" v="2582" actId="478"/>
          <ac:spMkLst>
            <pc:docMk/>
            <pc:sldMk cId="3106967933" sldId="527"/>
            <ac:spMk id="5" creationId="{D6ECECC3-13B4-4003-9EBB-7CDBF0E3B691}"/>
          </ac:spMkLst>
        </pc:spChg>
        <pc:spChg chg="mod">
          <ac:chgData name="Jen Gillies" userId="306e7e3cc0d80cf7" providerId="LiveId" clId="{378B795B-487E-4BA8-A464-262C56B3161F}" dt="2018-11-19T12:27:29.566" v="2581" actId="20577"/>
          <ac:spMkLst>
            <pc:docMk/>
            <pc:sldMk cId="3106967933" sldId="527"/>
            <ac:spMk id="6" creationId="{00000000-0000-0000-0000-000000000000}"/>
          </ac:spMkLst>
        </pc:spChg>
        <pc:picChg chg="del">
          <ac:chgData name="Jen Gillies" userId="306e7e3cc0d80cf7" providerId="LiveId" clId="{378B795B-487E-4BA8-A464-262C56B3161F}" dt="2018-11-19T12:27:35.239" v="2583" actId="478"/>
          <ac:picMkLst>
            <pc:docMk/>
            <pc:sldMk cId="3106967933" sldId="527"/>
            <ac:picMk id="9" creationId="{A6D28C39-1939-4C36-BFD5-76B39696B68E}"/>
          </ac:picMkLst>
        </pc:picChg>
        <pc:picChg chg="del">
          <ac:chgData name="Jen Gillies" userId="306e7e3cc0d80cf7" providerId="LiveId" clId="{378B795B-487E-4BA8-A464-262C56B3161F}" dt="2018-11-19T12:27:37.339" v="2584" actId="478"/>
          <ac:picMkLst>
            <pc:docMk/>
            <pc:sldMk cId="3106967933" sldId="527"/>
            <ac:picMk id="11" creationId="{AC70B388-F10C-40A8-A4CA-91C15A5C96D6}"/>
          </ac:picMkLst>
        </pc:picChg>
      </pc:sldChg>
      <pc:sldChg chg="addSp delSp modSp add">
        <pc:chgData name="Jen Gillies" userId="306e7e3cc0d80cf7" providerId="LiveId" clId="{378B795B-487E-4BA8-A464-262C56B3161F}" dt="2018-11-19T12:49:10.838" v="2617" actId="20577"/>
        <pc:sldMkLst>
          <pc:docMk/>
          <pc:sldMk cId="4162433689" sldId="528"/>
        </pc:sldMkLst>
        <pc:spChg chg="del mod">
          <ac:chgData name="Jen Gillies" userId="306e7e3cc0d80cf7" providerId="LiveId" clId="{378B795B-487E-4BA8-A464-262C56B3161F}" dt="2018-11-19T12:48:15.379" v="2607" actId="478"/>
          <ac:spMkLst>
            <pc:docMk/>
            <pc:sldMk cId="4162433689" sldId="528"/>
            <ac:spMk id="9" creationId="{DE32D479-B526-425B-BA4C-66CB13D80AB4}"/>
          </ac:spMkLst>
        </pc:spChg>
        <pc:spChg chg="mod">
          <ac:chgData name="Jen Gillies" userId="306e7e3cc0d80cf7" providerId="LiveId" clId="{378B795B-487E-4BA8-A464-262C56B3161F}" dt="2018-11-19T12:48:08.041" v="2604" actId="20577"/>
          <ac:spMkLst>
            <pc:docMk/>
            <pc:sldMk cId="4162433689" sldId="528"/>
            <ac:spMk id="10" creationId="{00000000-0000-0000-0000-000000000000}"/>
          </ac:spMkLst>
        </pc:spChg>
        <pc:spChg chg="add mod">
          <ac:chgData name="Jen Gillies" userId="306e7e3cc0d80cf7" providerId="LiveId" clId="{378B795B-487E-4BA8-A464-262C56B3161F}" dt="2018-11-19T12:49:10.838" v="2617" actId="20577"/>
          <ac:spMkLst>
            <pc:docMk/>
            <pc:sldMk cId="4162433689" sldId="528"/>
            <ac:spMk id="11" creationId="{BA5DC3FA-CFD5-48D6-AB68-2952EF315EE7}"/>
          </ac:spMkLst>
        </pc:spChg>
        <pc:picChg chg="del">
          <ac:chgData name="Jen Gillies" userId="306e7e3cc0d80cf7" providerId="LiveId" clId="{378B795B-487E-4BA8-A464-262C56B3161F}" dt="2018-11-19T12:48:10.464" v="2605" actId="478"/>
          <ac:picMkLst>
            <pc:docMk/>
            <pc:sldMk cId="4162433689" sldId="528"/>
            <ac:picMk id="6" creationId="{52A3DA40-7CF0-4400-A4A5-83C7476CBBF8}"/>
          </ac:picMkLst>
        </pc:picChg>
        <pc:picChg chg="del">
          <ac:chgData name="Jen Gillies" userId="306e7e3cc0d80cf7" providerId="LiveId" clId="{378B795B-487E-4BA8-A464-262C56B3161F}" dt="2018-11-19T12:48:18.173" v="2608" actId="478"/>
          <ac:picMkLst>
            <pc:docMk/>
            <pc:sldMk cId="4162433689" sldId="528"/>
            <ac:picMk id="15" creationId="{3F575F02-F64C-4091-8FED-B41A6F290010}"/>
          </ac:picMkLst>
        </pc:picChg>
      </pc:sldChg>
      <pc:sldChg chg="addSp delSp modSp add">
        <pc:chgData name="Jen Gillies" userId="306e7e3cc0d80cf7" providerId="LiveId" clId="{378B795B-487E-4BA8-A464-262C56B3161F}" dt="2018-11-19T13:04:21.579" v="2633" actId="403"/>
        <pc:sldMkLst>
          <pc:docMk/>
          <pc:sldMk cId="4023845621" sldId="529"/>
        </pc:sldMkLst>
        <pc:spChg chg="del">
          <ac:chgData name="Jen Gillies" userId="306e7e3cc0d80cf7" providerId="LiveId" clId="{378B795B-487E-4BA8-A464-262C56B3161F}" dt="2018-11-19T13:03:23.469" v="2619" actId="478"/>
          <ac:spMkLst>
            <pc:docMk/>
            <pc:sldMk cId="4023845621" sldId="529"/>
            <ac:spMk id="2" creationId="{A11A6A24-7F98-4B2F-994E-5D5CF4B68809}"/>
          </ac:spMkLst>
        </pc:spChg>
        <pc:spChg chg="add mod">
          <ac:chgData name="Jen Gillies" userId="306e7e3cc0d80cf7" providerId="LiveId" clId="{378B795B-487E-4BA8-A464-262C56B3161F}" dt="2018-11-19T13:04:21.579" v="2633" actId="403"/>
          <ac:spMkLst>
            <pc:docMk/>
            <pc:sldMk cId="4023845621" sldId="529"/>
            <ac:spMk id="5" creationId="{668F13F8-C994-409A-B23A-C1098D750BF4}"/>
          </ac:spMkLst>
        </pc:spChg>
        <pc:spChg chg="del">
          <ac:chgData name="Jen Gillies" userId="306e7e3cc0d80cf7" providerId="LiveId" clId="{378B795B-487E-4BA8-A464-262C56B3161F}" dt="2018-11-19T13:03:27.780" v="2620" actId="478"/>
          <ac:spMkLst>
            <pc:docMk/>
            <pc:sldMk cId="4023845621" sldId="529"/>
            <ac:spMk id="9" creationId="{EE71A0A7-D1CE-4287-A56E-195C71E4DF37}"/>
          </ac:spMkLst>
        </pc:spChg>
        <pc:spChg chg="mod">
          <ac:chgData name="Jen Gillies" userId="306e7e3cc0d80cf7" providerId="LiveId" clId="{378B795B-487E-4BA8-A464-262C56B3161F}" dt="2018-11-19T13:03:32.921" v="2628" actId="20577"/>
          <ac:spMkLst>
            <pc:docMk/>
            <pc:sldMk cId="4023845621" sldId="529"/>
            <ac:spMk id="10"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DF287B8-0A76-4720-B1D4-3D8293D1F2A8}" type="doc">
      <dgm:prSet loTypeId="urn:microsoft.com/office/officeart/2005/8/layout/hList6" loCatId="list" qsTypeId="urn:microsoft.com/office/officeart/2005/8/quickstyle/simple1" qsCatId="simple" csTypeId="urn:microsoft.com/office/officeart/2005/8/colors/accent1_2" csCatId="accent1"/>
      <dgm:spPr/>
      <dgm:t>
        <a:bodyPr/>
        <a:lstStyle/>
        <a:p>
          <a:endParaRPr lang="en-GB"/>
        </a:p>
      </dgm:t>
    </dgm:pt>
    <dgm:pt modelId="{561BB9A8-F186-48ED-B9F0-10D432EA9131}">
      <dgm:prSet/>
      <dgm:spPr/>
      <dgm:t>
        <a:bodyPr/>
        <a:lstStyle/>
        <a:p>
          <a:r>
            <a:rPr lang="en-GB"/>
            <a:t>Objective</a:t>
          </a:r>
        </a:p>
      </dgm:t>
    </dgm:pt>
    <dgm:pt modelId="{58BE03AE-2493-44FF-9C8B-61FBC097F071}" type="parTrans" cxnId="{6950864B-57A9-43DE-9772-9347EACD220D}">
      <dgm:prSet/>
      <dgm:spPr/>
      <dgm:t>
        <a:bodyPr/>
        <a:lstStyle/>
        <a:p>
          <a:endParaRPr lang="en-GB"/>
        </a:p>
      </dgm:t>
    </dgm:pt>
    <dgm:pt modelId="{16C6B216-0B5E-4530-B2E2-79F47EE30662}" type="sibTrans" cxnId="{6950864B-57A9-43DE-9772-9347EACD220D}">
      <dgm:prSet/>
      <dgm:spPr/>
      <dgm:t>
        <a:bodyPr/>
        <a:lstStyle/>
        <a:p>
          <a:endParaRPr lang="en-GB"/>
        </a:p>
      </dgm:t>
    </dgm:pt>
    <dgm:pt modelId="{8FE2743F-411A-4DB2-8CCE-643D01F1FFAF}">
      <dgm:prSet/>
      <dgm:spPr/>
      <dgm:t>
        <a:bodyPr/>
        <a:lstStyle/>
        <a:p>
          <a:r>
            <a:rPr lang="en-GB"/>
            <a:t>Overview of system</a:t>
          </a:r>
        </a:p>
      </dgm:t>
    </dgm:pt>
    <dgm:pt modelId="{ED863186-A21D-41D2-AAED-5E2FF287B201}" type="parTrans" cxnId="{461DEE47-202F-4B0D-887B-9F535A1F0010}">
      <dgm:prSet/>
      <dgm:spPr/>
      <dgm:t>
        <a:bodyPr/>
        <a:lstStyle/>
        <a:p>
          <a:endParaRPr lang="en-GB"/>
        </a:p>
      </dgm:t>
    </dgm:pt>
    <dgm:pt modelId="{35F025B3-893B-4151-8CCF-9EBE84B22AE1}" type="sibTrans" cxnId="{461DEE47-202F-4B0D-887B-9F535A1F0010}">
      <dgm:prSet/>
      <dgm:spPr/>
      <dgm:t>
        <a:bodyPr/>
        <a:lstStyle/>
        <a:p>
          <a:endParaRPr lang="en-GB"/>
        </a:p>
      </dgm:t>
    </dgm:pt>
    <dgm:pt modelId="{55820A4A-F17F-4271-A525-8B349957540A}">
      <dgm:prSet/>
      <dgm:spPr/>
      <dgm:t>
        <a:bodyPr/>
        <a:lstStyle/>
        <a:p>
          <a:r>
            <a:rPr lang="en-GB"/>
            <a:t>Data structures</a:t>
          </a:r>
        </a:p>
      </dgm:t>
    </dgm:pt>
    <dgm:pt modelId="{08E6C4FC-463E-4AC0-B1DB-E460F4993BEE}" type="parTrans" cxnId="{610BD82A-6FF8-41F4-A902-C4798727C1AB}">
      <dgm:prSet/>
      <dgm:spPr/>
      <dgm:t>
        <a:bodyPr/>
        <a:lstStyle/>
        <a:p>
          <a:endParaRPr lang="en-GB"/>
        </a:p>
      </dgm:t>
    </dgm:pt>
    <dgm:pt modelId="{3F84B92D-CE0D-4D5C-946A-9BE45F128B81}" type="sibTrans" cxnId="{610BD82A-6FF8-41F4-A902-C4798727C1AB}">
      <dgm:prSet/>
      <dgm:spPr/>
      <dgm:t>
        <a:bodyPr/>
        <a:lstStyle/>
        <a:p>
          <a:endParaRPr lang="en-GB"/>
        </a:p>
      </dgm:t>
    </dgm:pt>
    <dgm:pt modelId="{895A1739-2403-490C-A655-CBD8DDE3F682}">
      <dgm:prSet/>
      <dgm:spPr/>
      <dgm:t>
        <a:bodyPr/>
        <a:lstStyle/>
        <a:p>
          <a:r>
            <a:rPr lang="en-GB"/>
            <a:t>Interface</a:t>
          </a:r>
        </a:p>
      </dgm:t>
    </dgm:pt>
    <dgm:pt modelId="{932247B2-830F-4C52-AE75-4A8B4FA0446B}" type="parTrans" cxnId="{F96D9046-4E63-4913-91EC-D35C135369C6}">
      <dgm:prSet/>
      <dgm:spPr/>
      <dgm:t>
        <a:bodyPr/>
        <a:lstStyle/>
        <a:p>
          <a:endParaRPr lang="en-GB"/>
        </a:p>
      </dgm:t>
    </dgm:pt>
    <dgm:pt modelId="{38DDA427-9136-4B7D-B1D1-AB0F439F2F2B}" type="sibTrans" cxnId="{F96D9046-4E63-4913-91EC-D35C135369C6}">
      <dgm:prSet/>
      <dgm:spPr/>
      <dgm:t>
        <a:bodyPr/>
        <a:lstStyle/>
        <a:p>
          <a:endParaRPr lang="en-GB"/>
        </a:p>
      </dgm:t>
    </dgm:pt>
    <dgm:pt modelId="{66324CCF-A1F2-4139-BAF9-EAA513D2C90A}">
      <dgm:prSet/>
      <dgm:spPr/>
      <dgm:t>
        <a:bodyPr/>
        <a:lstStyle/>
        <a:p>
          <a:r>
            <a:rPr lang="en-GB"/>
            <a:t>Processing stages</a:t>
          </a:r>
        </a:p>
      </dgm:t>
    </dgm:pt>
    <dgm:pt modelId="{C2B43A5A-182E-4C4C-A84B-E14590715864}" type="parTrans" cxnId="{37624F6E-D9D8-4312-A135-19A08BCC2963}">
      <dgm:prSet/>
      <dgm:spPr/>
      <dgm:t>
        <a:bodyPr/>
        <a:lstStyle/>
        <a:p>
          <a:endParaRPr lang="en-GB"/>
        </a:p>
      </dgm:t>
    </dgm:pt>
    <dgm:pt modelId="{868A0267-0BE1-4034-A42C-DBBF9C9C0545}" type="sibTrans" cxnId="{37624F6E-D9D8-4312-A135-19A08BCC2963}">
      <dgm:prSet/>
      <dgm:spPr/>
      <dgm:t>
        <a:bodyPr/>
        <a:lstStyle/>
        <a:p>
          <a:endParaRPr lang="en-GB"/>
        </a:p>
      </dgm:t>
    </dgm:pt>
    <dgm:pt modelId="{34BECBED-9DAF-4E57-A3B9-2EC824CE4F87}" type="pres">
      <dgm:prSet presAssocID="{0DF287B8-0A76-4720-B1D4-3D8293D1F2A8}" presName="Name0" presStyleCnt="0">
        <dgm:presLayoutVars>
          <dgm:dir/>
          <dgm:resizeHandles val="exact"/>
        </dgm:presLayoutVars>
      </dgm:prSet>
      <dgm:spPr/>
    </dgm:pt>
    <dgm:pt modelId="{3EB03D11-F628-4283-BB8A-BFF17047D348}" type="pres">
      <dgm:prSet presAssocID="{561BB9A8-F186-48ED-B9F0-10D432EA9131}" presName="node" presStyleLbl="node1" presStyleIdx="0" presStyleCnt="5">
        <dgm:presLayoutVars>
          <dgm:bulletEnabled val="1"/>
        </dgm:presLayoutVars>
      </dgm:prSet>
      <dgm:spPr/>
    </dgm:pt>
    <dgm:pt modelId="{80D97893-764B-47AB-A726-49C4A78BD9FD}" type="pres">
      <dgm:prSet presAssocID="{16C6B216-0B5E-4530-B2E2-79F47EE30662}" presName="sibTrans" presStyleCnt="0"/>
      <dgm:spPr/>
    </dgm:pt>
    <dgm:pt modelId="{EB2229FA-1BAA-4E24-9441-E696DF337A8A}" type="pres">
      <dgm:prSet presAssocID="{8FE2743F-411A-4DB2-8CCE-643D01F1FFAF}" presName="node" presStyleLbl="node1" presStyleIdx="1" presStyleCnt="5">
        <dgm:presLayoutVars>
          <dgm:bulletEnabled val="1"/>
        </dgm:presLayoutVars>
      </dgm:prSet>
      <dgm:spPr/>
    </dgm:pt>
    <dgm:pt modelId="{135740E5-6460-4CDE-A618-9E9177CAE9B0}" type="pres">
      <dgm:prSet presAssocID="{35F025B3-893B-4151-8CCF-9EBE84B22AE1}" presName="sibTrans" presStyleCnt="0"/>
      <dgm:spPr/>
    </dgm:pt>
    <dgm:pt modelId="{6CAA9B36-F7B9-422E-BEC4-00FBAF777F89}" type="pres">
      <dgm:prSet presAssocID="{55820A4A-F17F-4271-A525-8B349957540A}" presName="node" presStyleLbl="node1" presStyleIdx="2" presStyleCnt="5">
        <dgm:presLayoutVars>
          <dgm:bulletEnabled val="1"/>
        </dgm:presLayoutVars>
      </dgm:prSet>
      <dgm:spPr/>
    </dgm:pt>
    <dgm:pt modelId="{F5BCFB00-B6E0-4B2F-B0A5-5CAC77CD5FC4}" type="pres">
      <dgm:prSet presAssocID="{3F84B92D-CE0D-4D5C-946A-9BE45F128B81}" presName="sibTrans" presStyleCnt="0"/>
      <dgm:spPr/>
    </dgm:pt>
    <dgm:pt modelId="{9CD0D8DC-18EC-45CA-B923-2CD8F178B86F}" type="pres">
      <dgm:prSet presAssocID="{895A1739-2403-490C-A655-CBD8DDE3F682}" presName="node" presStyleLbl="node1" presStyleIdx="3" presStyleCnt="5">
        <dgm:presLayoutVars>
          <dgm:bulletEnabled val="1"/>
        </dgm:presLayoutVars>
      </dgm:prSet>
      <dgm:spPr/>
    </dgm:pt>
    <dgm:pt modelId="{354AFA8C-20F9-4095-93C8-968801579AF7}" type="pres">
      <dgm:prSet presAssocID="{38DDA427-9136-4B7D-B1D1-AB0F439F2F2B}" presName="sibTrans" presStyleCnt="0"/>
      <dgm:spPr/>
    </dgm:pt>
    <dgm:pt modelId="{778EAE8E-A615-49E9-8A14-DAB719837441}" type="pres">
      <dgm:prSet presAssocID="{66324CCF-A1F2-4139-BAF9-EAA513D2C90A}" presName="node" presStyleLbl="node1" presStyleIdx="4" presStyleCnt="5">
        <dgm:presLayoutVars>
          <dgm:bulletEnabled val="1"/>
        </dgm:presLayoutVars>
      </dgm:prSet>
      <dgm:spPr/>
    </dgm:pt>
  </dgm:ptLst>
  <dgm:cxnLst>
    <dgm:cxn modelId="{383D5A11-0548-48F1-9295-F6DA9F639C48}" type="presOf" srcId="{0DF287B8-0A76-4720-B1D4-3D8293D1F2A8}" destId="{34BECBED-9DAF-4E57-A3B9-2EC824CE4F87}" srcOrd="0" destOrd="0" presId="urn:microsoft.com/office/officeart/2005/8/layout/hList6"/>
    <dgm:cxn modelId="{610BD82A-6FF8-41F4-A902-C4798727C1AB}" srcId="{0DF287B8-0A76-4720-B1D4-3D8293D1F2A8}" destId="{55820A4A-F17F-4271-A525-8B349957540A}" srcOrd="2" destOrd="0" parTransId="{08E6C4FC-463E-4AC0-B1DB-E460F4993BEE}" sibTransId="{3F84B92D-CE0D-4D5C-946A-9BE45F128B81}"/>
    <dgm:cxn modelId="{F96D9046-4E63-4913-91EC-D35C135369C6}" srcId="{0DF287B8-0A76-4720-B1D4-3D8293D1F2A8}" destId="{895A1739-2403-490C-A655-CBD8DDE3F682}" srcOrd="3" destOrd="0" parTransId="{932247B2-830F-4C52-AE75-4A8B4FA0446B}" sibTransId="{38DDA427-9136-4B7D-B1D1-AB0F439F2F2B}"/>
    <dgm:cxn modelId="{461DEE47-202F-4B0D-887B-9F535A1F0010}" srcId="{0DF287B8-0A76-4720-B1D4-3D8293D1F2A8}" destId="{8FE2743F-411A-4DB2-8CCE-643D01F1FFAF}" srcOrd="1" destOrd="0" parTransId="{ED863186-A21D-41D2-AAED-5E2FF287B201}" sibTransId="{35F025B3-893B-4151-8CCF-9EBE84B22AE1}"/>
    <dgm:cxn modelId="{6950864B-57A9-43DE-9772-9347EACD220D}" srcId="{0DF287B8-0A76-4720-B1D4-3D8293D1F2A8}" destId="{561BB9A8-F186-48ED-B9F0-10D432EA9131}" srcOrd="0" destOrd="0" parTransId="{58BE03AE-2493-44FF-9C8B-61FBC097F071}" sibTransId="{16C6B216-0B5E-4530-B2E2-79F47EE30662}"/>
    <dgm:cxn modelId="{37624F6E-D9D8-4312-A135-19A08BCC2963}" srcId="{0DF287B8-0A76-4720-B1D4-3D8293D1F2A8}" destId="{66324CCF-A1F2-4139-BAF9-EAA513D2C90A}" srcOrd="4" destOrd="0" parTransId="{C2B43A5A-182E-4C4C-A84B-E14590715864}" sibTransId="{868A0267-0BE1-4034-A42C-DBBF9C9C0545}"/>
    <dgm:cxn modelId="{683F5B74-1694-4DCF-8BE7-F11169491036}" type="presOf" srcId="{55820A4A-F17F-4271-A525-8B349957540A}" destId="{6CAA9B36-F7B9-422E-BEC4-00FBAF777F89}" srcOrd="0" destOrd="0" presId="urn:microsoft.com/office/officeart/2005/8/layout/hList6"/>
    <dgm:cxn modelId="{3C95AD8A-84B0-4BBD-9C57-7FAAD68456A0}" type="presOf" srcId="{895A1739-2403-490C-A655-CBD8DDE3F682}" destId="{9CD0D8DC-18EC-45CA-B923-2CD8F178B86F}" srcOrd="0" destOrd="0" presId="urn:microsoft.com/office/officeart/2005/8/layout/hList6"/>
    <dgm:cxn modelId="{3C7842A0-FAF0-43AF-A81B-B30CB9A9794A}" type="presOf" srcId="{561BB9A8-F186-48ED-B9F0-10D432EA9131}" destId="{3EB03D11-F628-4283-BB8A-BFF17047D348}" srcOrd="0" destOrd="0" presId="urn:microsoft.com/office/officeart/2005/8/layout/hList6"/>
    <dgm:cxn modelId="{56177EAF-D6BB-4538-AB6D-4B868E1029F7}" type="presOf" srcId="{66324CCF-A1F2-4139-BAF9-EAA513D2C90A}" destId="{778EAE8E-A615-49E9-8A14-DAB719837441}" srcOrd="0" destOrd="0" presId="urn:microsoft.com/office/officeart/2005/8/layout/hList6"/>
    <dgm:cxn modelId="{14D5B2FC-FA64-41F4-8354-E99C24D2B36E}" type="presOf" srcId="{8FE2743F-411A-4DB2-8CCE-643D01F1FFAF}" destId="{EB2229FA-1BAA-4E24-9441-E696DF337A8A}" srcOrd="0" destOrd="0" presId="urn:microsoft.com/office/officeart/2005/8/layout/hList6"/>
    <dgm:cxn modelId="{3AAAF1D0-389D-4BDD-AE06-CBFBA93ABFF0}" type="presParOf" srcId="{34BECBED-9DAF-4E57-A3B9-2EC824CE4F87}" destId="{3EB03D11-F628-4283-BB8A-BFF17047D348}" srcOrd="0" destOrd="0" presId="urn:microsoft.com/office/officeart/2005/8/layout/hList6"/>
    <dgm:cxn modelId="{88A49FDC-C454-4424-921A-AF7E533718E5}" type="presParOf" srcId="{34BECBED-9DAF-4E57-A3B9-2EC824CE4F87}" destId="{80D97893-764B-47AB-A726-49C4A78BD9FD}" srcOrd="1" destOrd="0" presId="urn:microsoft.com/office/officeart/2005/8/layout/hList6"/>
    <dgm:cxn modelId="{6E34E7A5-5733-4D14-B834-229F48274738}" type="presParOf" srcId="{34BECBED-9DAF-4E57-A3B9-2EC824CE4F87}" destId="{EB2229FA-1BAA-4E24-9441-E696DF337A8A}" srcOrd="2" destOrd="0" presId="urn:microsoft.com/office/officeart/2005/8/layout/hList6"/>
    <dgm:cxn modelId="{CE86CBE8-10A7-4D80-AFC7-4AAE21A108B3}" type="presParOf" srcId="{34BECBED-9DAF-4E57-A3B9-2EC824CE4F87}" destId="{135740E5-6460-4CDE-A618-9E9177CAE9B0}" srcOrd="3" destOrd="0" presId="urn:microsoft.com/office/officeart/2005/8/layout/hList6"/>
    <dgm:cxn modelId="{718E548D-DD88-4454-BE08-B164C4644A20}" type="presParOf" srcId="{34BECBED-9DAF-4E57-A3B9-2EC824CE4F87}" destId="{6CAA9B36-F7B9-422E-BEC4-00FBAF777F89}" srcOrd="4" destOrd="0" presId="urn:microsoft.com/office/officeart/2005/8/layout/hList6"/>
    <dgm:cxn modelId="{9B32BC8C-D04C-4C37-BD03-998D245124C3}" type="presParOf" srcId="{34BECBED-9DAF-4E57-A3B9-2EC824CE4F87}" destId="{F5BCFB00-B6E0-4B2F-B0A5-5CAC77CD5FC4}" srcOrd="5" destOrd="0" presId="urn:microsoft.com/office/officeart/2005/8/layout/hList6"/>
    <dgm:cxn modelId="{5B5B087A-95F7-4FCA-A82D-10040396A92D}" type="presParOf" srcId="{34BECBED-9DAF-4E57-A3B9-2EC824CE4F87}" destId="{9CD0D8DC-18EC-45CA-B923-2CD8F178B86F}" srcOrd="6" destOrd="0" presId="urn:microsoft.com/office/officeart/2005/8/layout/hList6"/>
    <dgm:cxn modelId="{89D9282F-D4F2-4CED-B5F1-8310FFF4D5CC}" type="presParOf" srcId="{34BECBED-9DAF-4E57-A3B9-2EC824CE4F87}" destId="{354AFA8C-20F9-4095-93C8-968801579AF7}" srcOrd="7" destOrd="0" presId="urn:microsoft.com/office/officeart/2005/8/layout/hList6"/>
    <dgm:cxn modelId="{7BFDAF1F-ECBA-497D-A2B7-C160F365C7B0}" type="presParOf" srcId="{34BECBED-9DAF-4E57-A3B9-2EC824CE4F87}" destId="{778EAE8E-A615-49E9-8A14-DAB719837441}" srcOrd="8" destOrd="0" presId="urn:microsoft.com/office/officeart/2005/8/layout/hList6"/>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EB03D11-F628-4283-BB8A-BFF17047D348}">
      <dsp:nvSpPr>
        <dsp:cNvPr id="0" name=""/>
        <dsp:cNvSpPr/>
      </dsp:nvSpPr>
      <dsp:spPr>
        <a:xfrm rot="16200000">
          <a:off x="-194171" y="198042"/>
          <a:ext cx="1754326" cy="135824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4846" bIns="0" numCol="1" spcCol="1270" anchor="ctr" anchorCtr="0">
          <a:noAutofit/>
        </a:bodyPr>
        <a:lstStyle/>
        <a:p>
          <a:pPr marL="0" lvl="0" indent="0" algn="ctr" defTabSz="889000">
            <a:lnSpc>
              <a:spcPct val="90000"/>
            </a:lnSpc>
            <a:spcBef>
              <a:spcPct val="0"/>
            </a:spcBef>
            <a:spcAft>
              <a:spcPct val="35000"/>
            </a:spcAft>
            <a:buNone/>
          </a:pPr>
          <a:r>
            <a:rPr lang="en-GB" sz="2000" kern="1200"/>
            <a:t>Objective</a:t>
          </a:r>
        </a:p>
      </dsp:txBody>
      <dsp:txXfrm rot="5400000">
        <a:off x="3872" y="350864"/>
        <a:ext cx="1358241" cy="1052596"/>
      </dsp:txXfrm>
    </dsp:sp>
    <dsp:sp modelId="{EB2229FA-1BAA-4E24-9441-E696DF337A8A}">
      <dsp:nvSpPr>
        <dsp:cNvPr id="0" name=""/>
        <dsp:cNvSpPr/>
      </dsp:nvSpPr>
      <dsp:spPr>
        <a:xfrm rot="16200000">
          <a:off x="1265937" y="198042"/>
          <a:ext cx="1754326" cy="135824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4846" bIns="0" numCol="1" spcCol="1270" anchor="ctr" anchorCtr="0">
          <a:noAutofit/>
        </a:bodyPr>
        <a:lstStyle/>
        <a:p>
          <a:pPr marL="0" lvl="0" indent="0" algn="ctr" defTabSz="889000">
            <a:lnSpc>
              <a:spcPct val="90000"/>
            </a:lnSpc>
            <a:spcBef>
              <a:spcPct val="0"/>
            </a:spcBef>
            <a:spcAft>
              <a:spcPct val="35000"/>
            </a:spcAft>
            <a:buNone/>
          </a:pPr>
          <a:r>
            <a:rPr lang="en-GB" sz="2000" kern="1200"/>
            <a:t>Overview of system</a:t>
          </a:r>
        </a:p>
      </dsp:txBody>
      <dsp:txXfrm rot="5400000">
        <a:off x="1463980" y="350864"/>
        <a:ext cx="1358241" cy="1052596"/>
      </dsp:txXfrm>
    </dsp:sp>
    <dsp:sp modelId="{6CAA9B36-F7B9-422E-BEC4-00FBAF777F89}">
      <dsp:nvSpPr>
        <dsp:cNvPr id="0" name=""/>
        <dsp:cNvSpPr/>
      </dsp:nvSpPr>
      <dsp:spPr>
        <a:xfrm rot="16200000">
          <a:off x="2726046" y="198042"/>
          <a:ext cx="1754326" cy="135824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4846" bIns="0" numCol="1" spcCol="1270" anchor="ctr" anchorCtr="0">
          <a:noAutofit/>
        </a:bodyPr>
        <a:lstStyle/>
        <a:p>
          <a:pPr marL="0" lvl="0" indent="0" algn="ctr" defTabSz="889000">
            <a:lnSpc>
              <a:spcPct val="90000"/>
            </a:lnSpc>
            <a:spcBef>
              <a:spcPct val="0"/>
            </a:spcBef>
            <a:spcAft>
              <a:spcPct val="35000"/>
            </a:spcAft>
            <a:buNone/>
          </a:pPr>
          <a:r>
            <a:rPr lang="en-GB" sz="2000" kern="1200"/>
            <a:t>Data structures</a:t>
          </a:r>
        </a:p>
      </dsp:txBody>
      <dsp:txXfrm rot="5400000">
        <a:off x="2924089" y="350864"/>
        <a:ext cx="1358241" cy="1052596"/>
      </dsp:txXfrm>
    </dsp:sp>
    <dsp:sp modelId="{9CD0D8DC-18EC-45CA-B923-2CD8F178B86F}">
      <dsp:nvSpPr>
        <dsp:cNvPr id="0" name=""/>
        <dsp:cNvSpPr/>
      </dsp:nvSpPr>
      <dsp:spPr>
        <a:xfrm rot="16200000">
          <a:off x="4186155" y="198042"/>
          <a:ext cx="1754326" cy="135824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4846" bIns="0" numCol="1" spcCol="1270" anchor="ctr" anchorCtr="0">
          <a:noAutofit/>
        </a:bodyPr>
        <a:lstStyle/>
        <a:p>
          <a:pPr marL="0" lvl="0" indent="0" algn="ctr" defTabSz="889000">
            <a:lnSpc>
              <a:spcPct val="90000"/>
            </a:lnSpc>
            <a:spcBef>
              <a:spcPct val="0"/>
            </a:spcBef>
            <a:spcAft>
              <a:spcPct val="35000"/>
            </a:spcAft>
            <a:buNone/>
          </a:pPr>
          <a:r>
            <a:rPr lang="en-GB" sz="2000" kern="1200"/>
            <a:t>Interface</a:t>
          </a:r>
        </a:p>
      </dsp:txBody>
      <dsp:txXfrm rot="5400000">
        <a:off x="4384198" y="350864"/>
        <a:ext cx="1358241" cy="1052596"/>
      </dsp:txXfrm>
    </dsp:sp>
    <dsp:sp modelId="{778EAE8E-A615-49E9-8A14-DAB719837441}">
      <dsp:nvSpPr>
        <dsp:cNvPr id="0" name=""/>
        <dsp:cNvSpPr/>
      </dsp:nvSpPr>
      <dsp:spPr>
        <a:xfrm rot="16200000">
          <a:off x="5646264" y="198042"/>
          <a:ext cx="1754326" cy="1358241"/>
        </a:xfrm>
        <a:prstGeom prst="flowChartManualOperation">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0" rIns="124846" bIns="0" numCol="1" spcCol="1270" anchor="ctr" anchorCtr="0">
          <a:noAutofit/>
        </a:bodyPr>
        <a:lstStyle/>
        <a:p>
          <a:pPr marL="0" lvl="0" indent="0" algn="ctr" defTabSz="889000">
            <a:lnSpc>
              <a:spcPct val="90000"/>
            </a:lnSpc>
            <a:spcBef>
              <a:spcPct val="0"/>
            </a:spcBef>
            <a:spcAft>
              <a:spcPct val="35000"/>
            </a:spcAft>
            <a:buNone/>
          </a:pPr>
          <a:r>
            <a:rPr lang="en-GB" sz="2000" kern="1200"/>
            <a:t>Processing stages</a:t>
          </a:r>
        </a:p>
      </dsp:txBody>
      <dsp:txXfrm rot="5400000">
        <a:off x="5844307" y="350864"/>
        <a:ext cx="1358241" cy="1052596"/>
      </dsp:txXfrm>
    </dsp:sp>
  </dsp:spTree>
</dsp:drawing>
</file>

<file path=ppt/diagrams/layout1.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AFA49D0D-77E8-49E9-B361-8383D911E4D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a:extLst>
              <a:ext uri="{FF2B5EF4-FFF2-40B4-BE49-F238E27FC236}">
                <a16:creationId xmlns:a16="http://schemas.microsoft.com/office/drawing/2014/main" id="{627604AE-6CE3-44CF-A0FA-4609BF7F04D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4D652F4-DFB3-4284-8C3E-A99A7EC8BD1E}" type="datetimeFigureOut">
              <a:rPr lang="en-GB" smtClean="0"/>
              <a:t>19/11/2018</a:t>
            </a:fld>
            <a:endParaRPr lang="en-GB"/>
          </a:p>
        </p:txBody>
      </p:sp>
      <p:sp>
        <p:nvSpPr>
          <p:cNvPr id="4" name="Footer Placeholder 3">
            <a:extLst>
              <a:ext uri="{FF2B5EF4-FFF2-40B4-BE49-F238E27FC236}">
                <a16:creationId xmlns:a16="http://schemas.microsoft.com/office/drawing/2014/main" id="{D49E721E-7C3B-4A4A-88C7-7F9E7E8402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7A2E9F73-470F-4223-B4CF-BC4303B3607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D1D932C-467D-4A0D-8B14-17BF233ABDF1}" type="slidenum">
              <a:rPr lang="en-GB" smtClean="0"/>
              <a:t>‹#›</a:t>
            </a:fld>
            <a:endParaRPr lang="en-GB"/>
          </a:p>
        </p:txBody>
      </p:sp>
    </p:spTree>
    <p:extLst>
      <p:ext uri="{BB962C8B-B14F-4D97-AF65-F5344CB8AC3E}">
        <p14:creationId xmlns:p14="http://schemas.microsoft.com/office/powerpoint/2010/main" val="2703358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AB64709F-7B92-4904-980E-C27FFADFC1BF}" type="datetimeFigureOut">
              <a:rPr lang="en-GB" smtClean="0"/>
              <a:t>19/11/2018</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4E7319E-213C-4920-A16F-A5F14520856B}" type="slidenum">
              <a:rPr lang="en-GB" smtClean="0"/>
              <a:t>‹#›</a:t>
            </a:fld>
            <a:endParaRPr lang="en-GB"/>
          </a:p>
        </p:txBody>
      </p:sp>
    </p:spTree>
    <p:extLst>
      <p:ext uri="{BB962C8B-B14F-4D97-AF65-F5344CB8AC3E}">
        <p14:creationId xmlns:p14="http://schemas.microsoft.com/office/powerpoint/2010/main" val="27827785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3BF64F25-C7F6-4E11-8B8C-CCA7BD6D9214}" type="slidenum">
              <a:rPr lang="en-GB" smtClean="0"/>
              <a:pPr/>
              <a:t>1</a:t>
            </a:fld>
            <a:endParaRPr lang="en-GB" dirty="0"/>
          </a:p>
        </p:txBody>
      </p:sp>
    </p:spTree>
    <p:extLst>
      <p:ext uri="{BB962C8B-B14F-4D97-AF65-F5344CB8AC3E}">
        <p14:creationId xmlns:p14="http://schemas.microsoft.com/office/powerpoint/2010/main" val="24724851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28</a:t>
            </a:fld>
            <a:endParaRPr lang="en-GB" dirty="0"/>
          </a:p>
        </p:txBody>
      </p:sp>
    </p:spTree>
    <p:extLst>
      <p:ext uri="{BB962C8B-B14F-4D97-AF65-F5344CB8AC3E}">
        <p14:creationId xmlns:p14="http://schemas.microsoft.com/office/powerpoint/2010/main" val="5640059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38</a:t>
            </a:fld>
            <a:endParaRPr lang="en-GB" dirty="0"/>
          </a:p>
        </p:txBody>
      </p:sp>
    </p:spTree>
    <p:extLst>
      <p:ext uri="{BB962C8B-B14F-4D97-AF65-F5344CB8AC3E}">
        <p14:creationId xmlns:p14="http://schemas.microsoft.com/office/powerpoint/2010/main" val="16711886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39</a:t>
            </a:fld>
            <a:endParaRPr lang="en-GB" dirty="0"/>
          </a:p>
        </p:txBody>
      </p:sp>
    </p:spTree>
    <p:extLst>
      <p:ext uri="{BB962C8B-B14F-4D97-AF65-F5344CB8AC3E}">
        <p14:creationId xmlns:p14="http://schemas.microsoft.com/office/powerpoint/2010/main" val="260911726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40</a:t>
            </a:fld>
            <a:endParaRPr lang="en-GB" dirty="0"/>
          </a:p>
        </p:txBody>
      </p:sp>
    </p:spTree>
    <p:extLst>
      <p:ext uri="{BB962C8B-B14F-4D97-AF65-F5344CB8AC3E}">
        <p14:creationId xmlns:p14="http://schemas.microsoft.com/office/powerpoint/2010/main" val="1941307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41</a:t>
            </a:fld>
            <a:endParaRPr lang="en-GB" dirty="0"/>
          </a:p>
        </p:txBody>
      </p:sp>
    </p:spTree>
    <p:extLst>
      <p:ext uri="{BB962C8B-B14F-4D97-AF65-F5344CB8AC3E}">
        <p14:creationId xmlns:p14="http://schemas.microsoft.com/office/powerpoint/2010/main" val="20033455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42</a:t>
            </a:fld>
            <a:endParaRPr lang="en-GB" dirty="0"/>
          </a:p>
        </p:txBody>
      </p:sp>
    </p:spTree>
    <p:extLst>
      <p:ext uri="{BB962C8B-B14F-4D97-AF65-F5344CB8AC3E}">
        <p14:creationId xmlns:p14="http://schemas.microsoft.com/office/powerpoint/2010/main" val="5973058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43</a:t>
            </a:fld>
            <a:endParaRPr lang="en-GB" dirty="0"/>
          </a:p>
        </p:txBody>
      </p:sp>
    </p:spTree>
    <p:extLst>
      <p:ext uri="{BB962C8B-B14F-4D97-AF65-F5344CB8AC3E}">
        <p14:creationId xmlns:p14="http://schemas.microsoft.com/office/powerpoint/2010/main" val="243352052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44</a:t>
            </a:fld>
            <a:endParaRPr lang="en-GB" dirty="0"/>
          </a:p>
        </p:txBody>
      </p:sp>
    </p:spTree>
    <p:extLst>
      <p:ext uri="{BB962C8B-B14F-4D97-AF65-F5344CB8AC3E}">
        <p14:creationId xmlns:p14="http://schemas.microsoft.com/office/powerpoint/2010/main" val="2286027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45</a:t>
            </a:fld>
            <a:endParaRPr lang="en-GB" dirty="0"/>
          </a:p>
        </p:txBody>
      </p:sp>
    </p:spTree>
    <p:extLst>
      <p:ext uri="{BB962C8B-B14F-4D97-AF65-F5344CB8AC3E}">
        <p14:creationId xmlns:p14="http://schemas.microsoft.com/office/powerpoint/2010/main" val="1060847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46</a:t>
            </a:fld>
            <a:endParaRPr lang="en-GB" dirty="0"/>
          </a:p>
        </p:txBody>
      </p:sp>
    </p:spTree>
    <p:extLst>
      <p:ext uri="{BB962C8B-B14F-4D97-AF65-F5344CB8AC3E}">
        <p14:creationId xmlns:p14="http://schemas.microsoft.com/office/powerpoint/2010/main" val="202763227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3</a:t>
            </a:fld>
            <a:endParaRPr lang="en-GB" dirty="0"/>
          </a:p>
        </p:txBody>
      </p:sp>
    </p:spTree>
    <p:extLst>
      <p:ext uri="{BB962C8B-B14F-4D97-AF65-F5344CB8AC3E}">
        <p14:creationId xmlns:p14="http://schemas.microsoft.com/office/powerpoint/2010/main" val="406132934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47</a:t>
            </a:fld>
            <a:endParaRPr lang="en-GB" dirty="0"/>
          </a:p>
        </p:txBody>
      </p:sp>
    </p:spTree>
    <p:extLst>
      <p:ext uri="{BB962C8B-B14F-4D97-AF65-F5344CB8AC3E}">
        <p14:creationId xmlns:p14="http://schemas.microsoft.com/office/powerpoint/2010/main" val="175976162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48</a:t>
            </a:fld>
            <a:endParaRPr lang="en-GB" dirty="0"/>
          </a:p>
        </p:txBody>
      </p:sp>
    </p:spTree>
    <p:extLst>
      <p:ext uri="{BB962C8B-B14F-4D97-AF65-F5344CB8AC3E}">
        <p14:creationId xmlns:p14="http://schemas.microsoft.com/office/powerpoint/2010/main" val="2531415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4</a:t>
            </a:fld>
            <a:endParaRPr lang="en-GB" dirty="0"/>
          </a:p>
        </p:txBody>
      </p:sp>
    </p:spTree>
    <p:extLst>
      <p:ext uri="{BB962C8B-B14F-4D97-AF65-F5344CB8AC3E}">
        <p14:creationId xmlns:p14="http://schemas.microsoft.com/office/powerpoint/2010/main" val="28045686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08521CC-A5A2-4F24-A315-771C4272690D}" type="slidenum">
              <a:rPr lang="en-GB" smtClean="0"/>
              <a:t>17</a:t>
            </a:fld>
            <a:endParaRPr lang="en-GB"/>
          </a:p>
        </p:txBody>
      </p:sp>
    </p:spTree>
    <p:extLst>
      <p:ext uri="{BB962C8B-B14F-4D97-AF65-F5344CB8AC3E}">
        <p14:creationId xmlns:p14="http://schemas.microsoft.com/office/powerpoint/2010/main" val="29411007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22</a:t>
            </a:fld>
            <a:endParaRPr lang="en-GB" dirty="0"/>
          </a:p>
        </p:txBody>
      </p:sp>
    </p:spTree>
    <p:extLst>
      <p:ext uri="{BB962C8B-B14F-4D97-AF65-F5344CB8AC3E}">
        <p14:creationId xmlns:p14="http://schemas.microsoft.com/office/powerpoint/2010/main" val="42727271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23</a:t>
            </a:fld>
            <a:endParaRPr lang="en-GB" dirty="0"/>
          </a:p>
        </p:txBody>
      </p:sp>
    </p:spTree>
    <p:extLst>
      <p:ext uri="{BB962C8B-B14F-4D97-AF65-F5344CB8AC3E}">
        <p14:creationId xmlns:p14="http://schemas.microsoft.com/office/powerpoint/2010/main" val="20033455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24</a:t>
            </a:fld>
            <a:endParaRPr lang="en-GB" dirty="0"/>
          </a:p>
        </p:txBody>
      </p:sp>
    </p:spTree>
    <p:extLst>
      <p:ext uri="{BB962C8B-B14F-4D97-AF65-F5344CB8AC3E}">
        <p14:creationId xmlns:p14="http://schemas.microsoft.com/office/powerpoint/2010/main" val="5973058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25</a:t>
            </a:fld>
            <a:endParaRPr lang="en-GB" dirty="0"/>
          </a:p>
        </p:txBody>
      </p:sp>
    </p:spTree>
    <p:extLst>
      <p:ext uri="{BB962C8B-B14F-4D97-AF65-F5344CB8AC3E}">
        <p14:creationId xmlns:p14="http://schemas.microsoft.com/office/powerpoint/2010/main" val="29143273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24E7319E-213C-4920-A16F-A5F14520856B}" type="slidenum">
              <a:rPr lang="en-GB" smtClean="0"/>
              <a:t>27</a:t>
            </a:fld>
            <a:endParaRPr lang="en-GB" dirty="0"/>
          </a:p>
        </p:txBody>
      </p:sp>
    </p:spTree>
    <p:extLst>
      <p:ext uri="{BB962C8B-B14F-4D97-AF65-F5344CB8AC3E}">
        <p14:creationId xmlns:p14="http://schemas.microsoft.com/office/powerpoint/2010/main" val="28045686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fld id="{C536C724-8F17-4717-B962-C80E309FA78B}" type="datetime1">
              <a:rPr lang="en-GB" smtClean="0"/>
              <a:t>19/11/2018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DCF631-FD85-4807-A65A-53CC28723283}" type="slidenum">
              <a:rPr lang="en-GB"/>
              <a:pPr/>
              <a:t>‹#›</a:t>
            </a:fld>
            <a:endParaRPr lang="en-GB"/>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93C6F239-57D4-4D54-8952-E2122B170FDC}" type="datetime1">
              <a:rPr lang="en-GB" smtClean="0"/>
              <a:t>19/11/2018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0F6F8077-5CAF-4C8E-9E24-00BD86D8664F}" type="slidenum">
              <a:rPr lang="en-GB"/>
              <a:pPr/>
              <a:t>‹#›</a:t>
            </a:fld>
            <a:endParaRPr lang="en-GB"/>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FEBBEB8B-6C16-4BB8-B393-949ADD311A6E}" type="datetime1">
              <a:rPr lang="en-GB" smtClean="0"/>
              <a:t>19/11/2018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E0D851E-2D3F-4EA4-8864-ACAF1704FB05}" type="slidenum">
              <a:rPr lang="en-GB"/>
              <a:pPr/>
              <a:t>‹#›</a:t>
            </a:fld>
            <a:endParaRPr lang="en-GB"/>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44CE5A33-A4BC-412A-AA2D-4EB7E36B90D9}" type="datetime1">
              <a:rPr lang="en-GB" smtClean="0"/>
              <a:t>19/11/2018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B7A67E7-8941-4D16-91E6-C86A57049336}" type="slidenum">
              <a:rPr lang="en-GB"/>
              <a:pPr/>
              <a:t>‹#›</a:t>
            </a:fld>
            <a:endParaRPr lang="en-GB"/>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fld id="{7F08DD81-4B36-4C8A-9200-F21577FA3945}" type="datetime1">
              <a:rPr lang="en-GB" smtClean="0"/>
              <a:t>19/11/2018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446D1A1-445D-4ADA-9F6F-4120D210EB39}" type="slidenum">
              <a:rPr lang="en-GB"/>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fld id="{9FCB8EEE-2AD2-4270-ADF0-C93AB43D715F}" type="datetime1">
              <a:rPr lang="en-GB" smtClean="0"/>
              <a:t>19/11/2018</a:t>
            </a:fld>
            <a:endParaRPr lang="en-GB"/>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32478883-CABD-46DD-A1FB-7A3639DCED8F}" type="slidenum">
              <a:rPr lang="en-GB"/>
              <a:pPr/>
              <a:t>‹#›</a:t>
            </a:fld>
            <a:endParaRPr lang="en-GB"/>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fld id="{D148376C-D936-4DD8-B2A7-4535DA35CF8D}" type="datetime1">
              <a:rPr lang="en-GB" smtClean="0"/>
              <a:t>19/11/2018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84003624-A969-4427-AB04-6659C9DED1F8}" type="slidenum">
              <a:rPr lang="en-GB"/>
              <a:pPr/>
              <a:t>‹#›</a:t>
            </a:fld>
            <a:endParaRPr lang="en-GB"/>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fld id="{EE896D05-60F4-48FA-BADF-27D01B812D00}" type="datetime1">
              <a:rPr lang="en-GB" smtClean="0"/>
              <a:t>19/11/2018</a:t>
            </a:fld>
            <a:endParaRPr lang="en-GB"/>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A04DC270-99AA-40A5-8BCC-C0973C3AE03B}" type="slidenum">
              <a:rPr lang="en-GB"/>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347C3-C452-495B-8068-D721AEC07394}"/>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1C28EB7F-CD8E-42FE-9499-6F1F35A73AEA}"/>
              </a:ext>
            </a:extLst>
          </p:cNvPr>
          <p:cNvSpPr>
            <a:spLocks noGrp="1"/>
          </p:cNvSpPr>
          <p:nvPr>
            <p:ph type="dt" sz="half" idx="10"/>
          </p:nvPr>
        </p:nvSpPr>
        <p:spPr/>
        <p:txBody>
          <a:bodyPr/>
          <a:lstStyle/>
          <a:p>
            <a:fld id="{653D7287-E64B-4168-BE0B-E586FBCCB5E7}" type="datetime1">
              <a:rPr lang="en-GB" smtClean="0"/>
              <a:t>19/11/2018</a:t>
            </a:fld>
            <a:endParaRPr lang="en-GB"/>
          </a:p>
        </p:txBody>
      </p:sp>
      <p:sp>
        <p:nvSpPr>
          <p:cNvPr id="4" name="Footer Placeholder 3">
            <a:extLst>
              <a:ext uri="{FF2B5EF4-FFF2-40B4-BE49-F238E27FC236}">
                <a16:creationId xmlns:a16="http://schemas.microsoft.com/office/drawing/2014/main" id="{BE5462AF-A143-4657-8426-81669B56F5C4}"/>
              </a:ext>
            </a:extLst>
          </p:cNvPr>
          <p:cNvSpPr>
            <a:spLocks noGrp="1"/>
          </p:cNvSpPr>
          <p:nvPr>
            <p:ph type="ftr" sz="quarter" idx="11"/>
          </p:nvPr>
        </p:nvSpPr>
        <p:spPr/>
        <p:txBody>
          <a:bodyPr/>
          <a:lstStyle/>
          <a:p>
            <a:pPr>
              <a:defRPr/>
            </a:pPr>
            <a:endParaRPr lang="en-US"/>
          </a:p>
        </p:txBody>
      </p:sp>
      <p:sp>
        <p:nvSpPr>
          <p:cNvPr id="5" name="Slide Number Placeholder 4">
            <a:extLst>
              <a:ext uri="{FF2B5EF4-FFF2-40B4-BE49-F238E27FC236}">
                <a16:creationId xmlns:a16="http://schemas.microsoft.com/office/drawing/2014/main" id="{BA9FF3BA-3E23-4BEF-A3E7-95FD73C6887D}"/>
              </a:ext>
            </a:extLst>
          </p:cNvPr>
          <p:cNvSpPr>
            <a:spLocks noGrp="1"/>
          </p:cNvSpPr>
          <p:nvPr>
            <p:ph type="sldNum" sz="quarter" idx="12"/>
          </p:nvPr>
        </p:nvSpPr>
        <p:spPr/>
        <p:txBody>
          <a:bodyPr/>
          <a:lstStyle/>
          <a:p>
            <a:fld id="{2E308C61-3A5C-4050-9267-9E119CAE68A7}" type="slidenum">
              <a:rPr lang="en-GB" smtClean="0"/>
              <a:pPr/>
              <a:t>‹#›</a:t>
            </a:fld>
            <a:endParaRPr lang="en-GB"/>
          </a:p>
        </p:txBody>
      </p:sp>
    </p:spTree>
    <p:extLst>
      <p:ext uri="{BB962C8B-B14F-4D97-AF65-F5344CB8AC3E}">
        <p14:creationId xmlns:p14="http://schemas.microsoft.com/office/powerpoint/2010/main" val="928977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fld id="{699E881E-5836-48A9-A037-C5FF057FEB5E}" type="datetime1">
              <a:rPr lang="en-GB" smtClean="0"/>
              <a:t>19/11/2018</a:t>
            </a:fld>
            <a:endParaRPr lang="en-GB"/>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2BA93B65-3B58-4C5C-AED6-D50BBB7E36A6}" type="slidenum">
              <a:rPr lang="en-GB"/>
              <a:pPr/>
              <a:t>‹#›</a:t>
            </a:fld>
            <a:endParaRPr lang="en-GB"/>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FEA734F6-9BCF-45BA-B37A-94E8880D080A}" type="datetime1">
              <a:rPr lang="en-GB" smtClean="0"/>
              <a:t>19/11/2018</a:t>
            </a:fld>
            <a:endParaRPr lang="en-GB"/>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784012CD-55BA-40C8-93AF-4E9A6F52F330}" type="slidenum">
              <a:rPr lang="en-GB"/>
              <a:pPr/>
              <a:t>‹#›</a:t>
            </a:fld>
            <a:endParaRPr lang="en-GB"/>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fld id="{767D97BE-D4C3-462E-8CDA-861CFC705273}" type="datetime1">
              <a:rPr lang="en-GB" smtClean="0"/>
              <a:t>19/11/2018</a:t>
            </a:fld>
            <a:endParaRPr lang="en-GB"/>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E1E6B6F0-65BF-4E91-B11C-D60B19FD21CB}" type="slidenum">
              <a:rPr lang="en-GB"/>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endParaRPr lang="en-GB"/>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653D7287-E64B-4168-BE0B-E586FBCCB5E7}" type="datetime1">
              <a:rPr lang="en-GB" smtClean="0"/>
              <a:t>19/11/2018</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ea typeface="+mn-ea"/>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2E308C61-3A5C-4050-9267-9E119CAE68A7}" type="slidenum">
              <a:rPr lang="en-GB"/>
              <a:pPr/>
              <a:t>‹#›</a:t>
            </a:fld>
            <a:endParaRPr lang="en-GB"/>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5" r:id="rId8"/>
    <p:sldLayoutId id="2147483656" r:id="rId9"/>
    <p:sldLayoutId id="2147483657" r:id="rId10"/>
    <p:sldLayoutId id="2147483658" r:id="rId11"/>
    <p:sldLayoutId id="2147483659" r:id="rId12"/>
  </p:sldLayoutIdLst>
  <p:hf hdr="0" ftr="0" dt="0"/>
  <p:txStyles>
    <p:titleStyle>
      <a:lvl1pPr algn="ctr" defTabSz="457200" rtl="0" eaLnBrk="1" fontAlgn="base" hangingPunct="1">
        <a:spcBef>
          <a:spcPct val="0"/>
        </a:spcBef>
        <a:spcAft>
          <a:spcPct val="0"/>
        </a:spcAft>
        <a:defRPr sz="4400" kern="1200">
          <a:solidFill>
            <a:schemeClr val="tx1"/>
          </a:solidFill>
          <a:latin typeface="+mj-lt"/>
          <a:ea typeface="ＭＳ Ｐゴシック" pitchFamily="1" charset="-128"/>
          <a:cs typeface="+mj-cs"/>
        </a:defRPr>
      </a:lvl1pPr>
      <a:lvl2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2pPr>
      <a:lvl3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3pPr>
      <a:lvl4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4pPr>
      <a:lvl5pPr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5pPr>
      <a:lvl6pPr marL="4572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6pPr>
      <a:lvl7pPr marL="9144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7pPr>
      <a:lvl8pPr marL="13716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8pPr>
      <a:lvl9pPr marL="1828800" algn="ctr" defTabSz="457200" rtl="0" eaLnBrk="1" fontAlgn="base" hangingPunct="1">
        <a:spcBef>
          <a:spcPct val="0"/>
        </a:spcBef>
        <a:spcAft>
          <a:spcPct val="0"/>
        </a:spcAft>
        <a:defRPr sz="4400">
          <a:solidFill>
            <a:schemeClr val="tx1"/>
          </a:solidFill>
          <a:latin typeface="Calibri" pitchFamily="34" charset="0"/>
          <a:ea typeface="ＭＳ Ｐゴシック" pitchFamily="1" charset="-128"/>
        </a:defRPr>
      </a:lvl9pPr>
    </p:titleStyle>
    <p:bodyStyle>
      <a:lvl1pPr marL="342900" indent="-342900" algn="l" defTabSz="457200" rtl="0" eaLnBrk="1" fontAlgn="base" hangingPunct="1">
        <a:spcBef>
          <a:spcPct val="20000"/>
        </a:spcBef>
        <a:spcAft>
          <a:spcPct val="0"/>
        </a:spcAft>
        <a:buFont typeface="Arial" pitchFamily="34" charset="0"/>
        <a:buChar char="•"/>
        <a:defRPr sz="3200" kern="1200">
          <a:solidFill>
            <a:schemeClr val="tx1"/>
          </a:solidFill>
          <a:latin typeface="+mn-lt"/>
          <a:ea typeface="ＭＳ Ｐゴシック" pitchFamily="1" charset="-128"/>
          <a:cs typeface="+mn-cs"/>
        </a:defRPr>
      </a:lvl1pPr>
      <a:lvl2pPr marL="742950" indent="-285750" algn="l" defTabSz="457200" rtl="0" eaLnBrk="1" fontAlgn="base" hangingPunct="1">
        <a:spcBef>
          <a:spcPct val="20000"/>
        </a:spcBef>
        <a:spcAft>
          <a:spcPct val="0"/>
        </a:spcAft>
        <a:buFont typeface="Arial" pitchFamily="34" charset="0"/>
        <a:buChar char="–"/>
        <a:defRPr sz="2800" kern="1200">
          <a:solidFill>
            <a:schemeClr val="tx1"/>
          </a:solidFill>
          <a:latin typeface="+mn-lt"/>
          <a:ea typeface="ＭＳ Ｐゴシック" pitchFamily="1" charset="-128"/>
          <a:cs typeface="+mn-cs"/>
        </a:defRPr>
      </a:lvl2pPr>
      <a:lvl3pPr marL="1143000" indent="-228600" algn="l" defTabSz="457200" rtl="0" eaLnBrk="1" fontAlgn="base" hangingPunct="1">
        <a:spcBef>
          <a:spcPct val="20000"/>
        </a:spcBef>
        <a:spcAft>
          <a:spcPct val="0"/>
        </a:spcAft>
        <a:buFont typeface="Arial" pitchFamily="34" charset="0"/>
        <a:buChar char="•"/>
        <a:defRPr sz="2400" kern="1200">
          <a:solidFill>
            <a:schemeClr val="tx1"/>
          </a:solidFill>
          <a:latin typeface="+mn-lt"/>
          <a:ea typeface="ＭＳ Ｐゴシック" pitchFamily="1" charset="-128"/>
          <a:cs typeface="+mn-cs"/>
        </a:defRPr>
      </a:lvl3pPr>
      <a:lvl4pPr marL="16002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4pPr>
      <a:lvl5pPr marL="2057400" indent="-228600" algn="l" defTabSz="457200" rtl="0" eaLnBrk="1" fontAlgn="base" hangingPunct="1">
        <a:spcBef>
          <a:spcPct val="20000"/>
        </a:spcBef>
        <a:spcAft>
          <a:spcPct val="0"/>
        </a:spcAft>
        <a:buFont typeface="Arial" pitchFamily="34" charset="0"/>
        <a:buChar char="»"/>
        <a:defRPr sz="2000" kern="1200">
          <a:solidFill>
            <a:schemeClr val="tx1"/>
          </a:solidFill>
          <a:latin typeface="+mn-lt"/>
          <a:ea typeface="ＭＳ Ｐゴシック" pitchFamily="1"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9.PNG"/><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5.xml"/><Relationship Id="rId5" Type="http://schemas.openxmlformats.org/officeDocument/2006/relationships/image" Target="../media/image16.PN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7.PNG"/><Relationship Id="rId4" Type="http://schemas.openxmlformats.org/officeDocument/2006/relationships/image" Target="../media/image3.png"/></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18.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5.xml"/><Relationship Id="rId5" Type="http://schemas.openxmlformats.org/officeDocument/2006/relationships/image" Target="../media/image19.PNG"/><Relationship Id="rId4" Type="http://schemas.openxmlformats.org/officeDocument/2006/relationships/image" Target="../media/image3.png"/></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png"/><Relationship Id="rId7" Type="http://schemas.openxmlformats.org/officeDocument/2006/relationships/diagramColors" Target="../diagrams/colors1.xml"/><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1.PNG"/></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5" Type="http://schemas.openxmlformats.org/officeDocument/2006/relationships/image" Target="../media/image24.PNG"/><Relationship Id="rId4" Type="http://schemas.openxmlformats.org/officeDocument/2006/relationships/image" Target="../media/image23.PNG"/></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hyperlink" Target="Software/Hardware.pdf" TargetMode="External"/><Relationship Id="rId3" Type="http://schemas.openxmlformats.org/officeDocument/2006/relationships/image" Target="../media/image4.png"/><Relationship Id="rId7"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hyperlink" Target="Software/MrT.pdf" TargetMode="External"/><Relationship Id="rId11" Type="http://schemas.openxmlformats.org/officeDocument/2006/relationships/image" Target="../media/image28.PNG"/><Relationship Id="rId5" Type="http://schemas.openxmlformats.org/officeDocument/2006/relationships/image" Target="../media/image25.PNG"/><Relationship Id="rId10" Type="http://schemas.openxmlformats.org/officeDocument/2006/relationships/hyperlink" Target="Software/Foodbank.pdf" TargetMode="External"/><Relationship Id="rId4" Type="http://schemas.openxmlformats.org/officeDocument/2006/relationships/hyperlink" Target="Software/Netman.pdf" TargetMode="External"/><Relationship Id="rId9" Type="http://schemas.openxmlformats.org/officeDocument/2006/relationships/image" Target="../media/image27.PN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29.PNG"/><Relationship Id="rId4" Type="http://schemas.openxmlformats.org/officeDocument/2006/relationships/image" Target="../media/image25.PN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3.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5.xml"/><Relationship Id="rId4" Type="http://schemas.openxmlformats.org/officeDocument/2006/relationships/image" Target="../media/image30.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31.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3.png"/><Relationship Id="rId5" Type="http://schemas.openxmlformats.org/officeDocument/2006/relationships/image" Target="../media/image34.PNG"/><Relationship Id="rId4" Type="http://schemas.openxmlformats.org/officeDocument/2006/relationships/image" Target="../media/image33.PNG"/></Relationships>
</file>

<file path=ppt/slides/_rels/slide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3.png"/><Relationship Id="rId4" Type="http://schemas.openxmlformats.org/officeDocument/2006/relationships/image" Target="../media/image35.PN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5.xml"/><Relationship Id="rId4" Type="http://schemas.openxmlformats.org/officeDocument/2006/relationships/image" Target="../media/image3.png"/></Relationships>
</file>

<file path=ppt/slides/_rels/slide49.xml.rels><?xml version="1.0" encoding="UTF-8" standalone="yes"?>
<Relationships xmlns="http://schemas.openxmlformats.org/package/2006/relationships"><Relationship Id="rId8" Type="http://schemas.openxmlformats.org/officeDocument/2006/relationships/hyperlink" Target="https://www.wjecservices.co.uk/" TargetMode="External"/><Relationship Id="rId3" Type="http://schemas.openxmlformats.org/officeDocument/2006/relationships/hyperlink" Target="http://www.wjec.co.uk/supporting/qualification-reform-wales/gce-as-and-a-levels-from-2015/index.html" TargetMode="External"/><Relationship Id="rId7" Type="http://schemas.openxmlformats.org/officeDocument/2006/relationships/hyperlink" Target="http://www.wjec.co.uk/shop/" TargetMode="External"/><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hyperlink" Target="http://oer.wjec.co.uk/" TargetMode="External"/><Relationship Id="rId5" Type="http://schemas.openxmlformats.org/officeDocument/2006/relationships/hyperlink" Target="oer.wjec.co.uk" TargetMode="External"/><Relationship Id="rId4" Type="http://schemas.openxmlformats.org/officeDocument/2006/relationships/hyperlink" Target="http://resources.wjec.co.uk/" TargetMode="External"/><Relationship Id="rId9" Type="http://schemas.openxmlformats.org/officeDocument/2006/relationships/image" Target="../media/image36.jpe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4.png"/><Relationship Id="rId1" Type="http://schemas.openxmlformats.org/officeDocument/2006/relationships/slideLayout" Target="../slideLayouts/slideLayout8.xml"/><Relationship Id="rId6" Type="http://schemas.openxmlformats.org/officeDocument/2006/relationships/hyperlink" Target="mailto:kwai.wong@wjec.co.uk" TargetMode="External"/><Relationship Id="rId5" Type="http://schemas.openxmlformats.org/officeDocument/2006/relationships/hyperlink" Target="mailto:andy.parker@wjec.co.uk" TargetMode="External"/><Relationship Id="rId4" Type="http://schemas.openxmlformats.org/officeDocument/2006/relationships/image" Target="../media/image2.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8.xml"/><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7" name="TextBox 6"/>
          <p:cNvSpPr txBox="1"/>
          <p:nvPr/>
        </p:nvSpPr>
        <p:spPr>
          <a:xfrm>
            <a:off x="278738" y="477114"/>
            <a:ext cx="8107615" cy="1175706"/>
          </a:xfrm>
          <a:prstGeom prst="rect">
            <a:avLst/>
          </a:prstGeom>
          <a:noFill/>
        </p:spPr>
        <p:txBody>
          <a:bodyPr wrap="square" rtlCol="0">
            <a:spAutoFit/>
          </a:bodyPr>
          <a:lstStyle/>
          <a:p>
            <a:pPr>
              <a:lnSpc>
                <a:spcPct val="80000"/>
              </a:lnSpc>
            </a:pPr>
            <a:r>
              <a:rPr lang="en-US" sz="4400" kern="1100" spc="-30" dirty="0">
                <a:solidFill>
                  <a:schemeClr val="bg1"/>
                </a:solidFill>
                <a:latin typeface="Gotham Rounded Book"/>
                <a:cs typeface="Gotham Rounded Book"/>
              </a:rPr>
              <a:t>GCE Computer Science</a:t>
            </a:r>
          </a:p>
          <a:p>
            <a:pPr>
              <a:lnSpc>
                <a:spcPct val="80000"/>
              </a:lnSpc>
            </a:pPr>
            <a:r>
              <a:rPr lang="en-US" sz="4400" kern="1100" spc="-30" dirty="0">
                <a:solidFill>
                  <a:schemeClr val="bg1"/>
                </a:solidFill>
                <a:latin typeface="Gotham Rounded Book"/>
                <a:cs typeface="Gotham Rounded Book"/>
              </a:rPr>
              <a:t>AS / A LEVEL</a:t>
            </a:r>
          </a:p>
        </p:txBody>
      </p:sp>
      <p:pic>
        <p:nvPicPr>
          <p:cNvPr id="5" name="Picture 4" descr="Z:\Pictures\logos\WJEC_Logo_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9362" y="5923499"/>
            <a:ext cx="701740" cy="70099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Slide Number Placeholder 1"/>
          <p:cNvSpPr>
            <a:spLocks noGrp="1"/>
          </p:cNvSpPr>
          <p:nvPr>
            <p:ph type="sldNum" sz="quarter" idx="12"/>
          </p:nvPr>
        </p:nvSpPr>
        <p:spPr/>
        <p:txBody>
          <a:bodyPr/>
          <a:lstStyle/>
          <a:p>
            <a:fld id="{784012CD-55BA-40C8-93AF-4E9A6F52F330}" type="slidenum">
              <a:rPr lang="en-GB" smtClean="0"/>
              <a:pPr/>
              <a:t>1</a:t>
            </a:fld>
            <a:endParaRPr lang="en-GB"/>
          </a:p>
        </p:txBody>
      </p:sp>
      <p:sp>
        <p:nvSpPr>
          <p:cNvPr id="3" name="TextBox 2">
            <a:extLst>
              <a:ext uri="{FF2B5EF4-FFF2-40B4-BE49-F238E27FC236}">
                <a16:creationId xmlns:a16="http://schemas.microsoft.com/office/drawing/2014/main" id="{888AE055-2BF2-463C-B640-39CC7FCB1497}"/>
              </a:ext>
            </a:extLst>
          </p:cNvPr>
          <p:cNvSpPr txBox="1"/>
          <p:nvPr/>
        </p:nvSpPr>
        <p:spPr>
          <a:xfrm>
            <a:off x="841102" y="2633870"/>
            <a:ext cx="6275315" cy="923330"/>
          </a:xfrm>
          <a:prstGeom prst="rect">
            <a:avLst/>
          </a:prstGeom>
          <a:noFill/>
        </p:spPr>
        <p:txBody>
          <a:bodyPr wrap="square" rtlCol="0">
            <a:spAutoFit/>
          </a:bodyPr>
          <a:lstStyle/>
          <a:p>
            <a:r>
              <a:rPr lang="en-US" sz="3600" kern="1100" spc="-30" dirty="0">
                <a:solidFill>
                  <a:schemeClr val="bg1"/>
                </a:solidFill>
                <a:latin typeface="Gotham Rounded Book"/>
                <a:cs typeface="Gotham Rounded Book"/>
              </a:rPr>
              <a:t>First Teaching September 2015</a:t>
            </a:r>
          </a:p>
          <a:p>
            <a:r>
              <a:rPr lang="en-GB" dirty="0"/>
              <a:t> </a:t>
            </a:r>
          </a:p>
        </p:txBody>
      </p:sp>
      <p:sp>
        <p:nvSpPr>
          <p:cNvPr id="8" name="TextBox 7">
            <a:extLst>
              <a:ext uri="{FF2B5EF4-FFF2-40B4-BE49-F238E27FC236}">
                <a16:creationId xmlns:a16="http://schemas.microsoft.com/office/drawing/2014/main" id="{11089D2A-BB54-4A9B-97F7-B70694E672DC}"/>
              </a:ext>
            </a:extLst>
          </p:cNvPr>
          <p:cNvSpPr txBox="1"/>
          <p:nvPr/>
        </p:nvSpPr>
        <p:spPr>
          <a:xfrm>
            <a:off x="380010" y="4038600"/>
            <a:ext cx="2861954" cy="1384995"/>
          </a:xfrm>
          <a:prstGeom prst="rect">
            <a:avLst/>
          </a:prstGeom>
          <a:noFill/>
        </p:spPr>
        <p:txBody>
          <a:bodyPr wrap="square" rtlCol="0">
            <a:spAutoFit/>
          </a:bodyPr>
          <a:lstStyle/>
          <a:p>
            <a:r>
              <a:rPr lang="en-GB" sz="2400" dirty="0">
                <a:solidFill>
                  <a:schemeClr val="bg1"/>
                </a:solidFill>
                <a:latin typeface="Gotham Rounded Light" pitchFamily="50" charset="0"/>
              </a:rPr>
              <a:t>Jen Gillies</a:t>
            </a:r>
          </a:p>
          <a:p>
            <a:r>
              <a:rPr lang="en-GB" sz="2400" dirty="0">
                <a:solidFill>
                  <a:schemeClr val="bg1"/>
                </a:solidFill>
                <a:latin typeface="Gotham Rounded Light" pitchFamily="50" charset="0"/>
              </a:rPr>
              <a:t>Principal Moderator</a:t>
            </a:r>
          </a:p>
          <a:p>
            <a:endParaRPr lang="en-GB" dirty="0">
              <a:solidFill>
                <a:schemeClr val="bg1"/>
              </a:solidFill>
              <a:latin typeface="Gotham Rounded Light" pitchFamily="50" charset="0"/>
            </a:endParaRPr>
          </a:p>
          <a:p>
            <a:r>
              <a:rPr lang="en-GB">
                <a:solidFill>
                  <a:schemeClr val="bg1"/>
                </a:solidFill>
                <a:latin typeface="Gotham Rounded Light" pitchFamily="50" charset="0"/>
              </a:rPr>
              <a:t>November 2018</a:t>
            </a:r>
            <a:endParaRPr lang="en-GB" dirty="0">
              <a:solidFill>
                <a:schemeClr val="bg1"/>
              </a:solidFill>
              <a:latin typeface="Gotham Rounded Light" pitchFamily="50" charset="0"/>
            </a:endParaRPr>
          </a:p>
        </p:txBody>
      </p:sp>
      <p:pic>
        <p:nvPicPr>
          <p:cNvPr id="9" name="Picture 2">
            <a:extLst>
              <a:ext uri="{FF2B5EF4-FFF2-40B4-BE49-F238E27FC236}">
                <a16:creationId xmlns:a16="http://schemas.microsoft.com/office/drawing/2014/main" id="{80CDCD13-5E18-45E2-8A36-8CC3020616D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206" t="84399"/>
          <a:stretch/>
        </p:blipFill>
        <p:spPr bwMode="auto">
          <a:xfrm>
            <a:off x="7334054" y="57880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3929387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10</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Scope of the problem</a:t>
            </a:r>
          </a:p>
        </p:txBody>
      </p:sp>
      <p:pic>
        <p:nvPicPr>
          <p:cNvPr id="8" name="Picture 2">
            <a:extLst>
              <a:ext uri="{FF2B5EF4-FFF2-40B4-BE49-F238E27FC236}">
                <a16:creationId xmlns:a16="http://schemas.microsoft.com/office/drawing/2014/main" id="{972FCE8C-2308-4698-A861-47A3462D5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032461"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10" name="Picture 9">
            <a:extLst>
              <a:ext uri="{FF2B5EF4-FFF2-40B4-BE49-F238E27FC236}">
                <a16:creationId xmlns:a16="http://schemas.microsoft.com/office/drawing/2014/main" id="{E52ECCAC-290A-44BB-8F43-F3C03A210532}"/>
              </a:ext>
            </a:extLst>
          </p:cNvPr>
          <p:cNvPicPr>
            <a:picLocks noChangeAspect="1"/>
          </p:cNvPicPr>
          <p:nvPr/>
        </p:nvPicPr>
        <p:blipFill>
          <a:blip r:embed="rId4"/>
          <a:stretch>
            <a:fillRect/>
          </a:stretch>
        </p:blipFill>
        <p:spPr>
          <a:xfrm>
            <a:off x="325821" y="1472946"/>
            <a:ext cx="7168055" cy="5299565"/>
          </a:xfrm>
          <a:prstGeom prst="rect">
            <a:avLst/>
          </a:prstGeom>
        </p:spPr>
      </p:pic>
    </p:spTree>
    <p:extLst>
      <p:ext uri="{BB962C8B-B14F-4D97-AF65-F5344CB8AC3E}">
        <p14:creationId xmlns:p14="http://schemas.microsoft.com/office/powerpoint/2010/main" val="13649332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11</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Scope of the problem</a:t>
            </a:r>
          </a:p>
        </p:txBody>
      </p:sp>
      <p:sp>
        <p:nvSpPr>
          <p:cNvPr id="4" name="TextBox 3">
            <a:extLst>
              <a:ext uri="{FF2B5EF4-FFF2-40B4-BE49-F238E27FC236}">
                <a16:creationId xmlns:a16="http://schemas.microsoft.com/office/drawing/2014/main" id="{463F2387-254D-4775-A8E7-5EF22910E062}"/>
              </a:ext>
            </a:extLst>
          </p:cNvPr>
          <p:cNvSpPr txBox="1"/>
          <p:nvPr/>
        </p:nvSpPr>
        <p:spPr>
          <a:xfrm>
            <a:off x="683173" y="1387367"/>
            <a:ext cx="8003628" cy="461665"/>
          </a:xfrm>
          <a:prstGeom prst="rect">
            <a:avLst/>
          </a:prstGeom>
          <a:noFill/>
        </p:spPr>
        <p:txBody>
          <a:bodyPr wrap="square" rtlCol="0">
            <a:spAutoFit/>
          </a:bodyPr>
          <a:lstStyle/>
          <a:p>
            <a:r>
              <a:rPr lang="en-GB" sz="2400" dirty="0"/>
              <a:t>An example of a less appropriate problem</a:t>
            </a:r>
          </a:p>
        </p:txBody>
      </p:sp>
      <p:pic>
        <p:nvPicPr>
          <p:cNvPr id="8" name="Picture 2">
            <a:extLst>
              <a:ext uri="{FF2B5EF4-FFF2-40B4-BE49-F238E27FC236}">
                <a16:creationId xmlns:a16="http://schemas.microsoft.com/office/drawing/2014/main" id="{972FCE8C-2308-4698-A861-47A3462D5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032461"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9BECAF52-1812-4F9F-8A0E-B9A6C2A76422}"/>
              </a:ext>
            </a:extLst>
          </p:cNvPr>
          <p:cNvPicPr>
            <a:picLocks noChangeAspect="1"/>
          </p:cNvPicPr>
          <p:nvPr/>
        </p:nvPicPr>
        <p:blipFill>
          <a:blip r:embed="rId4"/>
          <a:stretch>
            <a:fillRect/>
          </a:stretch>
        </p:blipFill>
        <p:spPr>
          <a:xfrm>
            <a:off x="224587" y="1889898"/>
            <a:ext cx="8617820" cy="2846751"/>
          </a:xfrm>
          <a:prstGeom prst="rect">
            <a:avLst/>
          </a:prstGeom>
        </p:spPr>
      </p:pic>
      <p:pic>
        <p:nvPicPr>
          <p:cNvPr id="12" name="Picture 11" descr="A screenshot of a social media post&#10;&#10;Description automatically generated">
            <a:extLst>
              <a:ext uri="{FF2B5EF4-FFF2-40B4-BE49-F238E27FC236}">
                <a16:creationId xmlns:a16="http://schemas.microsoft.com/office/drawing/2014/main" id="{2EDC2D66-626F-4764-8D39-32695CB463B7}"/>
              </a:ext>
            </a:extLst>
          </p:cNvPr>
          <p:cNvPicPr>
            <a:picLocks noChangeAspect="1"/>
          </p:cNvPicPr>
          <p:nvPr/>
        </p:nvPicPr>
        <p:blipFill>
          <a:blip r:embed="rId5"/>
          <a:stretch>
            <a:fillRect/>
          </a:stretch>
        </p:blipFill>
        <p:spPr>
          <a:xfrm>
            <a:off x="224586" y="5119771"/>
            <a:ext cx="8462213" cy="1146305"/>
          </a:xfrm>
          <a:prstGeom prst="rect">
            <a:avLst/>
          </a:prstGeom>
        </p:spPr>
      </p:pic>
    </p:spTree>
    <p:extLst>
      <p:ext uri="{BB962C8B-B14F-4D97-AF65-F5344CB8AC3E}">
        <p14:creationId xmlns:p14="http://schemas.microsoft.com/office/powerpoint/2010/main" val="6235436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12</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Scope of the problem</a:t>
            </a:r>
          </a:p>
        </p:txBody>
      </p:sp>
      <p:sp>
        <p:nvSpPr>
          <p:cNvPr id="4" name="TextBox 3">
            <a:extLst>
              <a:ext uri="{FF2B5EF4-FFF2-40B4-BE49-F238E27FC236}">
                <a16:creationId xmlns:a16="http://schemas.microsoft.com/office/drawing/2014/main" id="{463F2387-254D-4775-A8E7-5EF22910E062}"/>
              </a:ext>
            </a:extLst>
          </p:cNvPr>
          <p:cNvSpPr txBox="1"/>
          <p:nvPr/>
        </p:nvSpPr>
        <p:spPr>
          <a:xfrm>
            <a:off x="430925" y="1410901"/>
            <a:ext cx="8003628" cy="461665"/>
          </a:xfrm>
          <a:prstGeom prst="rect">
            <a:avLst/>
          </a:prstGeom>
          <a:noFill/>
        </p:spPr>
        <p:txBody>
          <a:bodyPr wrap="square" rtlCol="0">
            <a:spAutoFit/>
          </a:bodyPr>
          <a:lstStyle/>
          <a:p>
            <a:r>
              <a:rPr lang="en-GB" sz="2400" dirty="0"/>
              <a:t>An example of a less appropriate problem</a:t>
            </a:r>
          </a:p>
        </p:txBody>
      </p:sp>
      <p:pic>
        <p:nvPicPr>
          <p:cNvPr id="8" name="Picture 2">
            <a:extLst>
              <a:ext uri="{FF2B5EF4-FFF2-40B4-BE49-F238E27FC236}">
                <a16:creationId xmlns:a16="http://schemas.microsoft.com/office/drawing/2014/main" id="{972FCE8C-2308-4698-A861-47A3462D5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032461"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descr="A screenshot of a video game&#10;&#10;Description automatically generated">
            <a:extLst>
              <a:ext uri="{FF2B5EF4-FFF2-40B4-BE49-F238E27FC236}">
                <a16:creationId xmlns:a16="http://schemas.microsoft.com/office/drawing/2014/main" id="{DF44843A-04A2-4868-96DE-A9AD3712B699}"/>
              </a:ext>
            </a:extLst>
          </p:cNvPr>
          <p:cNvPicPr>
            <a:picLocks noChangeAspect="1"/>
          </p:cNvPicPr>
          <p:nvPr/>
        </p:nvPicPr>
        <p:blipFill>
          <a:blip r:embed="rId4"/>
          <a:stretch>
            <a:fillRect/>
          </a:stretch>
        </p:blipFill>
        <p:spPr>
          <a:xfrm>
            <a:off x="1139358" y="2016319"/>
            <a:ext cx="6648808" cy="4721513"/>
          </a:xfrm>
          <a:prstGeom prst="rect">
            <a:avLst/>
          </a:prstGeom>
        </p:spPr>
      </p:pic>
    </p:spTree>
    <p:extLst>
      <p:ext uri="{BB962C8B-B14F-4D97-AF65-F5344CB8AC3E}">
        <p14:creationId xmlns:p14="http://schemas.microsoft.com/office/powerpoint/2010/main" val="392390290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13</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Discussion</a:t>
            </a:r>
          </a:p>
        </p:txBody>
      </p:sp>
      <p:sp>
        <p:nvSpPr>
          <p:cNvPr id="4" name="TextBox 3">
            <a:extLst>
              <a:ext uri="{FF2B5EF4-FFF2-40B4-BE49-F238E27FC236}">
                <a16:creationId xmlns:a16="http://schemas.microsoft.com/office/drawing/2014/main" id="{8B4F99FD-ACF2-4EFE-81B6-C7FF82AE73BB}"/>
              </a:ext>
            </a:extLst>
          </p:cNvPr>
          <p:cNvSpPr txBox="1"/>
          <p:nvPr/>
        </p:nvSpPr>
        <p:spPr>
          <a:xfrm>
            <a:off x="1008993" y="1870841"/>
            <a:ext cx="7104993" cy="4062651"/>
          </a:xfrm>
          <a:prstGeom prst="rect">
            <a:avLst/>
          </a:prstGeom>
          <a:noFill/>
        </p:spPr>
        <p:txBody>
          <a:bodyPr wrap="square" rtlCol="0">
            <a:spAutoFit/>
          </a:bodyPr>
          <a:lstStyle/>
          <a:p>
            <a:pPr marL="285750" indent="-285750">
              <a:buFont typeface="Arial" panose="020B0604020202020204" pitchFamily="34" charset="0"/>
              <a:buChar char="•"/>
            </a:pPr>
            <a:r>
              <a:rPr lang="en-GB" sz="2400" dirty="0"/>
              <a:t>Foundation stone of the project – stand or fall</a:t>
            </a:r>
          </a:p>
          <a:p>
            <a:pPr marL="285750" indent="-285750">
              <a:buFont typeface="Arial" panose="020B0604020202020204" pitchFamily="34" charset="0"/>
              <a:buChar char="•"/>
            </a:pPr>
            <a:r>
              <a:rPr lang="en-GB" sz="2400" dirty="0"/>
              <a:t>Essential that candidates should think through their ideas and carry out initial reconnaissance  </a:t>
            </a:r>
          </a:p>
          <a:p>
            <a:pPr marL="285750" indent="-285750">
              <a:buFont typeface="Arial" panose="020B0604020202020204" pitchFamily="34" charset="0"/>
              <a:buChar char="•"/>
            </a:pPr>
            <a:r>
              <a:rPr lang="en-GB" sz="2400" dirty="0"/>
              <a:t>Candidates should gather their ideas together and produce a presentation/report or any other method of delivery with which they are happy.</a:t>
            </a:r>
          </a:p>
          <a:p>
            <a:pPr marL="285750" indent="-285750">
              <a:buFont typeface="Arial" panose="020B0604020202020204" pitchFamily="34" charset="0"/>
              <a:buChar char="•"/>
            </a:pPr>
            <a:r>
              <a:rPr lang="en-GB" sz="2400" dirty="0"/>
              <a:t>It is important that the audience includes those with the expertise to provide informed feedback to ‘nudge’ candidates down the path towards a project with sufficient scope for success.</a:t>
            </a:r>
          </a:p>
          <a:p>
            <a:endParaRPr lang="en-GB" dirty="0"/>
          </a:p>
        </p:txBody>
      </p:sp>
      <p:pic>
        <p:nvPicPr>
          <p:cNvPr id="7" name="Picture 2">
            <a:extLst>
              <a:ext uri="{FF2B5EF4-FFF2-40B4-BE49-F238E27FC236}">
                <a16:creationId xmlns:a16="http://schemas.microsoft.com/office/drawing/2014/main" id="{8966645F-6873-4CE5-AC76-626CD22A9F7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09013"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1792693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14</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Discussion</a:t>
            </a:r>
          </a:p>
        </p:txBody>
      </p:sp>
      <p:sp>
        <p:nvSpPr>
          <p:cNvPr id="4" name="TextBox 3">
            <a:extLst>
              <a:ext uri="{FF2B5EF4-FFF2-40B4-BE49-F238E27FC236}">
                <a16:creationId xmlns:a16="http://schemas.microsoft.com/office/drawing/2014/main" id="{8B4F99FD-ACF2-4EFE-81B6-C7FF82AE73BB}"/>
              </a:ext>
            </a:extLst>
          </p:cNvPr>
          <p:cNvSpPr txBox="1"/>
          <p:nvPr/>
        </p:nvSpPr>
        <p:spPr>
          <a:xfrm>
            <a:off x="1008993" y="1870841"/>
            <a:ext cx="7104993" cy="4349909"/>
          </a:xfrm>
          <a:prstGeom prst="rect">
            <a:avLst/>
          </a:prstGeom>
          <a:noFill/>
        </p:spPr>
        <p:txBody>
          <a:bodyPr wrap="square" rtlCol="0">
            <a:spAutoFit/>
          </a:bodyPr>
          <a:lstStyle/>
          <a:p>
            <a:r>
              <a:rPr lang="en-GB" sz="2400" b="1" dirty="0">
                <a:solidFill>
                  <a:schemeClr val="tx2">
                    <a:lumMod val="60000"/>
                    <a:lumOff val="40000"/>
                  </a:schemeClr>
                </a:solidFill>
                <a:latin typeface="Gotham Rounded Book"/>
                <a:cs typeface="Gotham Rounded Book"/>
              </a:rPr>
              <a:t>Discussion section – actions for supervisors</a:t>
            </a:r>
          </a:p>
          <a:p>
            <a:pPr>
              <a:lnSpc>
                <a:spcPct val="150000"/>
              </a:lnSpc>
              <a:buSzPct val="100000"/>
            </a:pPr>
            <a:endParaRPr lang="en-GB" sz="2400" baseline="30000" dirty="0">
              <a:solidFill>
                <a:srgbClr val="5A5A59"/>
              </a:solidFill>
              <a:latin typeface="Bliss-Light"/>
              <a:cs typeface="Bliss-Light"/>
            </a:endParaRPr>
          </a:p>
          <a:p>
            <a:pPr marL="285750" lvl="0" indent="-285750">
              <a:spcAft>
                <a:spcPts val="1200"/>
              </a:spcAft>
              <a:buFont typeface="Arial" panose="020B0604020202020204" pitchFamily="34" charset="0"/>
              <a:buChar char="•"/>
            </a:pPr>
            <a:r>
              <a:rPr lang="en-GB" sz="3200" baseline="30000" dirty="0">
                <a:solidFill>
                  <a:srgbClr val="5A5A59"/>
                </a:solidFill>
                <a:latin typeface="Bliss-Light"/>
              </a:rPr>
              <a:t>Consider providing both vocal and written feedback to all students.</a:t>
            </a:r>
          </a:p>
          <a:p>
            <a:pPr marL="285750" lvl="0" indent="-285750">
              <a:spcAft>
                <a:spcPts val="1200"/>
              </a:spcAft>
              <a:buFont typeface="Arial" panose="020B0604020202020204" pitchFamily="34" charset="0"/>
              <a:buChar char="•"/>
            </a:pPr>
            <a:r>
              <a:rPr lang="en-GB" sz="3200" baseline="30000" dirty="0">
                <a:solidFill>
                  <a:srgbClr val="5A5A59"/>
                </a:solidFill>
                <a:latin typeface="Bliss-Light"/>
              </a:rPr>
              <a:t>If possible ensure that feedback challenges students’ ideas and stretches them</a:t>
            </a:r>
          </a:p>
          <a:p>
            <a:pPr marL="285750" lvl="0" indent="-285750">
              <a:spcAft>
                <a:spcPts val="1200"/>
              </a:spcAft>
              <a:buFont typeface="Arial" panose="020B0604020202020204" pitchFamily="34" charset="0"/>
              <a:buChar char="•"/>
            </a:pPr>
            <a:r>
              <a:rPr lang="en-GB" sz="3200" baseline="30000" dirty="0">
                <a:solidFill>
                  <a:srgbClr val="5A5A59"/>
                </a:solidFill>
                <a:latin typeface="Bliss-Light"/>
              </a:rPr>
              <a:t>If a student’s proposal is too simplistic suggest ways in which the problem could be broadened</a:t>
            </a:r>
          </a:p>
          <a:p>
            <a:pPr marL="285750" lvl="0" indent="-285750">
              <a:spcAft>
                <a:spcPts val="1200"/>
              </a:spcAft>
              <a:buFont typeface="Arial" panose="020B0604020202020204" pitchFamily="34" charset="0"/>
              <a:buChar char="•"/>
            </a:pPr>
            <a:r>
              <a:rPr lang="en-GB" sz="3200" baseline="30000" dirty="0">
                <a:solidFill>
                  <a:srgbClr val="5A5A59"/>
                </a:solidFill>
                <a:latin typeface="Bliss-Light"/>
              </a:rPr>
              <a:t>If necessary be prepared to support students in the identification of a more appropriate problem situation</a:t>
            </a:r>
          </a:p>
          <a:p>
            <a:endParaRPr lang="en-GB" dirty="0"/>
          </a:p>
        </p:txBody>
      </p:sp>
      <p:pic>
        <p:nvPicPr>
          <p:cNvPr id="7" name="Picture 2">
            <a:extLst>
              <a:ext uri="{FF2B5EF4-FFF2-40B4-BE49-F238E27FC236}">
                <a16:creationId xmlns:a16="http://schemas.microsoft.com/office/drawing/2014/main" id="{D643BFC7-3880-46AB-94DD-8081E2D0E7E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113337"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93249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15</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Discussion Assessment Grid</a:t>
            </a:r>
          </a:p>
        </p:txBody>
      </p:sp>
      <p:pic>
        <p:nvPicPr>
          <p:cNvPr id="5" name="Picture 4">
            <a:extLst>
              <a:ext uri="{FF2B5EF4-FFF2-40B4-BE49-F238E27FC236}">
                <a16:creationId xmlns:a16="http://schemas.microsoft.com/office/drawing/2014/main" id="{7C30E993-993A-47AB-A1C3-5C34EE9DC40D}"/>
              </a:ext>
            </a:extLst>
          </p:cNvPr>
          <p:cNvPicPr>
            <a:picLocks noChangeAspect="1"/>
          </p:cNvPicPr>
          <p:nvPr/>
        </p:nvPicPr>
        <p:blipFill rotWithShape="1">
          <a:blip r:embed="rId3"/>
          <a:srcRect l="65669"/>
          <a:stretch/>
        </p:blipFill>
        <p:spPr>
          <a:xfrm>
            <a:off x="1523999" y="1268829"/>
            <a:ext cx="5938345" cy="5589171"/>
          </a:xfrm>
          <a:prstGeom prst="rect">
            <a:avLst/>
          </a:prstGeom>
        </p:spPr>
      </p:pic>
      <p:pic>
        <p:nvPicPr>
          <p:cNvPr id="7" name="Picture 2">
            <a:extLst>
              <a:ext uri="{FF2B5EF4-FFF2-40B4-BE49-F238E27FC236}">
                <a16:creationId xmlns:a16="http://schemas.microsoft.com/office/drawing/2014/main" id="{4CD54D1E-EF50-4CBC-B807-BF225168D9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032461"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61835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16</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Discussion issues</a:t>
            </a:r>
          </a:p>
        </p:txBody>
      </p:sp>
      <p:pic>
        <p:nvPicPr>
          <p:cNvPr id="7" name="Picture 2">
            <a:extLst>
              <a:ext uri="{FF2B5EF4-FFF2-40B4-BE49-F238E27FC236}">
                <a16:creationId xmlns:a16="http://schemas.microsoft.com/office/drawing/2014/main" id="{4CD54D1E-EF50-4CBC-B807-BF225168D95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032461"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TextBox 3">
            <a:extLst>
              <a:ext uri="{FF2B5EF4-FFF2-40B4-BE49-F238E27FC236}">
                <a16:creationId xmlns:a16="http://schemas.microsoft.com/office/drawing/2014/main" id="{FB24C795-881D-4DAF-AEB4-04F5ABB8FD2E}"/>
              </a:ext>
            </a:extLst>
          </p:cNvPr>
          <p:cNvSpPr txBox="1"/>
          <p:nvPr/>
        </p:nvSpPr>
        <p:spPr>
          <a:xfrm>
            <a:off x="956442" y="1839310"/>
            <a:ext cx="7315200" cy="3416320"/>
          </a:xfrm>
          <a:prstGeom prst="rect">
            <a:avLst/>
          </a:prstGeom>
          <a:noFill/>
        </p:spPr>
        <p:txBody>
          <a:bodyPr wrap="square" rtlCol="0">
            <a:spAutoFit/>
          </a:bodyPr>
          <a:lstStyle/>
          <a:p>
            <a:r>
              <a:rPr lang="en-GB" sz="2400" dirty="0"/>
              <a:t>This is the end of the consideration of the discussion session.  Hopefully the information given has prompted you to consider the following issues:</a:t>
            </a:r>
          </a:p>
          <a:p>
            <a:endParaRPr lang="en-GB" sz="2400" dirty="0"/>
          </a:p>
          <a:p>
            <a:pPr marL="285750" indent="-285750">
              <a:buFont typeface="Arial" panose="020B0604020202020204" pitchFamily="34" charset="0"/>
              <a:buChar char="•"/>
            </a:pPr>
            <a:r>
              <a:rPr lang="en-GB" sz="2400" dirty="0"/>
              <a:t>How valuable true discussion of project ideas can be</a:t>
            </a:r>
          </a:p>
          <a:p>
            <a:pPr marL="285750" indent="-285750">
              <a:buFont typeface="Arial" panose="020B0604020202020204" pitchFamily="34" charset="0"/>
              <a:buChar char="•"/>
            </a:pPr>
            <a:r>
              <a:rPr lang="en-GB" sz="2400" dirty="0"/>
              <a:t>How a teacher/supervisor can facilitate the process to ensure that discussions are fruitful</a:t>
            </a:r>
          </a:p>
          <a:p>
            <a:pPr marL="285750" indent="-285750">
              <a:buFont typeface="Arial" panose="020B0604020202020204" pitchFamily="34" charset="0"/>
              <a:buChar char="•"/>
            </a:pPr>
            <a:r>
              <a:rPr lang="en-GB" sz="2400" dirty="0"/>
              <a:t>How would a candidates demonstrate responses to feedback effectively?</a:t>
            </a:r>
          </a:p>
        </p:txBody>
      </p:sp>
    </p:spTree>
    <p:extLst>
      <p:ext uri="{BB962C8B-B14F-4D97-AF65-F5344CB8AC3E}">
        <p14:creationId xmlns:p14="http://schemas.microsoft.com/office/powerpoint/2010/main" val="26356533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66039" y="666724"/>
            <a:ext cx="8453087" cy="486287"/>
          </a:xfrm>
          <a:prstGeom prst="rect">
            <a:avLst/>
          </a:prstGeom>
          <a:noFill/>
        </p:spPr>
        <p:txBody>
          <a:bodyPr wrap="square" rtlCol="0">
            <a:spAutoFit/>
          </a:bodyPr>
          <a:lstStyle/>
          <a:p>
            <a:pPr>
              <a:lnSpc>
                <a:spcPct val="80000"/>
              </a:lnSpc>
            </a:pPr>
            <a:r>
              <a:rPr lang="en-US" sz="3100" kern="1100" spc="-50" dirty="0">
                <a:solidFill>
                  <a:srgbClr val="DF3C06"/>
                </a:solidFill>
                <a:latin typeface="Gotham Rounded Book"/>
                <a:cs typeface="Gotham Rounded Book"/>
              </a:rPr>
              <a:t>A Level Specification - </a:t>
            </a:r>
            <a:r>
              <a:rPr lang="en-GB" sz="3200" dirty="0">
                <a:solidFill>
                  <a:srgbClr val="DF3C06"/>
                </a:solidFill>
                <a:latin typeface="Gotham Rounded Book"/>
                <a:cs typeface="Gotham Rounded Book"/>
              </a:rPr>
              <a:t>Component 3</a:t>
            </a:r>
            <a:endParaRPr lang="en-US" sz="3100" kern="1100" spc="-50" dirty="0">
              <a:solidFill>
                <a:srgbClr val="DF3C06"/>
              </a:solidFill>
              <a:latin typeface="Gotham Rounded Book"/>
              <a:cs typeface="Gotham Rounded Book"/>
            </a:endParaRPr>
          </a:p>
        </p:txBody>
      </p:sp>
      <p:sp>
        <p:nvSpPr>
          <p:cNvPr id="3" name="TextBox 2"/>
          <p:cNvSpPr txBox="1"/>
          <p:nvPr/>
        </p:nvSpPr>
        <p:spPr>
          <a:xfrm>
            <a:off x="264259" y="1374293"/>
            <a:ext cx="8319883" cy="4820807"/>
          </a:xfrm>
          <a:prstGeom prst="rect">
            <a:avLst/>
          </a:prstGeom>
          <a:noFill/>
        </p:spPr>
        <p:txBody>
          <a:bodyPr wrap="square" rtlCol="0">
            <a:spAutoFit/>
          </a:bodyPr>
          <a:lstStyle/>
          <a:p>
            <a:pPr>
              <a:lnSpc>
                <a:spcPct val="150000"/>
              </a:lnSpc>
              <a:buSzPct val="100000"/>
            </a:pPr>
            <a:endParaRPr lang="en-GB" sz="2800" baseline="30000" dirty="0">
              <a:solidFill>
                <a:srgbClr val="5A5A59"/>
              </a:solidFill>
              <a:latin typeface="Bliss-Light"/>
              <a:cs typeface="Bliss-Light"/>
            </a:endParaRPr>
          </a:p>
          <a:p>
            <a:pPr marL="571500" indent="-571500">
              <a:buSzPct val="100000"/>
              <a:buFont typeface="Arial" panose="020B0604020202020204" pitchFamily="34" charset="0"/>
              <a:buChar char="•"/>
            </a:pPr>
            <a:r>
              <a:rPr lang="en-GB" sz="3600" baseline="30000" dirty="0">
                <a:solidFill>
                  <a:srgbClr val="5A5A59"/>
                </a:solidFill>
                <a:latin typeface="Bliss-Light"/>
                <a:cs typeface="Bliss-Light"/>
              </a:rPr>
              <a:t>Needs to identify input, processing, output</a:t>
            </a:r>
          </a:p>
          <a:p>
            <a:pPr marL="571500" indent="-571500">
              <a:buSzPct val="100000"/>
              <a:buFont typeface="Arial" panose="020B0604020202020204" pitchFamily="34" charset="0"/>
              <a:buChar char="•"/>
            </a:pPr>
            <a:r>
              <a:rPr lang="en-GB" sz="3600" baseline="30000" dirty="0">
                <a:solidFill>
                  <a:srgbClr val="5A5A59"/>
                </a:solidFill>
                <a:latin typeface="Bliss-Light"/>
                <a:cs typeface="Bliss-Light"/>
              </a:rPr>
              <a:t>Full consideration of data</a:t>
            </a:r>
          </a:p>
          <a:p>
            <a:pPr marL="571500" indent="-571500">
              <a:buSzPct val="100000"/>
              <a:buFont typeface="Arial" panose="020B0604020202020204" pitchFamily="34" charset="0"/>
              <a:buChar char="•"/>
            </a:pPr>
            <a:r>
              <a:rPr lang="en-GB" sz="3600" baseline="30000" dirty="0">
                <a:solidFill>
                  <a:srgbClr val="5A5A59"/>
                </a:solidFill>
                <a:latin typeface="Bliss-Light"/>
                <a:cs typeface="Bliss-Light"/>
              </a:rPr>
              <a:t>Important to carry out a full investigation</a:t>
            </a:r>
          </a:p>
          <a:p>
            <a:pPr marL="571500" indent="-571500">
              <a:buSzPct val="100000"/>
              <a:buFont typeface="Arial" panose="020B0604020202020204" pitchFamily="34" charset="0"/>
              <a:buChar char="•"/>
            </a:pPr>
            <a:r>
              <a:rPr lang="en-GB" sz="3600" baseline="30000" dirty="0">
                <a:solidFill>
                  <a:srgbClr val="5A5A59"/>
                </a:solidFill>
                <a:latin typeface="Bliss-Light"/>
                <a:cs typeface="Bliss-Light"/>
              </a:rPr>
              <a:t>Essential that due regard is given to desk based research:</a:t>
            </a:r>
          </a:p>
          <a:p>
            <a:pPr marL="1028700" lvl="1" indent="-571500">
              <a:buSzPct val="100000"/>
              <a:buFont typeface="Arial" panose="020B0604020202020204" pitchFamily="34" charset="0"/>
              <a:buChar char="•"/>
            </a:pPr>
            <a:r>
              <a:rPr lang="en-GB" sz="3600" baseline="30000" dirty="0">
                <a:solidFill>
                  <a:srgbClr val="5A5A59"/>
                </a:solidFill>
                <a:latin typeface="Bliss-Light"/>
                <a:cs typeface="Bliss-Light"/>
              </a:rPr>
              <a:t> particularly when the candidate does not have a ‘real life’ problem situation</a:t>
            </a:r>
          </a:p>
          <a:p>
            <a:pPr marL="1028700" lvl="1" indent="-571500">
              <a:buSzPct val="100000"/>
              <a:buFont typeface="Arial" panose="020B0604020202020204" pitchFamily="34" charset="0"/>
              <a:buChar char="•"/>
            </a:pPr>
            <a:r>
              <a:rPr lang="en-GB" sz="3600" baseline="30000" dirty="0">
                <a:solidFill>
                  <a:srgbClr val="5A5A59"/>
                </a:solidFill>
                <a:latin typeface="Bliss-Light"/>
                <a:cs typeface="Bliss-Light"/>
              </a:rPr>
              <a:t>Must be thorough to support evaluation against commercial solutions</a:t>
            </a:r>
          </a:p>
          <a:p>
            <a:pPr marL="571500" indent="-571500">
              <a:buSzPct val="100000"/>
              <a:buFont typeface="Arial" panose="020B0604020202020204" pitchFamily="34" charset="0"/>
              <a:buChar char="•"/>
            </a:pPr>
            <a:r>
              <a:rPr lang="en-GB" sz="3600" baseline="30000" dirty="0">
                <a:solidFill>
                  <a:srgbClr val="5A5A59"/>
                </a:solidFill>
                <a:latin typeface="Bliss-Light"/>
                <a:cs typeface="Bliss-Light"/>
              </a:rPr>
              <a:t>Framing of measurable objectives will support the remainder of the work.</a:t>
            </a:r>
          </a:p>
          <a:p>
            <a:pPr marL="457200" indent="-457200">
              <a:buSzPct val="100000"/>
              <a:buFont typeface="Arial" panose="020B0604020202020204" pitchFamily="34" charset="0"/>
              <a:buChar char="•"/>
            </a:pPr>
            <a:endParaRPr lang="en-GB" sz="3200" baseline="30000" dirty="0">
              <a:solidFill>
                <a:srgbClr val="5A5A59"/>
              </a:solidFill>
              <a:latin typeface="Bliss-Light"/>
              <a:cs typeface="Bliss-Light"/>
            </a:endParaRPr>
          </a:p>
          <a:p>
            <a:pPr>
              <a:lnSpc>
                <a:spcPct val="150000"/>
              </a:lnSpc>
              <a:buSzPct val="100000"/>
            </a:pPr>
            <a:endParaRPr lang="en-GB" sz="2000" baseline="30000" dirty="0">
              <a:solidFill>
                <a:srgbClr val="5A5A59"/>
              </a:solidFill>
              <a:latin typeface="Bliss-Light"/>
              <a:cs typeface="Bliss-Light"/>
            </a:endParaRPr>
          </a:p>
        </p:txBody>
      </p:sp>
      <p:pic>
        <p:nvPicPr>
          <p:cNvPr id="6" name="Picture 5">
            <a:extLst>
              <a:ext uri="{FF2B5EF4-FFF2-40B4-BE49-F238E27FC236}">
                <a16:creationId xmlns:a16="http://schemas.microsoft.com/office/drawing/2014/main" id="{D60DC0E4-73B7-4E5C-B418-C0778D40DC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7" name="TextBox 6">
            <a:extLst>
              <a:ext uri="{FF2B5EF4-FFF2-40B4-BE49-F238E27FC236}">
                <a16:creationId xmlns:a16="http://schemas.microsoft.com/office/drawing/2014/main" id="{DA895B50-3B07-4808-8226-59041433A8B7}"/>
              </a:ext>
            </a:extLst>
          </p:cNvPr>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Investigation</a:t>
            </a:r>
          </a:p>
        </p:txBody>
      </p:sp>
      <p:pic>
        <p:nvPicPr>
          <p:cNvPr id="8" name="Picture 2">
            <a:extLst>
              <a:ext uri="{FF2B5EF4-FFF2-40B4-BE49-F238E27FC236}">
                <a16:creationId xmlns:a16="http://schemas.microsoft.com/office/drawing/2014/main" id="{15AFC4C9-6224-4E28-AA48-83C0E9B748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068015"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6569552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18</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Desk based research</a:t>
            </a:r>
          </a:p>
        </p:txBody>
      </p:sp>
      <p:pic>
        <p:nvPicPr>
          <p:cNvPr id="8" name="Picture 2">
            <a:extLst>
              <a:ext uri="{FF2B5EF4-FFF2-40B4-BE49-F238E27FC236}">
                <a16:creationId xmlns:a16="http://schemas.microsoft.com/office/drawing/2014/main" id="{F3E027BB-D734-447B-A60C-56A800C0E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AED2D279-85CA-4166-B06B-8BF43E04D66B}"/>
              </a:ext>
            </a:extLst>
          </p:cNvPr>
          <p:cNvPicPr>
            <a:picLocks noChangeAspect="1"/>
          </p:cNvPicPr>
          <p:nvPr/>
        </p:nvPicPr>
        <p:blipFill rotWithShape="1">
          <a:blip r:embed="rId4"/>
          <a:srcRect r="31509"/>
          <a:stretch/>
        </p:blipFill>
        <p:spPr>
          <a:xfrm>
            <a:off x="341303" y="1410901"/>
            <a:ext cx="3263745" cy="2609398"/>
          </a:xfrm>
          <a:prstGeom prst="rect">
            <a:avLst/>
          </a:prstGeom>
        </p:spPr>
      </p:pic>
      <p:pic>
        <p:nvPicPr>
          <p:cNvPr id="9" name="Picture 8">
            <a:extLst>
              <a:ext uri="{FF2B5EF4-FFF2-40B4-BE49-F238E27FC236}">
                <a16:creationId xmlns:a16="http://schemas.microsoft.com/office/drawing/2014/main" id="{950B013E-05A7-47BF-AC86-AAE60942319F}"/>
              </a:ext>
            </a:extLst>
          </p:cNvPr>
          <p:cNvPicPr>
            <a:picLocks noChangeAspect="1"/>
          </p:cNvPicPr>
          <p:nvPr/>
        </p:nvPicPr>
        <p:blipFill>
          <a:blip r:embed="rId5"/>
          <a:stretch>
            <a:fillRect/>
          </a:stretch>
        </p:blipFill>
        <p:spPr>
          <a:xfrm>
            <a:off x="341303" y="4164052"/>
            <a:ext cx="5082475" cy="2572083"/>
          </a:xfrm>
          <a:prstGeom prst="rect">
            <a:avLst/>
          </a:prstGeom>
        </p:spPr>
      </p:pic>
      <p:pic>
        <p:nvPicPr>
          <p:cNvPr id="11" name="Picture 10">
            <a:extLst>
              <a:ext uri="{FF2B5EF4-FFF2-40B4-BE49-F238E27FC236}">
                <a16:creationId xmlns:a16="http://schemas.microsoft.com/office/drawing/2014/main" id="{729B034B-F178-4FE8-9AC7-80D453F1C2FA}"/>
              </a:ext>
            </a:extLst>
          </p:cNvPr>
          <p:cNvPicPr>
            <a:picLocks noChangeAspect="1"/>
          </p:cNvPicPr>
          <p:nvPr/>
        </p:nvPicPr>
        <p:blipFill>
          <a:blip r:embed="rId6"/>
          <a:stretch>
            <a:fillRect/>
          </a:stretch>
        </p:blipFill>
        <p:spPr>
          <a:xfrm>
            <a:off x="4594280" y="1365606"/>
            <a:ext cx="3917839" cy="3197779"/>
          </a:xfrm>
          <a:prstGeom prst="rect">
            <a:avLst/>
          </a:prstGeom>
        </p:spPr>
      </p:pic>
    </p:spTree>
    <p:extLst>
      <p:ext uri="{BB962C8B-B14F-4D97-AF65-F5344CB8AC3E}">
        <p14:creationId xmlns:p14="http://schemas.microsoft.com/office/powerpoint/2010/main" val="28995939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19</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Objectives</a:t>
            </a:r>
          </a:p>
        </p:txBody>
      </p:sp>
      <p:sp>
        <p:nvSpPr>
          <p:cNvPr id="4" name="TextBox 3">
            <a:extLst>
              <a:ext uri="{FF2B5EF4-FFF2-40B4-BE49-F238E27FC236}">
                <a16:creationId xmlns:a16="http://schemas.microsoft.com/office/drawing/2014/main" id="{8B4F99FD-ACF2-4EFE-81B6-C7FF82AE73BB}"/>
              </a:ext>
            </a:extLst>
          </p:cNvPr>
          <p:cNvSpPr txBox="1"/>
          <p:nvPr/>
        </p:nvSpPr>
        <p:spPr>
          <a:xfrm>
            <a:off x="798786" y="1427718"/>
            <a:ext cx="7104993" cy="5293757"/>
          </a:xfrm>
          <a:prstGeom prst="rect">
            <a:avLst/>
          </a:prstGeom>
          <a:noFill/>
        </p:spPr>
        <p:txBody>
          <a:bodyPr wrap="square" rtlCol="0">
            <a:spAutoFit/>
          </a:bodyPr>
          <a:lstStyle/>
          <a:p>
            <a:pPr marL="342900"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Objectives set in the investigation section should inform the coursework</a:t>
            </a:r>
          </a:p>
          <a:p>
            <a:pPr marL="342900"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For each objective candidates should:</a:t>
            </a:r>
          </a:p>
          <a:p>
            <a:pPr marL="800100" lvl="1"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Design input and output facilities and data structures</a:t>
            </a:r>
          </a:p>
          <a:p>
            <a:pPr marL="800100" lvl="1"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Produce algorithms for processing</a:t>
            </a:r>
          </a:p>
          <a:p>
            <a:pPr marL="800100" lvl="1"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Develop a prototype if relevant and redesign if necessary</a:t>
            </a:r>
          </a:p>
          <a:p>
            <a:pPr marL="800100" lvl="1"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Fully develop the solution</a:t>
            </a:r>
          </a:p>
          <a:p>
            <a:pPr marL="800100" lvl="1"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Testing should cover each objective</a:t>
            </a:r>
          </a:p>
          <a:p>
            <a:pPr marL="800100" lvl="1" indent="-342900">
              <a:lnSpc>
                <a:spcPct val="150000"/>
              </a:lnSpc>
              <a:buSzPct val="100000"/>
              <a:buFont typeface="Arial" panose="020B0604020202020204" pitchFamily="34" charset="0"/>
              <a:buChar char="•"/>
            </a:pPr>
            <a:r>
              <a:rPr lang="en-GB" sz="3200" baseline="30000" dirty="0">
                <a:solidFill>
                  <a:srgbClr val="5A5A59"/>
                </a:solidFill>
                <a:latin typeface="Bliss-Light"/>
                <a:cs typeface="Bliss-Light"/>
              </a:rPr>
              <a:t>Evaluation of the solution for each objective</a:t>
            </a:r>
          </a:p>
          <a:p>
            <a:endParaRPr lang="en-GB" dirty="0"/>
          </a:p>
        </p:txBody>
      </p:sp>
      <p:pic>
        <p:nvPicPr>
          <p:cNvPr id="7" name="Picture 2">
            <a:extLst>
              <a:ext uri="{FF2B5EF4-FFF2-40B4-BE49-F238E27FC236}">
                <a16:creationId xmlns:a16="http://schemas.microsoft.com/office/drawing/2014/main" id="{5E402EB3-9A30-4FF6-865E-2FE1948610B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155378"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534556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4" name="TextBox 13"/>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Jen Gillies – a bit about me </a:t>
            </a:r>
          </a:p>
        </p:txBody>
      </p:sp>
      <p:sp>
        <p:nvSpPr>
          <p:cNvPr id="16" name="TextBox 15"/>
          <p:cNvSpPr txBox="1"/>
          <p:nvPr/>
        </p:nvSpPr>
        <p:spPr>
          <a:xfrm>
            <a:off x="266040" y="1709206"/>
            <a:ext cx="7981405" cy="3970318"/>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n-GB" sz="2400" dirty="0">
                <a:latin typeface="Gotham Rounded Book"/>
                <a:cs typeface="Gotham Rounded Book"/>
              </a:rPr>
              <a:t>Teaching Computing for over 20 years</a:t>
            </a:r>
          </a:p>
          <a:p>
            <a:pPr marL="285750" indent="-285750">
              <a:lnSpc>
                <a:spcPct val="150000"/>
              </a:lnSpc>
              <a:buFont typeface="Arial" panose="020B0604020202020204" pitchFamily="34" charset="0"/>
              <a:buChar char="•"/>
            </a:pPr>
            <a:r>
              <a:rPr lang="en-GB" sz="2400" dirty="0">
                <a:latin typeface="Gotham Rounded Book"/>
                <a:cs typeface="Gotham Rounded Book"/>
              </a:rPr>
              <a:t>WJEC Principal Moderator GCE</a:t>
            </a:r>
          </a:p>
          <a:p>
            <a:pPr marL="285750" indent="-285750">
              <a:lnSpc>
                <a:spcPct val="150000"/>
              </a:lnSpc>
              <a:buFont typeface="Arial" panose="020B0604020202020204" pitchFamily="34" charset="0"/>
              <a:buChar char="•"/>
            </a:pPr>
            <a:r>
              <a:rPr lang="en-GB" sz="2400" dirty="0">
                <a:latin typeface="Gotham Rounded Book"/>
                <a:cs typeface="Gotham Rounded Book"/>
              </a:rPr>
              <a:t>EDUQAS Principal Moderator GCE Component 3</a:t>
            </a:r>
          </a:p>
          <a:p>
            <a:pPr marL="285750" indent="-285750">
              <a:lnSpc>
                <a:spcPct val="150000"/>
              </a:lnSpc>
              <a:buFont typeface="Arial" panose="020B0604020202020204" pitchFamily="34" charset="0"/>
              <a:buChar char="•"/>
            </a:pPr>
            <a:r>
              <a:rPr lang="en-GB" sz="2400" dirty="0">
                <a:latin typeface="Gotham Rounded Book"/>
                <a:cs typeface="Gotham Rounded Book"/>
              </a:rPr>
              <a:t>WJEC Principal Moderator GCSE CS3</a:t>
            </a:r>
          </a:p>
          <a:p>
            <a:pPr marL="285750" indent="-285750">
              <a:lnSpc>
                <a:spcPct val="150000"/>
              </a:lnSpc>
              <a:buFont typeface="Arial" panose="020B0604020202020204" pitchFamily="34" charset="0"/>
              <a:buChar char="•"/>
            </a:pPr>
            <a:r>
              <a:rPr lang="en-GB" sz="2400" dirty="0">
                <a:latin typeface="Gotham Rounded Book"/>
                <a:cs typeface="Gotham Rounded Book"/>
              </a:rPr>
              <a:t>EDUQAS Principal Moderator GCSE Computer Science Unit 3</a:t>
            </a:r>
          </a:p>
          <a:p>
            <a:pPr marL="285750" indent="-285750">
              <a:lnSpc>
                <a:spcPct val="150000"/>
              </a:lnSpc>
              <a:buFont typeface="Arial" panose="020B0604020202020204" pitchFamily="34" charset="0"/>
              <a:buChar char="•"/>
            </a:pPr>
            <a:r>
              <a:rPr lang="en-GB" sz="2400" dirty="0">
                <a:latin typeface="Gotham Rounded Book"/>
                <a:cs typeface="Gotham Rounded Book"/>
              </a:rPr>
              <a:t>Deliver CPD training</a:t>
            </a:r>
          </a:p>
          <a:p>
            <a:pPr marL="285750" indent="-285750">
              <a:lnSpc>
                <a:spcPct val="150000"/>
              </a:lnSpc>
              <a:buFont typeface="Arial" panose="020B0604020202020204" pitchFamily="34" charset="0"/>
              <a:buChar char="•"/>
            </a:pPr>
            <a:r>
              <a:rPr lang="en-GB" sz="2400" dirty="0">
                <a:latin typeface="Gotham Rounded Book"/>
                <a:cs typeface="Gotham Rounded Book"/>
              </a:rPr>
              <a:t>Involved in the development of new specifications</a:t>
            </a:r>
          </a:p>
        </p:txBody>
      </p:sp>
      <p:pic>
        <p:nvPicPr>
          <p:cNvPr id="6" name="Picture 2">
            <a:extLst>
              <a:ext uri="{FF2B5EF4-FFF2-40B4-BE49-F238E27FC236}">
                <a16:creationId xmlns:a16="http://schemas.microsoft.com/office/drawing/2014/main" id="{FBC1FB21-9F40-449B-91A6-DF99FAF029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186909" y="108534"/>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4064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20</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Investigation Assessment Grid</a:t>
            </a:r>
          </a:p>
        </p:txBody>
      </p:sp>
      <p:pic>
        <p:nvPicPr>
          <p:cNvPr id="7" name="Picture 6">
            <a:extLst>
              <a:ext uri="{FF2B5EF4-FFF2-40B4-BE49-F238E27FC236}">
                <a16:creationId xmlns:a16="http://schemas.microsoft.com/office/drawing/2014/main" id="{6E10EB9C-85E3-4D49-8C28-423B17E9B719}"/>
              </a:ext>
            </a:extLst>
          </p:cNvPr>
          <p:cNvPicPr>
            <a:picLocks noChangeAspect="1"/>
          </p:cNvPicPr>
          <p:nvPr/>
        </p:nvPicPr>
        <p:blipFill rotWithShape="1">
          <a:blip r:embed="rId3"/>
          <a:srcRect l="65780" b="51625"/>
          <a:stretch/>
        </p:blipFill>
        <p:spPr>
          <a:xfrm>
            <a:off x="137202" y="1313254"/>
            <a:ext cx="4567317" cy="3715303"/>
          </a:xfrm>
          <a:prstGeom prst="rect">
            <a:avLst/>
          </a:prstGeom>
        </p:spPr>
      </p:pic>
      <p:pic>
        <p:nvPicPr>
          <p:cNvPr id="8" name="Picture 2">
            <a:extLst>
              <a:ext uri="{FF2B5EF4-FFF2-40B4-BE49-F238E27FC236}">
                <a16:creationId xmlns:a16="http://schemas.microsoft.com/office/drawing/2014/main" id="{F3E027BB-D734-447B-A60C-56A800C0E70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5EAD0F69-C317-4345-BBCD-8F7DCC25EE4D}"/>
              </a:ext>
            </a:extLst>
          </p:cNvPr>
          <p:cNvPicPr>
            <a:picLocks noChangeAspect="1"/>
          </p:cNvPicPr>
          <p:nvPr/>
        </p:nvPicPr>
        <p:blipFill rotWithShape="1">
          <a:blip r:embed="rId3"/>
          <a:srcRect l="65780" t="47765"/>
          <a:stretch/>
        </p:blipFill>
        <p:spPr>
          <a:xfrm>
            <a:off x="4616081" y="2151671"/>
            <a:ext cx="4481475" cy="3936325"/>
          </a:xfrm>
          <a:prstGeom prst="rect">
            <a:avLst/>
          </a:prstGeom>
        </p:spPr>
      </p:pic>
    </p:spTree>
    <p:extLst>
      <p:ext uri="{BB962C8B-B14F-4D97-AF65-F5344CB8AC3E}">
        <p14:creationId xmlns:p14="http://schemas.microsoft.com/office/powerpoint/2010/main" val="427455128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21</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Investigation issues</a:t>
            </a:r>
          </a:p>
        </p:txBody>
      </p:sp>
      <p:pic>
        <p:nvPicPr>
          <p:cNvPr id="8" name="Picture 2">
            <a:extLst>
              <a:ext uri="{FF2B5EF4-FFF2-40B4-BE49-F238E27FC236}">
                <a16:creationId xmlns:a16="http://schemas.microsoft.com/office/drawing/2014/main" id="{F3E027BB-D734-447B-A60C-56A800C0E7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4" name="Rectangle 3">
            <a:extLst>
              <a:ext uri="{FF2B5EF4-FFF2-40B4-BE49-F238E27FC236}">
                <a16:creationId xmlns:a16="http://schemas.microsoft.com/office/drawing/2014/main" id="{4389B2BD-7B1E-4F62-A19D-ABEFC8F16EBC}"/>
              </a:ext>
            </a:extLst>
          </p:cNvPr>
          <p:cNvSpPr/>
          <p:nvPr/>
        </p:nvSpPr>
        <p:spPr>
          <a:xfrm>
            <a:off x="603282" y="1395933"/>
            <a:ext cx="8083517" cy="4001095"/>
          </a:xfrm>
          <a:prstGeom prst="rect">
            <a:avLst/>
          </a:prstGeom>
        </p:spPr>
        <p:txBody>
          <a:bodyPr wrap="square">
            <a:spAutoFit/>
          </a:bodyPr>
          <a:lstStyle/>
          <a:p>
            <a:pPr>
              <a:lnSpc>
                <a:spcPct val="115000"/>
              </a:lnSpc>
              <a:spcAft>
                <a:spcPts val="1000"/>
              </a:spcAft>
            </a:pPr>
            <a:r>
              <a:rPr lang="en-GB" sz="2000" dirty="0">
                <a:ea typeface="Calibri" panose="020F0502020204030204" pitchFamily="34" charset="0"/>
                <a:cs typeface="Times New Roman" panose="02020603050405020304" pitchFamily="18" charset="0"/>
              </a:rPr>
              <a:t>Consider: how candidates can be encouraged to set measurable objectives</a:t>
            </a:r>
          </a:p>
          <a:p>
            <a:pPr>
              <a:lnSpc>
                <a:spcPct val="115000"/>
              </a:lnSpc>
              <a:spcAft>
                <a:spcPts val="1000"/>
              </a:spcAft>
            </a:pPr>
            <a:r>
              <a:rPr lang="en-GB" sz="2000" b="1"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15000"/>
              </a:lnSpc>
              <a:spcAft>
                <a:spcPts val="1000"/>
              </a:spcAft>
            </a:pPr>
            <a:r>
              <a:rPr lang="en-GB" sz="2000" dirty="0">
                <a:ea typeface="Calibri" panose="020F0502020204030204" pitchFamily="34" charset="0"/>
                <a:cs typeface="Times New Roman" panose="02020603050405020304" pitchFamily="18" charset="0"/>
              </a:rPr>
              <a:t>Consider: how the remainder of the project could be structured to ensure that objectives are central</a:t>
            </a:r>
          </a:p>
          <a:p>
            <a:pPr>
              <a:lnSpc>
                <a:spcPct val="115000"/>
              </a:lnSpc>
              <a:spcAft>
                <a:spcPts val="1000"/>
              </a:spcAft>
            </a:pPr>
            <a:r>
              <a:rPr lang="en-GB" sz="2000" dirty="0">
                <a:ea typeface="Calibri" panose="020F0502020204030204" pitchFamily="34" charset="0"/>
                <a:cs typeface="Times New Roman" panose="02020603050405020304" pitchFamily="18" charset="0"/>
              </a:rPr>
              <a:t> </a:t>
            </a:r>
            <a:r>
              <a:rPr lang="en-GB" sz="2000" b="1" dirty="0">
                <a:ea typeface="Calibri" panose="020F0502020204030204" pitchFamily="34" charset="0"/>
                <a:cs typeface="Times New Roman" panose="02020603050405020304" pitchFamily="18" charset="0"/>
              </a:rPr>
              <a:t> </a:t>
            </a:r>
            <a:endParaRPr lang="en-GB" sz="2000" dirty="0">
              <a:ea typeface="Calibri" panose="020F0502020204030204" pitchFamily="34" charset="0"/>
              <a:cs typeface="Times New Roman" panose="02020603050405020304" pitchFamily="18" charset="0"/>
            </a:endParaRPr>
          </a:p>
          <a:p>
            <a:pPr>
              <a:lnSpc>
                <a:spcPct val="115000"/>
              </a:lnSpc>
              <a:spcAft>
                <a:spcPts val="1000"/>
              </a:spcAft>
            </a:pPr>
            <a:r>
              <a:rPr lang="en-GB" sz="2000" dirty="0">
                <a:ea typeface="Calibri" panose="020F0502020204030204" pitchFamily="34" charset="0"/>
                <a:cs typeface="Times New Roman" panose="02020603050405020304" pitchFamily="18" charset="0"/>
              </a:rPr>
              <a:t>Consider: the importance of objectives for the testing and evaluation sections of the work</a:t>
            </a:r>
          </a:p>
          <a:p>
            <a:pPr>
              <a:lnSpc>
                <a:spcPct val="115000"/>
              </a:lnSpc>
              <a:spcAft>
                <a:spcPts val="1000"/>
              </a:spcAft>
            </a:pPr>
            <a:r>
              <a:rPr lang="en-GB" sz="2000" dirty="0">
                <a:ea typeface="Calibri" panose="020F0502020204030204" pitchFamily="34" charset="0"/>
                <a:cs typeface="Times New Roman" panose="02020603050405020304" pitchFamily="18" charset="0"/>
              </a:rPr>
              <a:t> </a:t>
            </a:r>
          </a:p>
          <a:p>
            <a:r>
              <a:rPr lang="en-GB" sz="2000" dirty="0">
                <a:ea typeface="Calibri" panose="020F0502020204030204" pitchFamily="34" charset="0"/>
                <a:cs typeface="Times New Roman" panose="02020603050405020304" pitchFamily="18" charset="0"/>
              </a:rPr>
              <a:t>What would you look for in a  Mark Band 3 response?</a:t>
            </a:r>
            <a:endParaRPr lang="en-GB" dirty="0"/>
          </a:p>
        </p:txBody>
      </p:sp>
    </p:spTree>
    <p:extLst>
      <p:ext uri="{BB962C8B-B14F-4D97-AF65-F5344CB8AC3E}">
        <p14:creationId xmlns:p14="http://schemas.microsoft.com/office/powerpoint/2010/main" val="28316403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22</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Design section</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29664A5F-65A8-4C9A-99CC-6A823EC25708}"/>
              </a:ext>
            </a:extLst>
          </p:cNvPr>
          <p:cNvSpPr txBox="1"/>
          <p:nvPr/>
        </p:nvSpPr>
        <p:spPr>
          <a:xfrm>
            <a:off x="557049" y="1970721"/>
            <a:ext cx="7357241" cy="3785652"/>
          </a:xfrm>
          <a:prstGeom prst="rect">
            <a:avLst/>
          </a:prstGeom>
          <a:noFill/>
        </p:spPr>
        <p:txBody>
          <a:bodyPr wrap="square" rtlCol="0">
            <a:spAutoFit/>
          </a:bodyPr>
          <a:lstStyle/>
          <a:p>
            <a:r>
              <a:rPr lang="en-GB" sz="2400" dirty="0"/>
              <a:t>The basis for the design section must be the objectives set at the end of the Investigation section of the work.</a:t>
            </a:r>
          </a:p>
          <a:p>
            <a:endParaRPr lang="en-GB" sz="2400" dirty="0"/>
          </a:p>
          <a:p>
            <a:r>
              <a:rPr lang="en-GB" sz="2400" dirty="0"/>
              <a:t>Candidates should:</a:t>
            </a:r>
          </a:p>
          <a:p>
            <a:pPr marL="342900" indent="-342900">
              <a:buFont typeface="Arial" panose="020B0604020202020204" pitchFamily="34" charset="0"/>
              <a:buChar char="•"/>
            </a:pPr>
            <a:r>
              <a:rPr lang="en-GB" sz="2400" dirty="0"/>
              <a:t>Describe and justify the breaking down of the problem into sub problems </a:t>
            </a:r>
          </a:p>
          <a:p>
            <a:pPr marL="342900" indent="-342900">
              <a:buFont typeface="Arial" panose="020B0604020202020204" pitchFamily="34" charset="0"/>
              <a:buChar char="•"/>
            </a:pPr>
            <a:r>
              <a:rPr lang="en-GB" sz="2400" dirty="0"/>
              <a:t>Explain the links between the sub programs and the project objectives</a:t>
            </a:r>
          </a:p>
          <a:p>
            <a:pPr marL="342900" indent="-342900">
              <a:buFont typeface="Arial" panose="020B0604020202020204" pitchFamily="34" charset="0"/>
              <a:buChar char="•"/>
            </a:pPr>
            <a:endParaRPr lang="en-GB" sz="2400" dirty="0"/>
          </a:p>
          <a:p>
            <a:r>
              <a:rPr lang="en-GB" sz="2400" dirty="0"/>
              <a:t>	</a:t>
            </a:r>
            <a:endParaRPr lang="en-GB" dirty="0"/>
          </a:p>
        </p:txBody>
      </p:sp>
      <p:pic>
        <p:nvPicPr>
          <p:cNvPr id="11" name="Picture 2">
            <a:extLst>
              <a:ext uri="{FF2B5EF4-FFF2-40B4-BE49-F238E27FC236}">
                <a16:creationId xmlns:a16="http://schemas.microsoft.com/office/drawing/2014/main" id="{C8C8CAA6-8768-4863-AF20-D1B47BBFF80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3984026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23</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Design specification</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6" name="TextBox 5">
            <a:extLst>
              <a:ext uri="{FF2B5EF4-FFF2-40B4-BE49-F238E27FC236}">
                <a16:creationId xmlns:a16="http://schemas.microsoft.com/office/drawing/2014/main" id="{847F7DFF-36BB-45CA-B864-856752A5CB87}"/>
              </a:ext>
            </a:extLst>
          </p:cNvPr>
          <p:cNvSpPr txBox="1"/>
          <p:nvPr/>
        </p:nvSpPr>
        <p:spPr>
          <a:xfrm>
            <a:off x="294290" y="1525909"/>
            <a:ext cx="8137570" cy="4401205"/>
          </a:xfrm>
          <a:prstGeom prst="rect">
            <a:avLst/>
          </a:prstGeom>
          <a:noFill/>
        </p:spPr>
        <p:txBody>
          <a:bodyPr wrap="square" rtlCol="0">
            <a:spAutoFit/>
          </a:bodyPr>
          <a:lstStyle/>
          <a:p>
            <a:r>
              <a:rPr lang="en-GB" sz="2000" dirty="0"/>
              <a:t>To achieve each of the stated objectives:</a:t>
            </a:r>
          </a:p>
          <a:p>
            <a:r>
              <a:rPr lang="en-GB" sz="2000" dirty="0"/>
              <a:t>Input and output </a:t>
            </a:r>
          </a:p>
          <a:p>
            <a:pPr marL="742950" lvl="1" indent="-285750">
              <a:buFont typeface="Arial" panose="020B0604020202020204" pitchFamily="34" charset="0"/>
              <a:buChar char="•"/>
            </a:pPr>
            <a:r>
              <a:rPr lang="en-GB" sz="2000" dirty="0"/>
              <a:t>Specify, design and document screen layouts, reports and other forms of input and output required to create the user interface.</a:t>
            </a:r>
          </a:p>
          <a:p>
            <a:r>
              <a:rPr lang="en-GB" sz="2000" dirty="0"/>
              <a:t>Data structures and methods of access</a:t>
            </a:r>
          </a:p>
          <a:p>
            <a:pPr marL="742950" lvl="1" indent="-285750">
              <a:buFont typeface="Arial" panose="020B0604020202020204" pitchFamily="34" charset="0"/>
              <a:buChar char="•"/>
            </a:pPr>
            <a:r>
              <a:rPr lang="en-GB" sz="2000" dirty="0"/>
              <a:t>Design and document all data structures that will be required to produce the output for the solution to the problem together with the method of accessing the data in hat data structure.</a:t>
            </a:r>
          </a:p>
          <a:p>
            <a:pPr marL="742950" lvl="1" indent="-285750">
              <a:buFont typeface="Arial" panose="020B0604020202020204" pitchFamily="34" charset="0"/>
              <a:buChar char="•"/>
            </a:pPr>
            <a:r>
              <a:rPr lang="en-GB" sz="2000" dirty="0"/>
              <a:t>Ensure that all data entered into the system is valid.</a:t>
            </a:r>
          </a:p>
          <a:p>
            <a:r>
              <a:rPr lang="en-GB" sz="2000" dirty="0"/>
              <a:t>Processing stages </a:t>
            </a:r>
          </a:p>
          <a:p>
            <a:pPr marL="742950" lvl="1" indent="-285750">
              <a:buFont typeface="Arial" panose="020B0604020202020204" pitchFamily="34" charset="0"/>
              <a:buChar char="•"/>
            </a:pPr>
            <a:r>
              <a:rPr lang="en-GB" sz="2000" dirty="0"/>
              <a:t>Design programming routines to be used to handle and process data within the proposed solution to achieve each objective. </a:t>
            </a:r>
          </a:p>
          <a:p>
            <a:pPr marL="742950" lvl="1" indent="-285750">
              <a:buFont typeface="Arial" panose="020B0604020202020204" pitchFamily="34" charset="0"/>
              <a:buChar char="•"/>
            </a:pPr>
            <a:r>
              <a:rPr lang="en-GB" sz="2000" dirty="0"/>
              <a:t>Document these designs using a structured convention such as pseudo-code</a:t>
            </a:r>
            <a:r>
              <a:rPr lang="en-GB" dirty="0"/>
              <a:t>.</a:t>
            </a:r>
          </a:p>
        </p:txBody>
      </p:sp>
      <p:pic>
        <p:nvPicPr>
          <p:cNvPr id="9" name="Picture 2">
            <a:extLst>
              <a:ext uri="{FF2B5EF4-FFF2-40B4-BE49-F238E27FC236}">
                <a16:creationId xmlns:a16="http://schemas.microsoft.com/office/drawing/2014/main" id="{30AC094F-AE20-432B-8F96-6BAE66C5E13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4826872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24</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Overview</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29664A5F-65A8-4C9A-99CC-6A823EC25708}"/>
              </a:ext>
            </a:extLst>
          </p:cNvPr>
          <p:cNvSpPr txBox="1"/>
          <p:nvPr/>
        </p:nvSpPr>
        <p:spPr>
          <a:xfrm>
            <a:off x="175984" y="1886054"/>
            <a:ext cx="8387361" cy="707886"/>
          </a:xfrm>
          <a:prstGeom prst="rect">
            <a:avLst/>
          </a:prstGeom>
          <a:noFill/>
          <a:ln>
            <a:solidFill>
              <a:schemeClr val="tx1"/>
            </a:solidFill>
          </a:ln>
        </p:spPr>
        <p:txBody>
          <a:bodyPr wrap="none" rtlCol="0">
            <a:spAutoFit/>
          </a:bodyPr>
          <a:lstStyle/>
          <a:p>
            <a:r>
              <a:rPr lang="en-GB" sz="2000" dirty="0"/>
              <a:t>Describe and justify the breaking down of the problem into sub problems and</a:t>
            </a:r>
          </a:p>
          <a:p>
            <a:r>
              <a:rPr lang="en-GB" sz="2000" dirty="0"/>
              <a:t>explain the links between the sub programs and the project objectives</a:t>
            </a:r>
          </a:p>
        </p:txBody>
      </p:sp>
      <p:pic>
        <p:nvPicPr>
          <p:cNvPr id="11" name="Picture 2">
            <a:extLst>
              <a:ext uri="{FF2B5EF4-FFF2-40B4-BE49-F238E27FC236}">
                <a16:creationId xmlns:a16="http://schemas.microsoft.com/office/drawing/2014/main" id="{9DF55A73-45DE-4D83-BCC9-1EC5511EB5D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descr="&#10;&#10;">
            <a:extLst>
              <a:ext uri="{FF2B5EF4-FFF2-40B4-BE49-F238E27FC236}">
                <a16:creationId xmlns:a16="http://schemas.microsoft.com/office/drawing/2014/main" id="{3F74E887-8955-442F-AF59-E22287F0B678}"/>
              </a:ext>
            </a:extLst>
          </p:cNvPr>
          <p:cNvPicPr>
            <a:picLocks noChangeAspect="1"/>
          </p:cNvPicPr>
          <p:nvPr/>
        </p:nvPicPr>
        <p:blipFill>
          <a:blip r:embed="rId5"/>
          <a:stretch>
            <a:fillRect/>
          </a:stretch>
        </p:blipFill>
        <p:spPr>
          <a:xfrm>
            <a:off x="1770989" y="2918165"/>
            <a:ext cx="5197349" cy="3525817"/>
          </a:xfrm>
          <a:prstGeom prst="rect">
            <a:avLst/>
          </a:prstGeom>
        </p:spPr>
      </p:pic>
    </p:spTree>
    <p:extLst>
      <p:ext uri="{BB962C8B-B14F-4D97-AF65-F5344CB8AC3E}">
        <p14:creationId xmlns:p14="http://schemas.microsoft.com/office/powerpoint/2010/main" val="39267426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25</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Input and output</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29664A5F-65A8-4C9A-99CC-6A823EC25708}"/>
              </a:ext>
            </a:extLst>
          </p:cNvPr>
          <p:cNvSpPr txBox="1"/>
          <p:nvPr/>
        </p:nvSpPr>
        <p:spPr>
          <a:xfrm>
            <a:off x="175984" y="1886054"/>
            <a:ext cx="7772321" cy="677108"/>
          </a:xfrm>
          <a:prstGeom prst="rect">
            <a:avLst/>
          </a:prstGeom>
          <a:noFill/>
          <a:ln>
            <a:solidFill>
              <a:schemeClr val="tx1"/>
            </a:solidFill>
          </a:ln>
        </p:spPr>
        <p:txBody>
          <a:bodyPr wrap="none" rtlCol="0">
            <a:spAutoFit/>
          </a:bodyPr>
          <a:lstStyle/>
          <a:p>
            <a:pPr marL="342900" indent="-342900">
              <a:buFont typeface="Arial" panose="020B0604020202020204" pitchFamily="34" charset="0"/>
              <a:buChar char="•"/>
            </a:pPr>
            <a:r>
              <a:rPr lang="en-GB" sz="2000" dirty="0"/>
              <a:t>Designed in detail the input and output to be produced by the system</a:t>
            </a:r>
          </a:p>
          <a:p>
            <a:endParaRPr lang="en-GB" dirty="0"/>
          </a:p>
        </p:txBody>
      </p:sp>
      <p:pic>
        <p:nvPicPr>
          <p:cNvPr id="12" name="Picture 2">
            <a:extLst>
              <a:ext uri="{FF2B5EF4-FFF2-40B4-BE49-F238E27FC236}">
                <a16:creationId xmlns:a16="http://schemas.microsoft.com/office/drawing/2014/main" id="{9602A6DC-9E1B-477A-ADC6-0E244C6510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1358CCF0-CEEA-4B94-A18C-4C6E05974525}"/>
              </a:ext>
            </a:extLst>
          </p:cNvPr>
          <p:cNvPicPr>
            <a:picLocks noChangeAspect="1"/>
          </p:cNvPicPr>
          <p:nvPr/>
        </p:nvPicPr>
        <p:blipFill>
          <a:blip r:embed="rId5"/>
          <a:stretch>
            <a:fillRect/>
          </a:stretch>
        </p:blipFill>
        <p:spPr>
          <a:xfrm>
            <a:off x="811166" y="2822763"/>
            <a:ext cx="7137139" cy="4158688"/>
          </a:xfrm>
          <a:prstGeom prst="rect">
            <a:avLst/>
          </a:prstGeom>
        </p:spPr>
      </p:pic>
    </p:spTree>
    <p:extLst>
      <p:ext uri="{BB962C8B-B14F-4D97-AF65-F5344CB8AC3E}">
        <p14:creationId xmlns:p14="http://schemas.microsoft.com/office/powerpoint/2010/main" val="872766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26</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Data requirements and structure</a:t>
            </a:r>
          </a:p>
        </p:txBody>
      </p:sp>
      <p:sp>
        <p:nvSpPr>
          <p:cNvPr id="4" name="TextBox 3">
            <a:extLst>
              <a:ext uri="{FF2B5EF4-FFF2-40B4-BE49-F238E27FC236}">
                <a16:creationId xmlns:a16="http://schemas.microsoft.com/office/drawing/2014/main" id="{463F2387-254D-4775-A8E7-5EF22910E062}"/>
              </a:ext>
            </a:extLst>
          </p:cNvPr>
          <p:cNvSpPr txBox="1"/>
          <p:nvPr/>
        </p:nvSpPr>
        <p:spPr>
          <a:xfrm>
            <a:off x="683173" y="1944414"/>
            <a:ext cx="8003628" cy="3416320"/>
          </a:xfrm>
          <a:prstGeom prst="rect">
            <a:avLst/>
          </a:prstGeom>
          <a:noFill/>
        </p:spPr>
        <p:txBody>
          <a:bodyPr wrap="square" rtlCol="0">
            <a:spAutoFit/>
          </a:bodyPr>
          <a:lstStyle/>
          <a:p>
            <a:pPr marL="342900" indent="-342900">
              <a:buFont typeface="Arial" panose="020B0604020202020204" pitchFamily="34" charset="0"/>
              <a:buChar char="•"/>
            </a:pPr>
            <a:r>
              <a:rPr lang="en-GB" sz="2400" dirty="0"/>
              <a:t>fully identified and described the data to be input to and output from the system</a:t>
            </a:r>
          </a:p>
          <a:p>
            <a:pPr marL="285750" indent="-285750">
              <a:buFont typeface="Arial" panose="020B0604020202020204" pitchFamily="34" charset="0"/>
              <a:buChar char="•"/>
            </a:pPr>
            <a:r>
              <a:rPr lang="en-GB" sz="2400" dirty="0"/>
              <a:t>given full consideration to the reasons for the data that is to be included in the outputs</a:t>
            </a:r>
          </a:p>
          <a:p>
            <a:pPr marL="285750" indent="-285750">
              <a:buFont typeface="Arial" panose="020B0604020202020204" pitchFamily="34" charset="0"/>
              <a:buChar char="•"/>
            </a:pPr>
            <a:r>
              <a:rPr lang="en-GB" sz="2400" dirty="0"/>
              <a:t>fully described all the required files and/or data structures and has fully considered and fully described methods of access</a:t>
            </a:r>
          </a:p>
          <a:p>
            <a:pPr marL="285750" indent="-285750">
              <a:buFont typeface="Arial" panose="020B0604020202020204" pitchFamily="34" charset="0"/>
              <a:buChar char="•"/>
            </a:pPr>
            <a:r>
              <a:rPr lang="en-GB" sz="2400" dirty="0"/>
              <a:t>fully described the validation routines to be carried out on the data entered into the system</a:t>
            </a:r>
          </a:p>
        </p:txBody>
      </p:sp>
      <p:pic>
        <p:nvPicPr>
          <p:cNvPr id="7" name="Picture 2">
            <a:extLst>
              <a:ext uri="{FF2B5EF4-FFF2-40B4-BE49-F238E27FC236}">
                <a16:creationId xmlns:a16="http://schemas.microsoft.com/office/drawing/2014/main" id="{8F4C93F6-7591-42BE-9252-A000764361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116563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27</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371976"/>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Data structures</a:t>
            </a:r>
          </a:p>
        </p:txBody>
      </p:sp>
      <p:pic>
        <p:nvPicPr>
          <p:cNvPr id="6" name="Picture 5">
            <a:extLst>
              <a:ext uri="{FF2B5EF4-FFF2-40B4-BE49-F238E27FC236}">
                <a16:creationId xmlns:a16="http://schemas.microsoft.com/office/drawing/2014/main" id="{0108BEE4-205B-4653-AA1C-1D59B47FB97B}"/>
              </a:ext>
            </a:extLst>
          </p:cNvPr>
          <p:cNvPicPr>
            <a:picLocks noChangeAspect="1"/>
          </p:cNvPicPr>
          <p:nvPr/>
        </p:nvPicPr>
        <p:blipFill>
          <a:blip r:embed="rId4"/>
          <a:stretch>
            <a:fillRect/>
          </a:stretch>
        </p:blipFill>
        <p:spPr>
          <a:xfrm>
            <a:off x="283845" y="1745597"/>
            <a:ext cx="6905232" cy="4444260"/>
          </a:xfrm>
          <a:prstGeom prst="rect">
            <a:avLst/>
          </a:prstGeom>
        </p:spPr>
      </p:pic>
      <p:pic>
        <p:nvPicPr>
          <p:cNvPr id="11" name="Picture 2">
            <a:extLst>
              <a:ext uri="{FF2B5EF4-FFF2-40B4-BE49-F238E27FC236}">
                <a16:creationId xmlns:a16="http://schemas.microsoft.com/office/drawing/2014/main" id="{2C58A090-2DB3-4961-9C4A-42E8FA392F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0846849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28</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371976"/>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Data structures</a:t>
            </a:r>
          </a:p>
        </p:txBody>
      </p:sp>
      <p:sp>
        <p:nvSpPr>
          <p:cNvPr id="5" name="Rectangle 4">
            <a:extLst>
              <a:ext uri="{FF2B5EF4-FFF2-40B4-BE49-F238E27FC236}">
                <a16:creationId xmlns:a16="http://schemas.microsoft.com/office/drawing/2014/main" id="{57C02FC7-9033-4A38-8803-7B6433E4979C}"/>
              </a:ext>
            </a:extLst>
          </p:cNvPr>
          <p:cNvSpPr/>
          <p:nvPr/>
        </p:nvSpPr>
        <p:spPr>
          <a:xfrm>
            <a:off x="719958" y="2036110"/>
            <a:ext cx="7194331" cy="646331"/>
          </a:xfrm>
          <a:prstGeom prst="rect">
            <a:avLst/>
          </a:prstGeom>
        </p:spPr>
        <p:txBody>
          <a:bodyPr wrap="square">
            <a:spAutoFit/>
          </a:bodyPr>
          <a:lstStyle/>
          <a:p>
            <a:r>
              <a:rPr lang="en-GB" dirty="0"/>
              <a:t>Fully describe the validation routines to be carried out on the data entered into the system</a:t>
            </a:r>
          </a:p>
        </p:txBody>
      </p:sp>
      <p:pic>
        <p:nvPicPr>
          <p:cNvPr id="12" name="Picture 2">
            <a:extLst>
              <a:ext uri="{FF2B5EF4-FFF2-40B4-BE49-F238E27FC236}">
                <a16:creationId xmlns:a16="http://schemas.microsoft.com/office/drawing/2014/main" id="{6FEBF9E3-489E-4DF3-886A-746D6A63C5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6" name="Picture 5">
            <a:extLst>
              <a:ext uri="{FF2B5EF4-FFF2-40B4-BE49-F238E27FC236}">
                <a16:creationId xmlns:a16="http://schemas.microsoft.com/office/drawing/2014/main" id="{8CDD6C02-9086-420E-AA16-3982299015A6}"/>
              </a:ext>
            </a:extLst>
          </p:cNvPr>
          <p:cNvPicPr>
            <a:picLocks noChangeAspect="1"/>
          </p:cNvPicPr>
          <p:nvPr/>
        </p:nvPicPr>
        <p:blipFill>
          <a:blip r:embed="rId5"/>
          <a:stretch>
            <a:fillRect/>
          </a:stretch>
        </p:blipFill>
        <p:spPr>
          <a:xfrm>
            <a:off x="0" y="2939359"/>
            <a:ext cx="8856516" cy="2578572"/>
          </a:xfrm>
          <a:prstGeom prst="rect">
            <a:avLst/>
          </a:prstGeom>
        </p:spPr>
      </p:pic>
    </p:spTree>
    <p:extLst>
      <p:ext uri="{BB962C8B-B14F-4D97-AF65-F5344CB8AC3E}">
        <p14:creationId xmlns:p14="http://schemas.microsoft.com/office/powerpoint/2010/main" val="14101167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29</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Processing</a:t>
            </a:r>
          </a:p>
        </p:txBody>
      </p:sp>
      <p:sp>
        <p:nvSpPr>
          <p:cNvPr id="7" name="Rectangle 6">
            <a:extLst>
              <a:ext uri="{FF2B5EF4-FFF2-40B4-BE49-F238E27FC236}">
                <a16:creationId xmlns:a16="http://schemas.microsoft.com/office/drawing/2014/main" id="{60DA1CB3-9BA9-4C92-A724-8774B2C82889}"/>
              </a:ext>
            </a:extLst>
          </p:cNvPr>
          <p:cNvSpPr/>
          <p:nvPr/>
        </p:nvSpPr>
        <p:spPr>
          <a:xfrm>
            <a:off x="683172" y="1883179"/>
            <a:ext cx="7924800" cy="2308324"/>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rPr>
              <a:t>identify all processes needed to provide a comprehensive solution to the problem</a:t>
            </a:r>
          </a:p>
          <a:p>
            <a:pPr marL="285750" indent="-285750">
              <a:buFont typeface="Arial" panose="020B0604020202020204" pitchFamily="34" charset="0"/>
              <a:buChar char="•"/>
            </a:pPr>
            <a:r>
              <a:rPr lang="en-GB" dirty="0">
                <a:latin typeface="Arial" panose="020B0604020202020204" pitchFamily="34" charset="0"/>
              </a:rPr>
              <a:t>fully describe the processing routines using an appropriate recognised convention in sufficient detail for implementation by a competent third party. </a:t>
            </a:r>
          </a:p>
          <a:p>
            <a:pPr marL="285750" indent="-285750">
              <a:buFont typeface="Arial" panose="020B0604020202020204" pitchFamily="34" charset="0"/>
              <a:buChar char="•"/>
            </a:pPr>
            <a:r>
              <a:rPr lang="en-GB" dirty="0">
                <a:latin typeface="Arial" panose="020B0604020202020204" pitchFamily="34" charset="0"/>
              </a:rPr>
              <a:t>Demonstrate interconnection between the programs and the files they access has been clearly shown.</a:t>
            </a:r>
          </a:p>
          <a:p>
            <a:endParaRPr lang="en-GB" dirty="0"/>
          </a:p>
        </p:txBody>
      </p:sp>
      <p:pic>
        <p:nvPicPr>
          <p:cNvPr id="9" name="Picture 8">
            <a:extLst>
              <a:ext uri="{FF2B5EF4-FFF2-40B4-BE49-F238E27FC236}">
                <a16:creationId xmlns:a16="http://schemas.microsoft.com/office/drawing/2014/main" id="{BB09B96A-4C2E-4DE3-B15A-97050121A85F}"/>
              </a:ext>
            </a:extLst>
          </p:cNvPr>
          <p:cNvPicPr>
            <a:picLocks noChangeAspect="1"/>
          </p:cNvPicPr>
          <p:nvPr/>
        </p:nvPicPr>
        <p:blipFill>
          <a:blip r:embed="rId3"/>
          <a:stretch>
            <a:fillRect/>
          </a:stretch>
        </p:blipFill>
        <p:spPr>
          <a:xfrm>
            <a:off x="683172" y="4548327"/>
            <a:ext cx="7226671" cy="1625684"/>
          </a:xfrm>
          <a:prstGeom prst="rect">
            <a:avLst/>
          </a:prstGeom>
        </p:spPr>
      </p:pic>
      <p:pic>
        <p:nvPicPr>
          <p:cNvPr id="11" name="Picture 2">
            <a:extLst>
              <a:ext uri="{FF2B5EF4-FFF2-40B4-BE49-F238E27FC236}">
                <a16:creationId xmlns:a16="http://schemas.microsoft.com/office/drawing/2014/main" id="{D4B36010-F2A9-42F1-A619-C75F855C951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8424828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3</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tangle 11"/>
          <p:cNvSpPr/>
          <p:nvPr/>
        </p:nvSpPr>
        <p:spPr>
          <a:xfrm>
            <a:off x="175984" y="1893000"/>
            <a:ext cx="8686800" cy="3816429"/>
          </a:xfrm>
          <a:prstGeom prst="rect">
            <a:avLst/>
          </a:prstGeom>
        </p:spPr>
        <p:txBody>
          <a:bodyPr wrap="square">
            <a:spAutoFit/>
          </a:bodyPr>
          <a:lstStyle/>
          <a:p>
            <a:r>
              <a:rPr lang="en-US" sz="2400" dirty="0">
                <a:solidFill>
                  <a:srgbClr val="000000"/>
                </a:solidFill>
                <a:latin typeface="+mn-lt"/>
              </a:rPr>
              <a:t>This CPD event will cover the following areas:</a:t>
            </a:r>
          </a:p>
          <a:p>
            <a:pPr marL="285750" indent="-285750">
              <a:buFont typeface="Arial" panose="020B0604020202020204" pitchFamily="34" charset="0"/>
              <a:buChar char="•"/>
            </a:pPr>
            <a:r>
              <a:rPr lang="en-US" sz="2000" dirty="0">
                <a:solidFill>
                  <a:srgbClr val="000000"/>
                </a:solidFill>
                <a:latin typeface="+mn-lt"/>
              </a:rPr>
              <a:t>Principal moderator’s report</a:t>
            </a:r>
          </a:p>
          <a:p>
            <a:pPr marL="285750" indent="-285750">
              <a:buFont typeface="Arial" panose="020B0604020202020204" pitchFamily="34" charset="0"/>
              <a:buChar char="•"/>
            </a:pPr>
            <a:r>
              <a:rPr lang="en-US" sz="2000" dirty="0">
                <a:solidFill>
                  <a:srgbClr val="000000"/>
                </a:solidFill>
                <a:latin typeface="+mn-lt"/>
              </a:rPr>
              <a:t>The sections of the project:</a:t>
            </a:r>
          </a:p>
          <a:p>
            <a:pPr marL="742950" lvl="1" indent="-285750">
              <a:buFont typeface="Arial" panose="020B0604020202020204" pitchFamily="34" charset="0"/>
              <a:buChar char="•"/>
            </a:pPr>
            <a:r>
              <a:rPr lang="en-GB" sz="2000" dirty="0">
                <a:solidFill>
                  <a:srgbClr val="000000"/>
                </a:solidFill>
              </a:rPr>
              <a:t>Discussion 	</a:t>
            </a:r>
          </a:p>
          <a:p>
            <a:pPr marL="742950" lvl="1" indent="-285750">
              <a:buFont typeface="Arial" panose="020B0604020202020204" pitchFamily="34" charset="0"/>
              <a:buChar char="•"/>
            </a:pPr>
            <a:r>
              <a:rPr lang="en-GB" sz="2000" dirty="0">
                <a:solidFill>
                  <a:srgbClr val="000000"/>
                </a:solidFill>
              </a:rPr>
              <a:t>Investigation 	</a:t>
            </a:r>
          </a:p>
          <a:p>
            <a:pPr marL="742950" lvl="1" indent="-285750">
              <a:buFont typeface="Arial" panose="020B0604020202020204" pitchFamily="34" charset="0"/>
              <a:buChar char="•"/>
            </a:pPr>
            <a:r>
              <a:rPr lang="en-GB" sz="2000" dirty="0">
                <a:solidFill>
                  <a:srgbClr val="000000"/>
                </a:solidFill>
              </a:rPr>
              <a:t>Design 	</a:t>
            </a:r>
          </a:p>
          <a:p>
            <a:pPr marL="742950" lvl="1" indent="-285750">
              <a:buFont typeface="Arial" panose="020B0604020202020204" pitchFamily="34" charset="0"/>
              <a:buChar char="•"/>
            </a:pPr>
            <a:r>
              <a:rPr lang="en-GB" sz="2000" dirty="0">
                <a:solidFill>
                  <a:srgbClr val="000000"/>
                </a:solidFill>
              </a:rPr>
              <a:t>Prototype 	</a:t>
            </a:r>
          </a:p>
          <a:p>
            <a:pPr marL="742950" lvl="1" indent="-285750">
              <a:buFont typeface="Arial" panose="020B0604020202020204" pitchFamily="34" charset="0"/>
              <a:buChar char="•"/>
            </a:pPr>
            <a:r>
              <a:rPr lang="en-GB" sz="2000" dirty="0">
                <a:solidFill>
                  <a:srgbClr val="000000"/>
                </a:solidFill>
              </a:rPr>
              <a:t>Post-prototype refinement of design 	</a:t>
            </a:r>
            <a:endParaRPr lang="en-GB" dirty="0">
              <a:solidFill>
                <a:srgbClr val="000000"/>
              </a:solidFill>
            </a:endParaRPr>
          </a:p>
          <a:p>
            <a:pPr marL="742950" lvl="1" indent="-285750">
              <a:buFont typeface="Arial" panose="020B0604020202020204" pitchFamily="34" charset="0"/>
              <a:buChar char="•"/>
            </a:pPr>
            <a:r>
              <a:rPr lang="en-GB" sz="2000" dirty="0">
                <a:solidFill>
                  <a:srgbClr val="000000"/>
                </a:solidFill>
              </a:rPr>
              <a:t>Software development 	</a:t>
            </a:r>
          </a:p>
          <a:p>
            <a:pPr marL="742950" lvl="1" indent="-285750">
              <a:buFont typeface="Arial" panose="020B0604020202020204" pitchFamily="34" charset="0"/>
              <a:buChar char="•"/>
            </a:pPr>
            <a:r>
              <a:rPr lang="en-GB" sz="2000" dirty="0">
                <a:solidFill>
                  <a:srgbClr val="000000"/>
                </a:solidFill>
              </a:rPr>
              <a:t>Testing 	</a:t>
            </a:r>
          </a:p>
          <a:p>
            <a:pPr marL="742950" lvl="1" indent="-285750">
              <a:buFont typeface="Arial" panose="020B0604020202020204" pitchFamily="34" charset="0"/>
              <a:buChar char="•"/>
            </a:pPr>
            <a:r>
              <a:rPr lang="en-GB" sz="2000" dirty="0">
                <a:solidFill>
                  <a:srgbClr val="000000"/>
                </a:solidFill>
              </a:rPr>
              <a:t>Evaluation </a:t>
            </a:r>
            <a:r>
              <a:rPr lang="en-GB" dirty="0">
                <a:solidFill>
                  <a:srgbClr val="000000"/>
                </a:solidFill>
              </a:rPr>
              <a:t>	</a:t>
            </a:r>
          </a:p>
          <a:p>
            <a:pPr marL="742950" lvl="1" indent="-285750">
              <a:buFont typeface="Arial" panose="020B0604020202020204" pitchFamily="34" charset="0"/>
              <a:buChar char="•"/>
            </a:pPr>
            <a:endParaRPr lang="en-US" dirty="0">
              <a:solidFill>
                <a:srgbClr val="000000"/>
              </a:solidFill>
              <a:latin typeface="+mn-lt"/>
            </a:endParaRPr>
          </a:p>
        </p:txBody>
      </p:sp>
      <p:sp>
        <p:nvSpPr>
          <p:cNvPr id="5" name="TextBox 4"/>
          <p:cNvSpPr txBox="1"/>
          <p:nvPr/>
        </p:nvSpPr>
        <p:spPr>
          <a:xfrm>
            <a:off x="4855591" y="4271162"/>
            <a:ext cx="473206" cy="369332"/>
          </a:xfrm>
          <a:prstGeom prst="rect">
            <a:avLst/>
          </a:prstGeom>
          <a:noFill/>
        </p:spPr>
        <p:txBody>
          <a:bodyPr wrap="none" rtlCol="0">
            <a:spAutoFit/>
          </a:bodyPr>
          <a:lstStyle/>
          <a:p>
            <a:pPr marL="285750" indent="-285750">
              <a:buFont typeface="Arial" panose="020B0604020202020204" pitchFamily="34" charset="0"/>
              <a:buChar char="•"/>
            </a:pPr>
            <a:endParaRPr lang="en-GB" dirty="0">
              <a:solidFill>
                <a:srgbClr val="000000"/>
              </a:solidFill>
              <a:latin typeface="+mn-lt"/>
            </a:endParaRPr>
          </a:p>
        </p:txBody>
      </p:sp>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CPD Event</a:t>
            </a:r>
          </a:p>
        </p:txBody>
      </p:sp>
      <p:pic>
        <p:nvPicPr>
          <p:cNvPr id="11" name="Picture 2">
            <a:extLst>
              <a:ext uri="{FF2B5EF4-FFF2-40B4-BE49-F238E27FC236}">
                <a16:creationId xmlns:a16="http://schemas.microsoft.com/office/drawing/2014/main" id="{19C932CB-9391-4F55-98F0-0E4ECF59E5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190661" y="99559"/>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612395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30</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Processing</a:t>
            </a:r>
          </a:p>
        </p:txBody>
      </p:sp>
      <p:sp>
        <p:nvSpPr>
          <p:cNvPr id="7" name="Rectangle 6">
            <a:extLst>
              <a:ext uri="{FF2B5EF4-FFF2-40B4-BE49-F238E27FC236}">
                <a16:creationId xmlns:a16="http://schemas.microsoft.com/office/drawing/2014/main" id="{60DA1CB3-9BA9-4C92-A724-8774B2C82889}"/>
              </a:ext>
            </a:extLst>
          </p:cNvPr>
          <p:cNvSpPr/>
          <p:nvPr/>
        </p:nvSpPr>
        <p:spPr>
          <a:xfrm>
            <a:off x="683172" y="1883179"/>
            <a:ext cx="7924800" cy="1200329"/>
          </a:xfrm>
          <a:prstGeom prst="rect">
            <a:avLst/>
          </a:prstGeom>
          <a:ln>
            <a:solidFill>
              <a:schemeClr val="tx1"/>
            </a:solidFill>
          </a:ln>
        </p:spPr>
        <p:txBody>
          <a:bodyPr wrap="square">
            <a:spAutoFit/>
          </a:bodyPr>
          <a:lstStyle/>
          <a:p>
            <a:r>
              <a:rPr lang="en-GB" dirty="0"/>
              <a:t>Consi</a:t>
            </a:r>
            <a:r>
              <a:rPr lang="en-GB" sz="2400" dirty="0"/>
              <a:t>der:  </a:t>
            </a:r>
          </a:p>
          <a:p>
            <a:r>
              <a:rPr lang="en-GB" sz="2400" dirty="0"/>
              <a:t>If a student is designing objective by objective, what would be the most effective way to lay out this section of the work?</a:t>
            </a:r>
          </a:p>
        </p:txBody>
      </p:sp>
      <p:pic>
        <p:nvPicPr>
          <p:cNvPr id="11" name="Picture 2">
            <a:extLst>
              <a:ext uri="{FF2B5EF4-FFF2-40B4-BE49-F238E27FC236}">
                <a16:creationId xmlns:a16="http://schemas.microsoft.com/office/drawing/2014/main" id="{D4B36010-F2A9-42F1-A619-C75F855C951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graphicFrame>
        <p:nvGraphicFramePr>
          <p:cNvPr id="5" name="Diagram 4">
            <a:extLst>
              <a:ext uri="{FF2B5EF4-FFF2-40B4-BE49-F238E27FC236}">
                <a16:creationId xmlns:a16="http://schemas.microsoft.com/office/drawing/2014/main" id="{BDCDA784-26D7-4B7F-A37A-DE78516E55D8}"/>
              </a:ext>
            </a:extLst>
          </p:cNvPr>
          <p:cNvGraphicFramePr/>
          <p:nvPr>
            <p:extLst>
              <p:ext uri="{D42A27DB-BD31-4B8C-83A1-F6EECF244321}">
                <p14:modId xmlns:p14="http://schemas.microsoft.com/office/powerpoint/2010/main" val="1053284840"/>
              </p:ext>
            </p:extLst>
          </p:nvPr>
        </p:nvGraphicFramePr>
        <p:xfrm>
          <a:off x="897057" y="3783724"/>
          <a:ext cx="7206419" cy="175432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262170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31</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Principal Moderator’s Report</a:t>
            </a:r>
          </a:p>
        </p:txBody>
      </p:sp>
      <p:pic>
        <p:nvPicPr>
          <p:cNvPr id="8" name="Picture 2">
            <a:extLst>
              <a:ext uri="{FF2B5EF4-FFF2-40B4-BE49-F238E27FC236}">
                <a16:creationId xmlns:a16="http://schemas.microsoft.com/office/drawing/2014/main" id="{79A966F5-1AD3-46C4-A54C-4CEEBFD48A9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5" name="Picture 4">
            <a:extLst>
              <a:ext uri="{FF2B5EF4-FFF2-40B4-BE49-F238E27FC236}">
                <a16:creationId xmlns:a16="http://schemas.microsoft.com/office/drawing/2014/main" id="{50308BC9-D4E5-4AD8-89F8-731A82374E3C}"/>
              </a:ext>
            </a:extLst>
          </p:cNvPr>
          <p:cNvPicPr>
            <a:picLocks noChangeAspect="1"/>
          </p:cNvPicPr>
          <p:nvPr/>
        </p:nvPicPr>
        <p:blipFill rotWithShape="1">
          <a:blip r:embed="rId4"/>
          <a:srcRect r="6845"/>
          <a:stretch/>
        </p:blipFill>
        <p:spPr>
          <a:xfrm>
            <a:off x="267113" y="1581607"/>
            <a:ext cx="8769743" cy="3200600"/>
          </a:xfrm>
          <a:prstGeom prst="rect">
            <a:avLst/>
          </a:prstGeom>
        </p:spPr>
      </p:pic>
    </p:spTree>
    <p:extLst>
      <p:ext uri="{BB962C8B-B14F-4D97-AF65-F5344CB8AC3E}">
        <p14:creationId xmlns:p14="http://schemas.microsoft.com/office/powerpoint/2010/main" val="181492035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32</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Prototype</a:t>
            </a:r>
          </a:p>
        </p:txBody>
      </p:sp>
      <p:sp>
        <p:nvSpPr>
          <p:cNvPr id="5" name="Rectangle 4">
            <a:extLst>
              <a:ext uri="{FF2B5EF4-FFF2-40B4-BE49-F238E27FC236}">
                <a16:creationId xmlns:a16="http://schemas.microsoft.com/office/drawing/2014/main" id="{D6ECECC3-13B4-4003-9EBB-7CDBF0E3B691}"/>
              </a:ext>
            </a:extLst>
          </p:cNvPr>
          <p:cNvSpPr/>
          <p:nvPr/>
        </p:nvSpPr>
        <p:spPr>
          <a:xfrm>
            <a:off x="467711" y="1674138"/>
            <a:ext cx="7152289" cy="646331"/>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GB" dirty="0">
                <a:latin typeface="Arial" panose="020B0604020202020204" pitchFamily="34" charset="0"/>
              </a:rPr>
              <a:t>Justify the choice of areas to be included in the prototype system and explain the reasons for omitting the remaining areas</a:t>
            </a:r>
          </a:p>
        </p:txBody>
      </p:sp>
      <p:pic>
        <p:nvPicPr>
          <p:cNvPr id="10" name="Picture 2">
            <a:extLst>
              <a:ext uri="{FF2B5EF4-FFF2-40B4-BE49-F238E27FC236}">
                <a16:creationId xmlns:a16="http://schemas.microsoft.com/office/drawing/2014/main" id="{2812FA81-CC93-42DC-A366-21959AE7B03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C9F4290C-AC57-40FF-A02A-DAE433C79E16}"/>
              </a:ext>
            </a:extLst>
          </p:cNvPr>
          <p:cNvPicPr>
            <a:picLocks noChangeAspect="1"/>
          </p:cNvPicPr>
          <p:nvPr/>
        </p:nvPicPr>
        <p:blipFill>
          <a:blip r:embed="rId4"/>
          <a:stretch>
            <a:fillRect/>
          </a:stretch>
        </p:blipFill>
        <p:spPr>
          <a:xfrm>
            <a:off x="398894" y="2652469"/>
            <a:ext cx="8337979" cy="3435527"/>
          </a:xfrm>
          <a:prstGeom prst="rect">
            <a:avLst/>
          </a:prstGeom>
        </p:spPr>
      </p:pic>
    </p:spTree>
    <p:extLst>
      <p:ext uri="{BB962C8B-B14F-4D97-AF65-F5344CB8AC3E}">
        <p14:creationId xmlns:p14="http://schemas.microsoft.com/office/powerpoint/2010/main" val="26840020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33</a:t>
            </a:fld>
            <a:endParaRPr lang="en-GB" dirty="0"/>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Prototype Conclusions</a:t>
            </a:r>
          </a:p>
        </p:txBody>
      </p:sp>
      <p:sp>
        <p:nvSpPr>
          <p:cNvPr id="5" name="Rectangle 4">
            <a:extLst>
              <a:ext uri="{FF2B5EF4-FFF2-40B4-BE49-F238E27FC236}">
                <a16:creationId xmlns:a16="http://schemas.microsoft.com/office/drawing/2014/main" id="{D6ECECC3-13B4-4003-9EBB-7CDBF0E3B691}"/>
              </a:ext>
            </a:extLst>
          </p:cNvPr>
          <p:cNvSpPr/>
          <p:nvPr/>
        </p:nvSpPr>
        <p:spPr>
          <a:xfrm>
            <a:off x="458339" y="1410901"/>
            <a:ext cx="8219089" cy="1323439"/>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GB" sz="2000" dirty="0"/>
              <a:t>Evaluate the functioning of the prototype and justify the good features of the prototype solution</a:t>
            </a:r>
          </a:p>
          <a:p>
            <a:pPr marL="285750" indent="-285750">
              <a:buFont typeface="Arial" panose="020B0604020202020204" pitchFamily="34" charset="0"/>
              <a:buChar char="•"/>
            </a:pPr>
            <a:r>
              <a:rPr lang="en-GB" sz="2000" dirty="0"/>
              <a:t>Describe the shortcomings and make specific suggestions for improvement.</a:t>
            </a:r>
            <a:endParaRPr lang="en-GB" sz="2000" dirty="0">
              <a:latin typeface="Arial" panose="020B0604020202020204" pitchFamily="34" charset="0"/>
            </a:endParaRPr>
          </a:p>
        </p:txBody>
      </p:sp>
      <p:sp>
        <p:nvSpPr>
          <p:cNvPr id="4" name="TextBox 3">
            <a:extLst>
              <a:ext uri="{FF2B5EF4-FFF2-40B4-BE49-F238E27FC236}">
                <a16:creationId xmlns:a16="http://schemas.microsoft.com/office/drawing/2014/main" id="{C4F3DD27-F02D-49D9-B666-17D97B26FFBA}"/>
              </a:ext>
            </a:extLst>
          </p:cNvPr>
          <p:cNvSpPr txBox="1"/>
          <p:nvPr/>
        </p:nvSpPr>
        <p:spPr>
          <a:xfrm>
            <a:off x="578069" y="3429000"/>
            <a:ext cx="8099359" cy="2554545"/>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prototype section of the work is for self reflection and should not include feedback from others</a:t>
            </a:r>
          </a:p>
          <a:p>
            <a:pPr marL="285750" indent="-285750">
              <a:buFont typeface="Arial" panose="020B0604020202020204" pitchFamily="34" charset="0"/>
              <a:buChar char="•"/>
            </a:pPr>
            <a:r>
              <a:rPr lang="en-GB" sz="2000" dirty="0"/>
              <a:t>It is more important that candidates take the opportunity to reflect on their method of solution and the appropriateness of their design</a:t>
            </a:r>
          </a:p>
          <a:p>
            <a:pPr marL="285750" indent="-285750">
              <a:buFont typeface="Arial" panose="020B0604020202020204" pitchFamily="34" charset="0"/>
              <a:buChar char="•"/>
            </a:pPr>
            <a:r>
              <a:rPr lang="en-GB" sz="2000" dirty="0"/>
              <a:t>This is a point that can be used for the revision of a project that lacks sufficient scope</a:t>
            </a:r>
          </a:p>
          <a:p>
            <a:endParaRPr lang="en-GB" sz="2000" dirty="0"/>
          </a:p>
          <a:p>
            <a:r>
              <a:rPr lang="en-GB" sz="2000" dirty="0"/>
              <a:t>			</a:t>
            </a:r>
          </a:p>
        </p:txBody>
      </p:sp>
      <p:pic>
        <p:nvPicPr>
          <p:cNvPr id="7" name="Picture 2">
            <a:extLst>
              <a:ext uri="{FF2B5EF4-FFF2-40B4-BE49-F238E27FC236}">
                <a16:creationId xmlns:a16="http://schemas.microsoft.com/office/drawing/2014/main" id="{2FCA7D74-878E-40D7-AC48-2ED203ECD9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780087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34</a:t>
            </a:fld>
            <a:endParaRPr lang="en-GB" dirty="0"/>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Prototype issues</a:t>
            </a:r>
          </a:p>
        </p:txBody>
      </p:sp>
      <p:sp>
        <p:nvSpPr>
          <p:cNvPr id="4" name="TextBox 3">
            <a:extLst>
              <a:ext uri="{FF2B5EF4-FFF2-40B4-BE49-F238E27FC236}">
                <a16:creationId xmlns:a16="http://schemas.microsoft.com/office/drawing/2014/main" id="{C4F3DD27-F02D-49D9-B666-17D97B26FFBA}"/>
              </a:ext>
            </a:extLst>
          </p:cNvPr>
          <p:cNvSpPr txBox="1"/>
          <p:nvPr/>
        </p:nvSpPr>
        <p:spPr>
          <a:xfrm>
            <a:off x="273269" y="1862958"/>
            <a:ext cx="8099359" cy="3293209"/>
          </a:xfrm>
          <a:prstGeom prst="rect">
            <a:avLst/>
          </a:prstGeom>
          <a:noFill/>
        </p:spPr>
        <p:txBody>
          <a:bodyPr wrap="square" rtlCol="0">
            <a:spAutoFit/>
          </a:bodyPr>
          <a:lstStyle/>
          <a:p>
            <a:r>
              <a:rPr lang="en-GB" sz="2400" dirty="0"/>
              <a:t>Consider:  How can a candidate draw on the prototype experiences to fully develop their system?</a:t>
            </a:r>
          </a:p>
          <a:p>
            <a:endParaRPr lang="en-GB" sz="2400" dirty="0"/>
          </a:p>
          <a:p>
            <a:endParaRPr lang="en-GB" sz="2400" dirty="0"/>
          </a:p>
          <a:p>
            <a:r>
              <a:rPr lang="en-GB" sz="2400" dirty="0"/>
              <a:t>Consider: How can a candidate be encouraged to reflect effectively on their prototype construction and outcomes rather than produce a narrative of what was done? </a:t>
            </a:r>
          </a:p>
          <a:p>
            <a:endParaRPr lang="en-GB" sz="2000" dirty="0"/>
          </a:p>
          <a:p>
            <a:r>
              <a:rPr lang="en-GB" sz="2000" dirty="0"/>
              <a:t>			</a:t>
            </a:r>
          </a:p>
        </p:txBody>
      </p:sp>
      <p:pic>
        <p:nvPicPr>
          <p:cNvPr id="7" name="Picture 2">
            <a:extLst>
              <a:ext uri="{FF2B5EF4-FFF2-40B4-BE49-F238E27FC236}">
                <a16:creationId xmlns:a16="http://schemas.microsoft.com/office/drawing/2014/main" id="{2FCA7D74-878E-40D7-AC48-2ED203ECD94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6871279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35</a:t>
            </a:fld>
            <a:endParaRPr lang="en-GB" dirty="0"/>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Post Prototype Refinement</a:t>
            </a:r>
          </a:p>
        </p:txBody>
      </p:sp>
      <p:sp>
        <p:nvSpPr>
          <p:cNvPr id="5" name="Rectangle 4">
            <a:extLst>
              <a:ext uri="{FF2B5EF4-FFF2-40B4-BE49-F238E27FC236}">
                <a16:creationId xmlns:a16="http://schemas.microsoft.com/office/drawing/2014/main" id="{D6ECECC3-13B4-4003-9EBB-7CDBF0E3B691}"/>
              </a:ext>
            </a:extLst>
          </p:cNvPr>
          <p:cNvSpPr/>
          <p:nvPr/>
        </p:nvSpPr>
        <p:spPr>
          <a:xfrm>
            <a:off x="458339" y="1410901"/>
            <a:ext cx="8219089" cy="1015663"/>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GB" sz="2000" dirty="0"/>
              <a:t>obtained feedback on the prototype system from a competent third party</a:t>
            </a:r>
          </a:p>
          <a:p>
            <a:pPr marL="285750" indent="-285750">
              <a:buFont typeface="Arial" panose="020B0604020202020204" pitchFamily="34" charset="0"/>
              <a:buChar char="•"/>
            </a:pPr>
            <a:r>
              <a:rPr lang="en-GB" sz="2000" dirty="0"/>
              <a:t>fully described the feedback received and explained the implications of the feedback for the re-design of the system</a:t>
            </a:r>
          </a:p>
        </p:txBody>
      </p:sp>
      <p:sp>
        <p:nvSpPr>
          <p:cNvPr id="4" name="TextBox 3">
            <a:extLst>
              <a:ext uri="{FF2B5EF4-FFF2-40B4-BE49-F238E27FC236}">
                <a16:creationId xmlns:a16="http://schemas.microsoft.com/office/drawing/2014/main" id="{C4F3DD27-F02D-49D9-B666-17D97B26FFBA}"/>
              </a:ext>
            </a:extLst>
          </p:cNvPr>
          <p:cNvSpPr txBox="1"/>
          <p:nvPr/>
        </p:nvSpPr>
        <p:spPr>
          <a:xfrm>
            <a:off x="578069" y="2851076"/>
            <a:ext cx="8099359" cy="2862322"/>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post prototype refinement should take place against feedback from competent third party/parties</a:t>
            </a:r>
          </a:p>
          <a:p>
            <a:pPr marL="285750" indent="-285750">
              <a:buFont typeface="Arial" panose="020B0604020202020204" pitchFamily="34" charset="0"/>
              <a:buChar char="•"/>
            </a:pPr>
            <a:r>
              <a:rPr lang="en-GB" sz="2000" dirty="0"/>
              <a:t>The extent of re-design will depend on the quality/extent of the prototype solution</a:t>
            </a:r>
          </a:p>
          <a:p>
            <a:pPr marL="285750" indent="-285750">
              <a:buFont typeface="Arial" panose="020B0604020202020204" pitchFamily="34" charset="0"/>
              <a:buChar char="•"/>
            </a:pPr>
            <a:r>
              <a:rPr lang="en-GB" sz="2000" dirty="0"/>
              <a:t>Very few candidates included appropriate feedback or considered the implications of appropriate feedback</a:t>
            </a:r>
          </a:p>
          <a:p>
            <a:pPr marL="285750" indent="-285750">
              <a:buFont typeface="Arial" panose="020B0604020202020204" pitchFamily="34" charset="0"/>
              <a:buChar char="•"/>
            </a:pPr>
            <a:r>
              <a:rPr lang="en-GB" sz="2000" dirty="0"/>
              <a:t>In considering all work submitted for this section of the work I have only been able to find one example that can be considered in this session.</a:t>
            </a:r>
          </a:p>
          <a:p>
            <a:r>
              <a:rPr lang="en-GB" sz="2000" dirty="0"/>
              <a:t>						</a:t>
            </a:r>
          </a:p>
        </p:txBody>
      </p:sp>
      <p:pic>
        <p:nvPicPr>
          <p:cNvPr id="7" name="Picture 2">
            <a:extLst>
              <a:ext uri="{FF2B5EF4-FFF2-40B4-BE49-F238E27FC236}">
                <a16:creationId xmlns:a16="http://schemas.microsoft.com/office/drawing/2014/main" id="{8937A11F-15A7-4F27-8119-A7DC09498A2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367387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36</a:t>
            </a:fld>
            <a:endParaRPr lang="en-GB" dirty="0"/>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Post Prototype Refinement</a:t>
            </a:r>
          </a:p>
        </p:txBody>
      </p:sp>
      <p:sp>
        <p:nvSpPr>
          <p:cNvPr id="5" name="Rectangle 4">
            <a:extLst>
              <a:ext uri="{FF2B5EF4-FFF2-40B4-BE49-F238E27FC236}">
                <a16:creationId xmlns:a16="http://schemas.microsoft.com/office/drawing/2014/main" id="{D6ECECC3-13B4-4003-9EBB-7CDBF0E3B691}"/>
              </a:ext>
            </a:extLst>
          </p:cNvPr>
          <p:cNvSpPr/>
          <p:nvPr/>
        </p:nvSpPr>
        <p:spPr>
          <a:xfrm>
            <a:off x="458339" y="1410901"/>
            <a:ext cx="8219089" cy="707886"/>
          </a:xfrm>
          <a:prstGeom prst="rect">
            <a:avLst/>
          </a:prstGeom>
          <a:ln>
            <a:solidFill>
              <a:schemeClr val="tx1"/>
            </a:solidFill>
          </a:ln>
        </p:spPr>
        <p:txBody>
          <a:bodyPr wrap="square">
            <a:spAutoFit/>
          </a:bodyPr>
          <a:lstStyle/>
          <a:p>
            <a:pPr marL="285750" indent="-285750">
              <a:buFont typeface="Arial" panose="020B0604020202020204" pitchFamily="34" charset="0"/>
              <a:buChar char="•"/>
            </a:pPr>
            <a:r>
              <a:rPr lang="en-GB" sz="2000" dirty="0"/>
              <a:t>fully refined with detailed design, in response to feedback or justified instances where suggestions have been discounted</a:t>
            </a:r>
            <a:r>
              <a:rPr lang="en-GB" dirty="0"/>
              <a:t>.</a:t>
            </a:r>
            <a:endParaRPr lang="en-GB" sz="2000" dirty="0"/>
          </a:p>
        </p:txBody>
      </p:sp>
      <p:sp>
        <p:nvSpPr>
          <p:cNvPr id="4" name="TextBox 3">
            <a:extLst>
              <a:ext uri="{FF2B5EF4-FFF2-40B4-BE49-F238E27FC236}">
                <a16:creationId xmlns:a16="http://schemas.microsoft.com/office/drawing/2014/main" id="{C4F3DD27-F02D-49D9-B666-17D97B26FFBA}"/>
              </a:ext>
            </a:extLst>
          </p:cNvPr>
          <p:cNvSpPr txBox="1"/>
          <p:nvPr/>
        </p:nvSpPr>
        <p:spPr>
          <a:xfrm>
            <a:off x="578069" y="2851076"/>
            <a:ext cx="8099359" cy="1631216"/>
          </a:xfrm>
          <a:prstGeom prst="rect">
            <a:avLst/>
          </a:prstGeom>
          <a:noFill/>
        </p:spPr>
        <p:txBody>
          <a:bodyPr wrap="square" rtlCol="0">
            <a:spAutoFit/>
          </a:bodyPr>
          <a:lstStyle/>
          <a:p>
            <a:pPr marL="285750" indent="-285750">
              <a:buFont typeface="Arial" panose="020B0604020202020204" pitchFamily="34" charset="0"/>
              <a:buChar char="•"/>
            </a:pPr>
            <a:r>
              <a:rPr lang="en-GB" sz="2000" dirty="0"/>
              <a:t>The refinement may not only consider the revision or extension of a candidate’s deign but also a reality check regarding the extent of the proposed fully developed system</a:t>
            </a:r>
          </a:p>
          <a:p>
            <a:endParaRPr lang="en-GB" sz="2000" dirty="0"/>
          </a:p>
          <a:p>
            <a:r>
              <a:rPr lang="en-GB" sz="2000" dirty="0"/>
              <a:t>			</a:t>
            </a:r>
          </a:p>
        </p:txBody>
      </p:sp>
      <p:pic>
        <p:nvPicPr>
          <p:cNvPr id="7" name="Picture 2">
            <a:extLst>
              <a:ext uri="{FF2B5EF4-FFF2-40B4-BE49-F238E27FC236}">
                <a16:creationId xmlns:a16="http://schemas.microsoft.com/office/drawing/2014/main" id="{FC20FCB0-41CB-4DE1-B0E4-A0C5FF8ED3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9" name="Picture 8">
            <a:extLst>
              <a:ext uri="{FF2B5EF4-FFF2-40B4-BE49-F238E27FC236}">
                <a16:creationId xmlns:a16="http://schemas.microsoft.com/office/drawing/2014/main" id="{A6D28C39-1939-4C36-BFD5-76B39696B68E}"/>
              </a:ext>
            </a:extLst>
          </p:cNvPr>
          <p:cNvPicPr>
            <a:picLocks noChangeAspect="1"/>
          </p:cNvPicPr>
          <p:nvPr/>
        </p:nvPicPr>
        <p:blipFill>
          <a:blip r:embed="rId4"/>
          <a:stretch>
            <a:fillRect/>
          </a:stretch>
        </p:blipFill>
        <p:spPr>
          <a:xfrm>
            <a:off x="249625" y="4701407"/>
            <a:ext cx="4083260" cy="1378021"/>
          </a:xfrm>
          <a:prstGeom prst="rect">
            <a:avLst/>
          </a:prstGeom>
        </p:spPr>
      </p:pic>
      <p:pic>
        <p:nvPicPr>
          <p:cNvPr id="11" name="Picture 10">
            <a:extLst>
              <a:ext uri="{FF2B5EF4-FFF2-40B4-BE49-F238E27FC236}">
                <a16:creationId xmlns:a16="http://schemas.microsoft.com/office/drawing/2014/main" id="{AC70B388-F10C-40A8-A4CA-91C15A5C96D6}"/>
              </a:ext>
            </a:extLst>
          </p:cNvPr>
          <p:cNvPicPr>
            <a:picLocks noChangeAspect="1"/>
          </p:cNvPicPr>
          <p:nvPr/>
        </p:nvPicPr>
        <p:blipFill>
          <a:blip r:embed="rId5"/>
          <a:stretch>
            <a:fillRect/>
          </a:stretch>
        </p:blipFill>
        <p:spPr>
          <a:xfrm>
            <a:off x="4464621" y="4697760"/>
            <a:ext cx="4572235" cy="1498677"/>
          </a:xfrm>
          <a:prstGeom prst="rect">
            <a:avLst/>
          </a:prstGeom>
        </p:spPr>
      </p:pic>
    </p:spTree>
    <p:extLst>
      <p:ext uri="{BB962C8B-B14F-4D97-AF65-F5344CB8AC3E}">
        <p14:creationId xmlns:p14="http://schemas.microsoft.com/office/powerpoint/2010/main" val="36699255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37</a:t>
            </a:fld>
            <a:endParaRPr lang="en-GB" dirty="0"/>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Post Prototype Refinement issues</a:t>
            </a:r>
          </a:p>
        </p:txBody>
      </p:sp>
      <p:sp>
        <p:nvSpPr>
          <p:cNvPr id="4" name="TextBox 3">
            <a:extLst>
              <a:ext uri="{FF2B5EF4-FFF2-40B4-BE49-F238E27FC236}">
                <a16:creationId xmlns:a16="http://schemas.microsoft.com/office/drawing/2014/main" id="{C4F3DD27-F02D-49D9-B666-17D97B26FFBA}"/>
              </a:ext>
            </a:extLst>
          </p:cNvPr>
          <p:cNvSpPr txBox="1"/>
          <p:nvPr/>
        </p:nvSpPr>
        <p:spPr>
          <a:xfrm>
            <a:off x="518204" y="1915655"/>
            <a:ext cx="8099359" cy="2985433"/>
          </a:xfrm>
          <a:prstGeom prst="rect">
            <a:avLst/>
          </a:prstGeom>
          <a:noFill/>
        </p:spPr>
        <p:txBody>
          <a:bodyPr wrap="square" rtlCol="0">
            <a:spAutoFit/>
          </a:bodyPr>
          <a:lstStyle/>
          <a:p>
            <a:r>
              <a:rPr lang="en-GB" sz="2400" dirty="0"/>
              <a:t>Consider:  this is a vital point in the project.  It is essential that candidates not only reflect on the success or otherwise of the prototype system but take detailed attention of third party feedback.  </a:t>
            </a:r>
          </a:p>
          <a:p>
            <a:endParaRPr lang="en-GB" sz="2400" dirty="0"/>
          </a:p>
          <a:p>
            <a:r>
              <a:rPr lang="en-GB" sz="2400" dirty="0"/>
              <a:t> can they be encouraged to take full account of the issues raised to ensure the success of their finished systems?</a:t>
            </a:r>
            <a:endParaRPr lang="en-GB" sz="2800" dirty="0"/>
          </a:p>
          <a:p>
            <a:r>
              <a:rPr lang="en-GB" sz="2000" dirty="0"/>
              <a:t>			</a:t>
            </a:r>
          </a:p>
        </p:txBody>
      </p:sp>
      <p:pic>
        <p:nvPicPr>
          <p:cNvPr id="7" name="Picture 2">
            <a:extLst>
              <a:ext uri="{FF2B5EF4-FFF2-40B4-BE49-F238E27FC236}">
                <a16:creationId xmlns:a16="http://schemas.microsoft.com/office/drawing/2014/main" id="{FC20FCB0-41CB-4DE1-B0E4-A0C5FF8ED37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069679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38</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Software development</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29664A5F-65A8-4C9A-99CC-6A823EC25708}"/>
              </a:ext>
            </a:extLst>
          </p:cNvPr>
          <p:cNvSpPr txBox="1"/>
          <p:nvPr/>
        </p:nvSpPr>
        <p:spPr>
          <a:xfrm>
            <a:off x="557049" y="1970721"/>
            <a:ext cx="7357241" cy="461665"/>
          </a:xfrm>
          <a:prstGeom prst="rect">
            <a:avLst/>
          </a:prstGeom>
          <a:noFill/>
        </p:spPr>
        <p:txBody>
          <a:bodyPr wrap="square" rtlCol="0">
            <a:spAutoFit/>
          </a:bodyPr>
          <a:lstStyle/>
          <a:p>
            <a:r>
              <a:rPr lang="en-GB" sz="2400" dirty="0"/>
              <a:t>	</a:t>
            </a:r>
            <a:endParaRPr lang="en-GB" dirty="0"/>
          </a:p>
        </p:txBody>
      </p:sp>
      <p:pic>
        <p:nvPicPr>
          <p:cNvPr id="6" name="Picture 5">
            <a:hlinkClick r:id="rId4" action="ppaction://hlinkfile"/>
            <a:extLst>
              <a:ext uri="{FF2B5EF4-FFF2-40B4-BE49-F238E27FC236}">
                <a16:creationId xmlns:a16="http://schemas.microsoft.com/office/drawing/2014/main" id="{52A3DA40-7CF0-4400-A4A5-83C7476CBBF8}"/>
              </a:ext>
            </a:extLst>
          </p:cNvPr>
          <p:cNvPicPr>
            <a:picLocks noChangeAspect="1"/>
          </p:cNvPicPr>
          <p:nvPr/>
        </p:nvPicPr>
        <p:blipFill>
          <a:blip r:embed="rId5"/>
          <a:stretch>
            <a:fillRect/>
          </a:stretch>
        </p:blipFill>
        <p:spPr>
          <a:xfrm>
            <a:off x="455210" y="1633071"/>
            <a:ext cx="3800014" cy="2621714"/>
          </a:xfrm>
          <a:prstGeom prst="rect">
            <a:avLst/>
          </a:prstGeom>
        </p:spPr>
      </p:pic>
      <p:pic>
        <p:nvPicPr>
          <p:cNvPr id="13" name="Picture 12" descr="A screenshot of a cell phone&#10;&#10;Description generated with very high confidence">
            <a:hlinkClick r:id="rId6" action="ppaction://hlinkfile"/>
            <a:extLst>
              <a:ext uri="{FF2B5EF4-FFF2-40B4-BE49-F238E27FC236}">
                <a16:creationId xmlns:a16="http://schemas.microsoft.com/office/drawing/2014/main" id="{625570B9-5386-4BF4-9FE6-673505933A54}"/>
              </a:ext>
            </a:extLst>
          </p:cNvPr>
          <p:cNvPicPr>
            <a:picLocks noChangeAspect="1"/>
          </p:cNvPicPr>
          <p:nvPr/>
        </p:nvPicPr>
        <p:blipFill>
          <a:blip r:embed="rId7"/>
          <a:stretch>
            <a:fillRect/>
          </a:stretch>
        </p:blipFill>
        <p:spPr>
          <a:xfrm>
            <a:off x="4619233" y="1709791"/>
            <a:ext cx="4067567" cy="3332539"/>
          </a:xfrm>
          <a:prstGeom prst="rect">
            <a:avLst/>
          </a:prstGeom>
        </p:spPr>
      </p:pic>
      <p:pic>
        <p:nvPicPr>
          <p:cNvPr id="11" name="Picture 10">
            <a:hlinkClick r:id="rId8" action="ppaction://hlinkfile"/>
            <a:extLst>
              <a:ext uri="{FF2B5EF4-FFF2-40B4-BE49-F238E27FC236}">
                <a16:creationId xmlns:a16="http://schemas.microsoft.com/office/drawing/2014/main" id="{F5BD7DF5-36C9-4A40-AA3E-AD8B30670CEB}"/>
              </a:ext>
            </a:extLst>
          </p:cNvPr>
          <p:cNvPicPr>
            <a:picLocks noChangeAspect="1"/>
          </p:cNvPicPr>
          <p:nvPr/>
        </p:nvPicPr>
        <p:blipFill>
          <a:blip r:embed="rId9"/>
          <a:stretch>
            <a:fillRect/>
          </a:stretch>
        </p:blipFill>
        <p:spPr>
          <a:xfrm>
            <a:off x="3498284" y="4811982"/>
            <a:ext cx="5188516" cy="1785741"/>
          </a:xfrm>
          <a:prstGeom prst="rect">
            <a:avLst/>
          </a:prstGeom>
        </p:spPr>
      </p:pic>
      <p:pic>
        <p:nvPicPr>
          <p:cNvPr id="16" name="Picture 15">
            <a:hlinkClick r:id="rId10" action="ppaction://hlinkfile"/>
            <a:extLst>
              <a:ext uri="{FF2B5EF4-FFF2-40B4-BE49-F238E27FC236}">
                <a16:creationId xmlns:a16="http://schemas.microsoft.com/office/drawing/2014/main" id="{D814084B-8E00-4C5D-9C19-409321CD0D08}"/>
              </a:ext>
            </a:extLst>
          </p:cNvPr>
          <p:cNvPicPr>
            <a:picLocks noChangeAspect="1"/>
          </p:cNvPicPr>
          <p:nvPr/>
        </p:nvPicPr>
        <p:blipFill>
          <a:blip r:embed="rId11"/>
          <a:stretch>
            <a:fillRect/>
          </a:stretch>
        </p:blipFill>
        <p:spPr>
          <a:xfrm>
            <a:off x="427546" y="4217150"/>
            <a:ext cx="2706729" cy="2504326"/>
          </a:xfrm>
          <a:prstGeom prst="rect">
            <a:avLst/>
          </a:prstGeom>
        </p:spPr>
      </p:pic>
    </p:spTree>
    <p:extLst>
      <p:ext uri="{BB962C8B-B14F-4D97-AF65-F5344CB8AC3E}">
        <p14:creationId xmlns:p14="http://schemas.microsoft.com/office/powerpoint/2010/main" val="372407982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39</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Software development</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29664A5F-65A8-4C9A-99CC-6A823EC25708}"/>
              </a:ext>
            </a:extLst>
          </p:cNvPr>
          <p:cNvSpPr txBox="1"/>
          <p:nvPr/>
        </p:nvSpPr>
        <p:spPr>
          <a:xfrm>
            <a:off x="557049" y="1970721"/>
            <a:ext cx="7357241" cy="461665"/>
          </a:xfrm>
          <a:prstGeom prst="rect">
            <a:avLst/>
          </a:prstGeom>
          <a:noFill/>
        </p:spPr>
        <p:txBody>
          <a:bodyPr wrap="square" rtlCol="0">
            <a:spAutoFit/>
          </a:bodyPr>
          <a:lstStyle/>
          <a:p>
            <a:r>
              <a:rPr lang="en-GB" sz="2400" dirty="0"/>
              <a:t>	</a:t>
            </a:r>
            <a:endParaRPr lang="en-GB" dirty="0"/>
          </a:p>
        </p:txBody>
      </p:sp>
      <p:pic>
        <p:nvPicPr>
          <p:cNvPr id="6" name="Picture 5">
            <a:extLst>
              <a:ext uri="{FF2B5EF4-FFF2-40B4-BE49-F238E27FC236}">
                <a16:creationId xmlns:a16="http://schemas.microsoft.com/office/drawing/2014/main" id="{52A3DA40-7CF0-4400-A4A5-83C7476CBBF8}"/>
              </a:ext>
            </a:extLst>
          </p:cNvPr>
          <p:cNvPicPr>
            <a:picLocks noChangeAspect="1"/>
          </p:cNvPicPr>
          <p:nvPr/>
        </p:nvPicPr>
        <p:blipFill>
          <a:blip r:embed="rId4"/>
          <a:stretch>
            <a:fillRect/>
          </a:stretch>
        </p:blipFill>
        <p:spPr>
          <a:xfrm>
            <a:off x="455210" y="1633071"/>
            <a:ext cx="3800014" cy="2621714"/>
          </a:xfrm>
          <a:prstGeom prst="rect">
            <a:avLst/>
          </a:prstGeom>
        </p:spPr>
      </p:pic>
      <p:sp>
        <p:nvSpPr>
          <p:cNvPr id="5" name="TextBox 4">
            <a:extLst>
              <a:ext uri="{FF2B5EF4-FFF2-40B4-BE49-F238E27FC236}">
                <a16:creationId xmlns:a16="http://schemas.microsoft.com/office/drawing/2014/main" id="{BE2711A0-2372-4709-983C-39BFDBCE5761}"/>
              </a:ext>
            </a:extLst>
          </p:cNvPr>
          <p:cNvSpPr txBox="1"/>
          <p:nvPr/>
        </p:nvSpPr>
        <p:spPr>
          <a:xfrm>
            <a:off x="5682343" y="2822763"/>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DE32D479-B526-425B-BA4C-66CB13D80AB4}"/>
              </a:ext>
            </a:extLst>
          </p:cNvPr>
          <p:cNvSpPr txBox="1"/>
          <p:nvPr/>
        </p:nvSpPr>
        <p:spPr>
          <a:xfrm>
            <a:off x="4648200" y="1963392"/>
            <a:ext cx="4419599" cy="4247317"/>
          </a:xfrm>
          <a:prstGeom prst="rect">
            <a:avLst/>
          </a:prstGeom>
          <a:noFill/>
        </p:spPr>
        <p:txBody>
          <a:bodyPr wrap="square" rtlCol="0">
            <a:spAutoFit/>
          </a:bodyPr>
          <a:lstStyle/>
          <a:p>
            <a:r>
              <a:rPr lang="en-GB" dirty="0"/>
              <a:t>== INSTALLATION INSTRUCTIONS ==</a:t>
            </a:r>
          </a:p>
          <a:p>
            <a:r>
              <a:rPr lang="en-GB" dirty="0"/>
              <a:t>Transfer everything from "All files" to a directory called /10askinsw/ inside your web server's </a:t>
            </a:r>
            <a:r>
              <a:rPr lang="en-GB" dirty="0" err="1"/>
              <a:t>public_html</a:t>
            </a:r>
            <a:r>
              <a:rPr lang="en-GB" dirty="0"/>
              <a:t> folder</a:t>
            </a:r>
          </a:p>
          <a:p>
            <a:r>
              <a:rPr lang="en-GB" dirty="0"/>
              <a:t>Restore the database with the name "10askinsw"</a:t>
            </a:r>
          </a:p>
          <a:p>
            <a:endParaRPr lang="en-GB" dirty="0"/>
          </a:p>
          <a:p>
            <a:r>
              <a:rPr lang="en-GB" dirty="0"/>
              <a:t>== Passwords ==</a:t>
            </a:r>
          </a:p>
          <a:p>
            <a:r>
              <a:rPr lang="en-GB" dirty="0"/>
              <a:t>SQL Database:</a:t>
            </a:r>
          </a:p>
          <a:p>
            <a:r>
              <a:rPr lang="en-GB" dirty="0"/>
              <a:t>Username: 10askinsw</a:t>
            </a:r>
          </a:p>
          <a:p>
            <a:r>
              <a:rPr lang="en-GB" dirty="0"/>
              <a:t>Password: cat</a:t>
            </a:r>
          </a:p>
          <a:p>
            <a:r>
              <a:rPr lang="en-GB" dirty="0"/>
              <a:t>Admin account:</a:t>
            </a:r>
          </a:p>
          <a:p>
            <a:r>
              <a:rPr lang="en-GB" dirty="0"/>
              <a:t>Username: admin</a:t>
            </a:r>
          </a:p>
          <a:p>
            <a:r>
              <a:rPr lang="en-GB" dirty="0"/>
              <a:t>Password: pass123</a:t>
            </a:r>
          </a:p>
          <a:p>
            <a:endParaRPr lang="en-GB" dirty="0"/>
          </a:p>
        </p:txBody>
      </p:sp>
      <p:pic>
        <p:nvPicPr>
          <p:cNvPr id="15" name="Picture 14">
            <a:extLst>
              <a:ext uri="{FF2B5EF4-FFF2-40B4-BE49-F238E27FC236}">
                <a16:creationId xmlns:a16="http://schemas.microsoft.com/office/drawing/2014/main" id="{3F575F02-F64C-4091-8FED-B41A6F290010}"/>
              </a:ext>
            </a:extLst>
          </p:cNvPr>
          <p:cNvPicPr>
            <a:picLocks noChangeAspect="1"/>
          </p:cNvPicPr>
          <p:nvPr/>
        </p:nvPicPr>
        <p:blipFill>
          <a:blip r:embed="rId5"/>
          <a:stretch>
            <a:fillRect/>
          </a:stretch>
        </p:blipFill>
        <p:spPr>
          <a:xfrm>
            <a:off x="557049" y="5912036"/>
            <a:ext cx="5988358" cy="742988"/>
          </a:xfrm>
          <a:prstGeom prst="rect">
            <a:avLst/>
          </a:prstGeom>
        </p:spPr>
      </p:pic>
      <p:pic>
        <p:nvPicPr>
          <p:cNvPr id="13" name="Picture 2">
            <a:extLst>
              <a:ext uri="{FF2B5EF4-FFF2-40B4-BE49-F238E27FC236}">
                <a16:creationId xmlns:a16="http://schemas.microsoft.com/office/drawing/2014/main" id="{1794C8EC-12AC-497B-8D8C-86C663622D8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0278690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2" name="Rectangle 11"/>
          <p:cNvSpPr/>
          <p:nvPr/>
        </p:nvSpPr>
        <p:spPr>
          <a:xfrm>
            <a:off x="175984" y="1893000"/>
            <a:ext cx="8686800" cy="1754326"/>
          </a:xfrm>
          <a:prstGeom prst="rect">
            <a:avLst/>
          </a:prstGeom>
        </p:spPr>
        <p:txBody>
          <a:bodyPr wrap="square">
            <a:spAutoFit/>
          </a:bodyPr>
          <a:lstStyle/>
          <a:p>
            <a:r>
              <a:rPr lang="en-US" sz="2400" dirty="0">
                <a:solidFill>
                  <a:srgbClr val="000000"/>
                </a:solidFill>
                <a:latin typeface="+mn-lt"/>
              </a:rPr>
              <a:t>The A2 project</a:t>
            </a:r>
            <a:r>
              <a:rPr lang="en-GB" sz="2400" dirty="0">
                <a:solidFill>
                  <a:srgbClr val="000000"/>
                </a:solidFill>
                <a:latin typeface="+mn-lt"/>
              </a:rPr>
              <a:t> provides an opportunity for learners to develop system development and programming skills.  This is a substantial piece of work, undertaken over an extended period of time. </a:t>
            </a:r>
            <a:r>
              <a:rPr lang="en-GB" dirty="0">
                <a:solidFill>
                  <a:srgbClr val="000000"/>
                </a:solidFill>
                <a:latin typeface="+mn-lt"/>
              </a:rPr>
              <a:t>	</a:t>
            </a:r>
          </a:p>
          <a:p>
            <a:r>
              <a:rPr lang="en-GB" dirty="0">
                <a:solidFill>
                  <a:srgbClr val="000000"/>
                </a:solidFill>
                <a:latin typeface="+mn-lt"/>
              </a:rPr>
              <a:t>	</a:t>
            </a:r>
          </a:p>
          <a:p>
            <a:endParaRPr lang="en-US" dirty="0">
              <a:solidFill>
                <a:srgbClr val="000000"/>
              </a:solidFill>
              <a:latin typeface="+mn-lt"/>
            </a:endParaRPr>
          </a:p>
        </p:txBody>
      </p:sp>
      <p:sp>
        <p:nvSpPr>
          <p:cNvPr id="2" name="TextBox 1"/>
          <p:cNvSpPr txBox="1"/>
          <p:nvPr/>
        </p:nvSpPr>
        <p:spPr>
          <a:xfrm>
            <a:off x="88418" y="3475867"/>
            <a:ext cx="8477513" cy="2554545"/>
          </a:xfrm>
          <a:prstGeom prst="rect">
            <a:avLst/>
          </a:prstGeom>
          <a:noFill/>
        </p:spPr>
        <p:txBody>
          <a:bodyPr wrap="square" rtlCol="0">
            <a:spAutoFit/>
          </a:bodyPr>
          <a:lstStyle/>
          <a:p>
            <a:r>
              <a:rPr lang="en-US" sz="2000" dirty="0">
                <a:solidFill>
                  <a:srgbClr val="000000"/>
                </a:solidFill>
                <a:latin typeface="+mn-lt"/>
              </a:rPr>
              <a:t>Learners will need to apply the areas specified in the </a:t>
            </a:r>
            <a:r>
              <a:rPr lang="en-GB" sz="2000" dirty="0">
                <a:solidFill>
                  <a:srgbClr val="000000"/>
                </a:solidFill>
                <a:latin typeface="+mn-lt"/>
              </a:rPr>
              <a:t>Programmed Solution to a Problem  section of the specification, which are</a:t>
            </a:r>
            <a:r>
              <a:rPr lang="en-US" sz="2000" dirty="0">
                <a:solidFill>
                  <a:srgbClr val="000000"/>
                </a:solidFill>
                <a:latin typeface="+mn-lt"/>
              </a:rPr>
              <a:t>:</a:t>
            </a:r>
          </a:p>
          <a:p>
            <a:endParaRPr lang="en-US" sz="2000" dirty="0">
              <a:solidFill>
                <a:srgbClr val="000000"/>
              </a:solidFill>
              <a:latin typeface="+mn-lt"/>
            </a:endParaRPr>
          </a:p>
          <a:p>
            <a:pPr marL="285750" indent="-285750">
              <a:buFont typeface="Arial" panose="020B0604020202020204" pitchFamily="34" charset="0"/>
              <a:buChar char="•"/>
            </a:pPr>
            <a:r>
              <a:rPr lang="en-GB" sz="2000" dirty="0">
                <a:solidFill>
                  <a:srgbClr val="000000"/>
                </a:solidFill>
                <a:latin typeface="+mn-lt"/>
              </a:rPr>
              <a:t>Discussion 	</a:t>
            </a:r>
          </a:p>
          <a:p>
            <a:pPr marL="285750" indent="-285750">
              <a:buFont typeface="Arial" panose="020B0604020202020204" pitchFamily="34" charset="0"/>
              <a:buChar char="•"/>
            </a:pPr>
            <a:r>
              <a:rPr lang="en-GB" sz="2000" dirty="0">
                <a:solidFill>
                  <a:srgbClr val="000000"/>
                </a:solidFill>
                <a:latin typeface="+mn-lt"/>
              </a:rPr>
              <a:t>Investigation 	</a:t>
            </a:r>
          </a:p>
          <a:p>
            <a:pPr marL="285750" indent="-285750">
              <a:buFont typeface="Arial" panose="020B0604020202020204" pitchFamily="34" charset="0"/>
              <a:buChar char="•"/>
            </a:pPr>
            <a:r>
              <a:rPr lang="en-GB" sz="2000" dirty="0">
                <a:solidFill>
                  <a:srgbClr val="000000"/>
                </a:solidFill>
                <a:latin typeface="+mn-lt"/>
              </a:rPr>
              <a:t>Design 	</a:t>
            </a:r>
          </a:p>
          <a:p>
            <a:pPr marL="285750" indent="-285750">
              <a:buFont typeface="Arial" panose="020B0604020202020204" pitchFamily="34" charset="0"/>
              <a:buChar char="•"/>
            </a:pPr>
            <a:r>
              <a:rPr lang="en-GB" sz="2000" dirty="0">
                <a:solidFill>
                  <a:srgbClr val="000000"/>
                </a:solidFill>
                <a:latin typeface="+mn-lt"/>
              </a:rPr>
              <a:t>Prototype 	</a:t>
            </a:r>
          </a:p>
          <a:p>
            <a:pPr marL="285750" indent="-285750">
              <a:buFont typeface="Arial" panose="020B0604020202020204" pitchFamily="34" charset="0"/>
              <a:buChar char="•"/>
            </a:pPr>
            <a:r>
              <a:rPr lang="en-GB" sz="2000" dirty="0">
                <a:solidFill>
                  <a:srgbClr val="000000"/>
                </a:solidFill>
                <a:latin typeface="+mn-lt"/>
              </a:rPr>
              <a:t>Post-prototype refinement of design 	</a:t>
            </a:r>
            <a:endParaRPr lang="en-GB" dirty="0">
              <a:solidFill>
                <a:srgbClr val="000000"/>
              </a:solidFill>
              <a:latin typeface="+mn-lt"/>
            </a:endParaRPr>
          </a:p>
        </p:txBody>
      </p:sp>
      <p:sp>
        <p:nvSpPr>
          <p:cNvPr id="5" name="TextBox 4"/>
          <p:cNvSpPr txBox="1"/>
          <p:nvPr/>
        </p:nvSpPr>
        <p:spPr>
          <a:xfrm>
            <a:off x="4855591" y="4271162"/>
            <a:ext cx="2954655" cy="1015663"/>
          </a:xfrm>
          <a:prstGeom prst="rect">
            <a:avLst/>
          </a:prstGeom>
          <a:noFill/>
        </p:spPr>
        <p:txBody>
          <a:bodyPr wrap="none" rtlCol="0">
            <a:spAutoFit/>
          </a:bodyPr>
          <a:lstStyle/>
          <a:p>
            <a:pPr marL="285750" indent="-285750">
              <a:buFont typeface="Arial" panose="020B0604020202020204" pitchFamily="34" charset="0"/>
              <a:buChar char="•"/>
            </a:pPr>
            <a:r>
              <a:rPr lang="en-GB" sz="2000" dirty="0">
                <a:solidFill>
                  <a:srgbClr val="000000"/>
                </a:solidFill>
                <a:latin typeface="+mn-lt"/>
              </a:rPr>
              <a:t>Software development 	</a:t>
            </a:r>
          </a:p>
          <a:p>
            <a:pPr marL="285750" indent="-285750">
              <a:buFont typeface="Arial" panose="020B0604020202020204" pitchFamily="34" charset="0"/>
              <a:buChar char="•"/>
            </a:pPr>
            <a:r>
              <a:rPr lang="en-GB" sz="2000" dirty="0">
                <a:solidFill>
                  <a:srgbClr val="000000"/>
                </a:solidFill>
                <a:latin typeface="+mn-lt"/>
              </a:rPr>
              <a:t>Testing 	</a:t>
            </a:r>
          </a:p>
          <a:p>
            <a:pPr marL="285750" indent="-285750">
              <a:buFont typeface="Arial" panose="020B0604020202020204" pitchFamily="34" charset="0"/>
              <a:buChar char="•"/>
            </a:pPr>
            <a:r>
              <a:rPr lang="en-GB" sz="2000" dirty="0">
                <a:solidFill>
                  <a:srgbClr val="000000"/>
                </a:solidFill>
                <a:latin typeface="+mn-lt"/>
              </a:rPr>
              <a:t>Evaluation </a:t>
            </a:r>
            <a:r>
              <a:rPr lang="en-GB" dirty="0">
                <a:solidFill>
                  <a:srgbClr val="000000"/>
                </a:solidFill>
                <a:latin typeface="+mn-lt"/>
              </a:rPr>
              <a:t>	</a:t>
            </a:r>
          </a:p>
        </p:txBody>
      </p:sp>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Coursework</a:t>
            </a:r>
          </a:p>
        </p:txBody>
      </p:sp>
      <p:pic>
        <p:nvPicPr>
          <p:cNvPr id="11" name="Picture 2">
            <a:extLst>
              <a:ext uri="{FF2B5EF4-FFF2-40B4-BE49-F238E27FC236}">
                <a16:creationId xmlns:a16="http://schemas.microsoft.com/office/drawing/2014/main" id="{19C932CB-9391-4F55-98F0-0E4ECF59E56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190661" y="99559"/>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03828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40</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Software development issues</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29664A5F-65A8-4C9A-99CC-6A823EC25708}"/>
              </a:ext>
            </a:extLst>
          </p:cNvPr>
          <p:cNvSpPr txBox="1"/>
          <p:nvPr/>
        </p:nvSpPr>
        <p:spPr>
          <a:xfrm>
            <a:off x="557049" y="1970721"/>
            <a:ext cx="7357241" cy="461665"/>
          </a:xfrm>
          <a:prstGeom prst="rect">
            <a:avLst/>
          </a:prstGeom>
          <a:noFill/>
        </p:spPr>
        <p:txBody>
          <a:bodyPr wrap="square" rtlCol="0">
            <a:spAutoFit/>
          </a:bodyPr>
          <a:lstStyle/>
          <a:p>
            <a:r>
              <a:rPr lang="en-GB" sz="2400" dirty="0"/>
              <a:t>	</a:t>
            </a:r>
            <a:endParaRPr lang="en-GB" dirty="0"/>
          </a:p>
        </p:txBody>
      </p:sp>
      <p:sp>
        <p:nvSpPr>
          <p:cNvPr id="5" name="TextBox 4">
            <a:extLst>
              <a:ext uri="{FF2B5EF4-FFF2-40B4-BE49-F238E27FC236}">
                <a16:creationId xmlns:a16="http://schemas.microsoft.com/office/drawing/2014/main" id="{BE2711A0-2372-4709-983C-39BFDBCE5761}"/>
              </a:ext>
            </a:extLst>
          </p:cNvPr>
          <p:cNvSpPr txBox="1"/>
          <p:nvPr/>
        </p:nvSpPr>
        <p:spPr>
          <a:xfrm>
            <a:off x="5682343" y="2822763"/>
            <a:ext cx="184731" cy="369332"/>
          </a:xfrm>
          <a:prstGeom prst="rect">
            <a:avLst/>
          </a:prstGeom>
          <a:noFill/>
        </p:spPr>
        <p:txBody>
          <a:bodyPr wrap="none" rtlCol="0">
            <a:spAutoFit/>
          </a:bodyPr>
          <a:lstStyle/>
          <a:p>
            <a:endParaRPr lang="en-GB" dirty="0"/>
          </a:p>
        </p:txBody>
      </p:sp>
      <p:pic>
        <p:nvPicPr>
          <p:cNvPr id="13" name="Picture 2">
            <a:extLst>
              <a:ext uri="{FF2B5EF4-FFF2-40B4-BE49-F238E27FC236}">
                <a16:creationId xmlns:a16="http://schemas.microsoft.com/office/drawing/2014/main" id="{1794C8EC-12AC-497B-8D8C-86C663622D8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ctangle 10">
            <a:extLst>
              <a:ext uri="{FF2B5EF4-FFF2-40B4-BE49-F238E27FC236}">
                <a16:creationId xmlns:a16="http://schemas.microsoft.com/office/drawing/2014/main" id="{BA5DC3FA-CFD5-48D6-AB68-2952EF315EE7}"/>
              </a:ext>
            </a:extLst>
          </p:cNvPr>
          <p:cNvSpPr/>
          <p:nvPr/>
        </p:nvSpPr>
        <p:spPr>
          <a:xfrm>
            <a:off x="662151" y="1912873"/>
            <a:ext cx="7924799" cy="3128742"/>
          </a:xfrm>
          <a:prstGeom prst="rect">
            <a:avLst/>
          </a:prstGeom>
        </p:spPr>
        <p:txBody>
          <a:bodyPr wrap="square">
            <a:spAutoFit/>
          </a:bodyPr>
          <a:lstStyle/>
          <a:p>
            <a:pPr>
              <a:lnSpc>
                <a:spcPct val="115000"/>
              </a:lnSpc>
              <a:spcAft>
                <a:spcPts val="1000"/>
              </a:spcAft>
            </a:pPr>
            <a:r>
              <a:rPr lang="en-GB" sz="2400" dirty="0">
                <a:ea typeface="Calibri" panose="020F0502020204030204" pitchFamily="34" charset="0"/>
                <a:cs typeface="Times New Roman" panose="02020603050405020304" pitchFamily="18" charset="0"/>
              </a:rPr>
              <a:t>Consider:   A moderator needs to be able to run your candidates’ systems.  </a:t>
            </a:r>
          </a:p>
          <a:p>
            <a:pPr>
              <a:lnSpc>
                <a:spcPct val="115000"/>
              </a:lnSpc>
              <a:spcAft>
                <a:spcPts val="1000"/>
              </a:spcAft>
            </a:pPr>
            <a:endParaRPr lang="en-GB" sz="2400" dirty="0">
              <a:ea typeface="Calibri" panose="020F0502020204030204" pitchFamily="34" charset="0"/>
              <a:cs typeface="Times New Roman" panose="02020603050405020304" pitchFamily="18" charset="0"/>
            </a:endParaRPr>
          </a:p>
          <a:p>
            <a:pPr>
              <a:lnSpc>
                <a:spcPct val="115000"/>
              </a:lnSpc>
              <a:spcAft>
                <a:spcPts val="1000"/>
              </a:spcAft>
            </a:pPr>
            <a:r>
              <a:rPr lang="en-GB" sz="2400" dirty="0">
                <a:ea typeface="Calibri" panose="020F0502020204030204" pitchFamily="34" charset="0"/>
                <a:cs typeface="Times New Roman" panose="02020603050405020304" pitchFamily="18" charset="0"/>
              </a:rPr>
              <a:t>It is essential that details of all logon data is provided.</a:t>
            </a:r>
          </a:p>
          <a:p>
            <a:pPr>
              <a:lnSpc>
                <a:spcPct val="115000"/>
              </a:lnSpc>
              <a:spcAft>
                <a:spcPts val="1000"/>
              </a:spcAft>
            </a:pPr>
            <a:r>
              <a:rPr lang="en-GB" sz="2400" dirty="0">
                <a:ea typeface="Calibri" panose="020F0502020204030204" pitchFamily="34" charset="0"/>
                <a:cs typeface="Times New Roman" panose="02020603050405020304" pitchFamily="18" charset="0"/>
              </a:rPr>
              <a:t> </a:t>
            </a:r>
          </a:p>
          <a:p>
            <a:pPr>
              <a:lnSpc>
                <a:spcPct val="115000"/>
              </a:lnSpc>
              <a:spcAft>
                <a:spcPts val="1000"/>
              </a:spcAft>
            </a:pPr>
            <a:r>
              <a:rPr lang="en-GB" sz="2400" dirty="0">
                <a:ea typeface="Calibri" panose="020F0502020204030204" pitchFamily="34" charset="0"/>
                <a:cs typeface="Times New Roman" panose="02020603050405020304" pitchFamily="18" charset="0"/>
              </a:rPr>
              <a:t>How best can they be prepared for submission?</a:t>
            </a:r>
          </a:p>
        </p:txBody>
      </p:sp>
    </p:spTree>
    <p:extLst>
      <p:ext uri="{BB962C8B-B14F-4D97-AF65-F5344CB8AC3E}">
        <p14:creationId xmlns:p14="http://schemas.microsoft.com/office/powerpoint/2010/main" val="416243368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41</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Developmental testing</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9" name="TextBox 8">
            <a:extLst>
              <a:ext uri="{FF2B5EF4-FFF2-40B4-BE49-F238E27FC236}">
                <a16:creationId xmlns:a16="http://schemas.microsoft.com/office/drawing/2014/main" id="{19123F3D-B754-4744-A7D7-40B86B06794F}"/>
              </a:ext>
            </a:extLst>
          </p:cNvPr>
          <p:cNvSpPr txBox="1"/>
          <p:nvPr/>
        </p:nvSpPr>
        <p:spPr>
          <a:xfrm>
            <a:off x="6006095" y="4040250"/>
            <a:ext cx="184731" cy="369332"/>
          </a:xfrm>
          <a:prstGeom prst="rect">
            <a:avLst/>
          </a:prstGeom>
          <a:noFill/>
        </p:spPr>
        <p:txBody>
          <a:bodyPr wrap="none" rtlCol="0">
            <a:spAutoFit/>
          </a:bodyPr>
          <a:lstStyle/>
          <a:p>
            <a:endParaRPr lang="en-GB" dirty="0"/>
          </a:p>
        </p:txBody>
      </p:sp>
      <p:sp>
        <p:nvSpPr>
          <p:cNvPr id="12" name="TextBox 11">
            <a:extLst>
              <a:ext uri="{FF2B5EF4-FFF2-40B4-BE49-F238E27FC236}">
                <a16:creationId xmlns:a16="http://schemas.microsoft.com/office/drawing/2014/main" id="{92CA37EA-AF6D-43D6-9D69-426ADD0E7D27}"/>
              </a:ext>
            </a:extLst>
          </p:cNvPr>
          <p:cNvSpPr txBox="1"/>
          <p:nvPr/>
        </p:nvSpPr>
        <p:spPr>
          <a:xfrm>
            <a:off x="54233" y="1623002"/>
            <a:ext cx="2094250" cy="4985980"/>
          </a:xfrm>
          <a:prstGeom prst="rect">
            <a:avLst/>
          </a:prstGeom>
          <a:noFill/>
        </p:spPr>
        <p:txBody>
          <a:bodyPr wrap="square" rtlCol="0">
            <a:spAutoFit/>
          </a:bodyPr>
          <a:lstStyle/>
          <a:p>
            <a:pPr>
              <a:lnSpc>
                <a:spcPct val="150000"/>
              </a:lnSpc>
            </a:pPr>
            <a:r>
              <a:rPr lang="en-GB" sz="1400" dirty="0"/>
              <a:t>The candidate has:</a:t>
            </a:r>
          </a:p>
          <a:p>
            <a:pPr marL="285750" indent="-285750">
              <a:lnSpc>
                <a:spcPct val="150000"/>
              </a:lnSpc>
              <a:buFont typeface="Arial" panose="020B0604020202020204" pitchFamily="34" charset="0"/>
              <a:buChar char="•"/>
            </a:pPr>
            <a:r>
              <a:rPr lang="en-GB" sz="1400" dirty="0"/>
              <a:t>Provided evidence of comprehensive testing at each stage of the development of the solution to the chosen problem </a:t>
            </a:r>
          </a:p>
          <a:p>
            <a:pPr marL="285750" indent="-285750">
              <a:lnSpc>
                <a:spcPct val="150000"/>
              </a:lnSpc>
              <a:buFont typeface="Arial" panose="020B0604020202020204" pitchFamily="34" charset="0"/>
              <a:buChar char="•"/>
            </a:pPr>
            <a:r>
              <a:rPr lang="en-GB" sz="1400" dirty="0"/>
              <a:t>Provided evidence of all problems encountered and fully justified and evidenced the actions taken to overcome these problems. </a:t>
            </a:r>
          </a:p>
          <a:p>
            <a:r>
              <a:rPr lang="en-GB" sz="1200" dirty="0"/>
              <a:t>	</a:t>
            </a:r>
          </a:p>
          <a:p>
            <a:endParaRPr lang="en-GB" sz="1200" dirty="0"/>
          </a:p>
        </p:txBody>
      </p:sp>
      <p:pic>
        <p:nvPicPr>
          <p:cNvPr id="6" name="Picture 5">
            <a:extLst>
              <a:ext uri="{FF2B5EF4-FFF2-40B4-BE49-F238E27FC236}">
                <a16:creationId xmlns:a16="http://schemas.microsoft.com/office/drawing/2014/main" id="{94BCF0E9-E782-4AFE-96E9-49A57059B055}"/>
              </a:ext>
            </a:extLst>
          </p:cNvPr>
          <p:cNvPicPr>
            <a:picLocks noChangeAspect="1"/>
          </p:cNvPicPr>
          <p:nvPr/>
        </p:nvPicPr>
        <p:blipFill>
          <a:blip r:embed="rId4"/>
          <a:stretch>
            <a:fillRect/>
          </a:stretch>
        </p:blipFill>
        <p:spPr>
          <a:xfrm>
            <a:off x="2366814" y="1839702"/>
            <a:ext cx="6319986" cy="4552579"/>
          </a:xfrm>
          <a:prstGeom prst="rect">
            <a:avLst/>
          </a:prstGeom>
        </p:spPr>
      </p:pic>
    </p:spTree>
    <p:extLst>
      <p:ext uri="{BB962C8B-B14F-4D97-AF65-F5344CB8AC3E}">
        <p14:creationId xmlns:p14="http://schemas.microsoft.com/office/powerpoint/2010/main" val="33772050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42</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Testing</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2" name="TextBox 1">
            <a:extLst>
              <a:ext uri="{FF2B5EF4-FFF2-40B4-BE49-F238E27FC236}">
                <a16:creationId xmlns:a16="http://schemas.microsoft.com/office/drawing/2014/main" id="{A11A6A24-7F98-4B2F-994E-5D5CF4B68809}"/>
              </a:ext>
            </a:extLst>
          </p:cNvPr>
          <p:cNvSpPr txBox="1"/>
          <p:nvPr/>
        </p:nvSpPr>
        <p:spPr>
          <a:xfrm>
            <a:off x="446314" y="1749646"/>
            <a:ext cx="3189515" cy="4524315"/>
          </a:xfrm>
          <a:prstGeom prst="rect">
            <a:avLst/>
          </a:prstGeom>
          <a:noFill/>
        </p:spPr>
        <p:txBody>
          <a:bodyPr wrap="square" rtlCol="0">
            <a:spAutoFit/>
          </a:bodyPr>
          <a:lstStyle/>
          <a:p>
            <a:r>
              <a:rPr lang="en-GB" dirty="0"/>
              <a:t>The candidate has: </a:t>
            </a:r>
          </a:p>
          <a:p>
            <a:r>
              <a:rPr lang="en-GB" dirty="0"/>
              <a:t>• produced a comprehensive plan for testing all areas of the system </a:t>
            </a:r>
          </a:p>
          <a:p>
            <a:r>
              <a:rPr lang="en-GB" dirty="0"/>
              <a:t>• made use of a wide range of appropriate testing methods </a:t>
            </a:r>
          </a:p>
          <a:p>
            <a:r>
              <a:rPr lang="en-GB" dirty="0"/>
              <a:t>• made use of test data including typical, extreme and invalid data where appropriate </a:t>
            </a:r>
          </a:p>
          <a:p>
            <a:r>
              <a:rPr lang="en-GB" dirty="0"/>
              <a:t>• presented all results with detailed and informed commentaries and included specific suggestions to refine the system. </a:t>
            </a:r>
          </a:p>
          <a:p>
            <a:r>
              <a:rPr lang="en-GB" dirty="0"/>
              <a:t>	</a:t>
            </a:r>
          </a:p>
          <a:p>
            <a:endParaRPr lang="en-GB" dirty="0"/>
          </a:p>
        </p:txBody>
      </p:sp>
      <p:sp>
        <p:nvSpPr>
          <p:cNvPr id="9" name="TextBox 8">
            <a:extLst>
              <a:ext uri="{FF2B5EF4-FFF2-40B4-BE49-F238E27FC236}">
                <a16:creationId xmlns:a16="http://schemas.microsoft.com/office/drawing/2014/main" id="{EE71A0A7-D1CE-4287-A56E-195C71E4DF37}"/>
              </a:ext>
            </a:extLst>
          </p:cNvPr>
          <p:cNvSpPr txBox="1"/>
          <p:nvPr/>
        </p:nvSpPr>
        <p:spPr>
          <a:xfrm>
            <a:off x="4853153" y="1581607"/>
            <a:ext cx="3618186" cy="4154984"/>
          </a:xfrm>
          <a:prstGeom prst="rect">
            <a:avLst/>
          </a:prstGeom>
          <a:noFill/>
        </p:spPr>
        <p:txBody>
          <a:bodyPr wrap="square" rtlCol="0">
            <a:spAutoFit/>
          </a:bodyPr>
          <a:lstStyle/>
          <a:p>
            <a:r>
              <a:rPr lang="en-GB" sz="2400" dirty="0">
                <a:solidFill>
                  <a:srgbClr val="FF0000"/>
                </a:solidFill>
              </a:rPr>
              <a:t>Testing should be organised by objectives.  For each objective the candidate should:</a:t>
            </a:r>
          </a:p>
          <a:p>
            <a:pPr marL="285750" indent="-285750">
              <a:buFont typeface="Arial" panose="020B0604020202020204" pitchFamily="34" charset="0"/>
              <a:buChar char="•"/>
            </a:pPr>
            <a:r>
              <a:rPr lang="en-GB" sz="2400" dirty="0">
                <a:solidFill>
                  <a:srgbClr val="FF0000"/>
                </a:solidFill>
              </a:rPr>
              <a:t>Devise a testing strategy</a:t>
            </a:r>
          </a:p>
          <a:p>
            <a:pPr marL="285750" indent="-285750">
              <a:buFont typeface="Arial" panose="020B0604020202020204" pitchFamily="34" charset="0"/>
              <a:buChar char="•"/>
            </a:pPr>
            <a:r>
              <a:rPr lang="en-GB" sz="2400" dirty="0">
                <a:solidFill>
                  <a:srgbClr val="FF0000"/>
                </a:solidFill>
              </a:rPr>
              <a:t>Design test data</a:t>
            </a:r>
          </a:p>
          <a:p>
            <a:pPr marL="285750" indent="-285750">
              <a:buFont typeface="Arial" panose="020B0604020202020204" pitchFamily="34" charset="0"/>
              <a:buChar char="•"/>
            </a:pPr>
            <a:r>
              <a:rPr lang="en-GB" sz="2400" dirty="0">
                <a:solidFill>
                  <a:srgbClr val="FF0000"/>
                </a:solidFill>
              </a:rPr>
              <a:t>Produce evidence of testing outcomes</a:t>
            </a:r>
          </a:p>
          <a:p>
            <a:pPr marL="285750" indent="-285750">
              <a:buFont typeface="Arial" panose="020B0604020202020204" pitchFamily="34" charset="0"/>
              <a:buChar char="•"/>
            </a:pPr>
            <a:r>
              <a:rPr lang="en-GB" sz="2400" dirty="0">
                <a:solidFill>
                  <a:srgbClr val="FF0000"/>
                </a:solidFill>
              </a:rPr>
              <a:t>Provide an informed commentary of the testing process</a:t>
            </a:r>
          </a:p>
        </p:txBody>
      </p:sp>
      <p:pic>
        <p:nvPicPr>
          <p:cNvPr id="11" name="Picture 2">
            <a:extLst>
              <a:ext uri="{FF2B5EF4-FFF2-40B4-BE49-F238E27FC236}">
                <a16:creationId xmlns:a16="http://schemas.microsoft.com/office/drawing/2014/main" id="{243427B1-37F3-446C-98FF-B3BBB316EC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23134046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43</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193724"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Testing issues</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pic>
        <p:nvPicPr>
          <p:cNvPr id="11" name="Picture 2">
            <a:extLst>
              <a:ext uri="{FF2B5EF4-FFF2-40B4-BE49-F238E27FC236}">
                <a16:creationId xmlns:a16="http://schemas.microsoft.com/office/drawing/2014/main" id="{243427B1-37F3-446C-98FF-B3BBB316ECE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Rectangle 4">
            <a:extLst>
              <a:ext uri="{FF2B5EF4-FFF2-40B4-BE49-F238E27FC236}">
                <a16:creationId xmlns:a16="http://schemas.microsoft.com/office/drawing/2014/main" id="{668F13F8-C994-409A-B23A-C1098D750BF4}"/>
              </a:ext>
            </a:extLst>
          </p:cNvPr>
          <p:cNvSpPr/>
          <p:nvPr/>
        </p:nvSpPr>
        <p:spPr>
          <a:xfrm>
            <a:off x="651641" y="1758972"/>
            <a:ext cx="7819697" cy="3211135"/>
          </a:xfrm>
          <a:prstGeom prst="rect">
            <a:avLst/>
          </a:prstGeom>
        </p:spPr>
        <p:txBody>
          <a:bodyPr wrap="square">
            <a:spAutoFit/>
          </a:bodyPr>
          <a:lstStyle/>
          <a:p>
            <a:pPr>
              <a:lnSpc>
                <a:spcPct val="115000"/>
              </a:lnSpc>
              <a:spcAft>
                <a:spcPts val="1000"/>
              </a:spcAft>
            </a:pPr>
            <a:r>
              <a:rPr lang="en-GB" sz="2400" dirty="0">
                <a:ea typeface="Calibri" panose="020F0502020204030204" pitchFamily="34" charset="0"/>
                <a:cs typeface="Times New Roman" panose="02020603050405020304" pitchFamily="18" charset="0"/>
              </a:rPr>
              <a:t>Consider:  Candidates need to undertake intelligent testing with informed commentaries.  They should be encouraged to carry out tests that prove or disprove that objectives have been achieved.</a:t>
            </a:r>
          </a:p>
          <a:p>
            <a:pPr>
              <a:lnSpc>
                <a:spcPct val="115000"/>
              </a:lnSpc>
              <a:spcAft>
                <a:spcPts val="1000"/>
              </a:spcAft>
            </a:pPr>
            <a:r>
              <a:rPr lang="en-GB" sz="2400" dirty="0">
                <a:ea typeface="Calibri" panose="020F0502020204030204" pitchFamily="34" charset="0"/>
                <a:cs typeface="Times New Roman" panose="02020603050405020304" pitchFamily="18" charset="0"/>
              </a:rPr>
              <a:t> </a:t>
            </a:r>
          </a:p>
          <a:p>
            <a:r>
              <a:rPr lang="en-GB" sz="2400" dirty="0">
                <a:ea typeface="Calibri" panose="020F0502020204030204" pitchFamily="34" charset="0"/>
                <a:cs typeface="Times New Roman" panose="02020603050405020304" pitchFamily="18" charset="0"/>
              </a:rPr>
              <a:t>How can you ensure that testing is worthwhile and informative?</a:t>
            </a:r>
            <a:endParaRPr lang="en-GB" sz="2400" dirty="0"/>
          </a:p>
        </p:txBody>
      </p:sp>
    </p:spTree>
    <p:extLst>
      <p:ext uri="{BB962C8B-B14F-4D97-AF65-F5344CB8AC3E}">
        <p14:creationId xmlns:p14="http://schemas.microsoft.com/office/powerpoint/2010/main" val="40238456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44</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Evaluation</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sp>
        <p:nvSpPr>
          <p:cNvPr id="5" name="Rectangle 4">
            <a:extLst>
              <a:ext uri="{FF2B5EF4-FFF2-40B4-BE49-F238E27FC236}">
                <a16:creationId xmlns:a16="http://schemas.microsoft.com/office/drawing/2014/main" id="{06A1467B-4A31-42E0-BDE3-CA242456D2E0}"/>
              </a:ext>
            </a:extLst>
          </p:cNvPr>
          <p:cNvSpPr/>
          <p:nvPr/>
        </p:nvSpPr>
        <p:spPr>
          <a:xfrm>
            <a:off x="175983" y="1667258"/>
            <a:ext cx="6496959" cy="4801314"/>
          </a:xfrm>
          <a:prstGeom prst="rect">
            <a:avLst/>
          </a:prstGeom>
        </p:spPr>
        <p:txBody>
          <a:bodyPr wrap="square">
            <a:spAutoFit/>
          </a:bodyPr>
          <a:lstStyle/>
          <a:p>
            <a:pPr>
              <a:lnSpc>
                <a:spcPct val="150000"/>
              </a:lnSpc>
            </a:pPr>
            <a:r>
              <a:rPr lang="en-GB" sz="1600" dirty="0">
                <a:solidFill>
                  <a:srgbClr val="000000"/>
                </a:solidFill>
                <a:latin typeface="Arial" panose="020B0604020202020204" pitchFamily="34" charset="0"/>
              </a:rPr>
              <a:t>The candidate has: </a:t>
            </a:r>
          </a:p>
          <a:p>
            <a:pPr>
              <a:lnSpc>
                <a:spcPct val="150000"/>
              </a:lnSpc>
            </a:pPr>
            <a:r>
              <a:rPr lang="en-GB" sz="1600" dirty="0">
                <a:solidFill>
                  <a:srgbClr val="000000"/>
                </a:solidFill>
                <a:latin typeface="Arial" panose="020B0604020202020204" pitchFamily="34" charset="0"/>
              </a:rPr>
              <a:t>• produced a detailed evaluation of the effectiveness of the programming language and justified the tools and techniques used </a:t>
            </a:r>
          </a:p>
          <a:p>
            <a:pPr>
              <a:lnSpc>
                <a:spcPct val="150000"/>
              </a:lnSpc>
            </a:pPr>
            <a:r>
              <a:rPr lang="en-GB" sz="1600" dirty="0">
                <a:solidFill>
                  <a:srgbClr val="000000"/>
                </a:solidFill>
                <a:latin typeface="Arial" panose="020B0604020202020204" pitchFamily="34" charset="0"/>
              </a:rPr>
              <a:t>• compared and contrasted the completed system with similar commercially available systems </a:t>
            </a:r>
          </a:p>
          <a:p>
            <a:pPr>
              <a:lnSpc>
                <a:spcPct val="150000"/>
              </a:lnSpc>
            </a:pPr>
            <a:r>
              <a:rPr lang="en-GB" sz="1600" dirty="0">
                <a:solidFill>
                  <a:srgbClr val="000000"/>
                </a:solidFill>
                <a:latin typeface="Arial" panose="020B0604020202020204" pitchFamily="34" charset="0"/>
              </a:rPr>
              <a:t>• identified good features and shortcomings of the completed solution and described significant potential improvements that could be made to improve its effectiveness </a:t>
            </a:r>
          </a:p>
          <a:p>
            <a:pPr>
              <a:lnSpc>
                <a:spcPct val="150000"/>
              </a:lnSpc>
            </a:pPr>
            <a:r>
              <a:rPr lang="en-GB" sz="1600" dirty="0">
                <a:solidFill>
                  <a:srgbClr val="000000"/>
                </a:solidFill>
                <a:latin typeface="Arial" panose="020B0604020202020204" pitchFamily="34" charset="0"/>
              </a:rPr>
              <a:t>• evaluated their own strengths and weaknesses in the design and development of the system </a:t>
            </a:r>
          </a:p>
          <a:p>
            <a:pPr>
              <a:lnSpc>
                <a:spcPct val="150000"/>
              </a:lnSpc>
            </a:pPr>
            <a:r>
              <a:rPr lang="en-GB" sz="1600" dirty="0">
                <a:solidFill>
                  <a:srgbClr val="000000"/>
                </a:solidFill>
                <a:latin typeface="Arial" panose="020B0604020202020204" pitchFamily="34" charset="0"/>
              </a:rPr>
              <a:t>• described specific changes of approach that would be adopted in future to avoid problems experienced during the project </a:t>
            </a:r>
          </a:p>
          <a:p>
            <a:r>
              <a:rPr lang="en-GB" dirty="0">
                <a:solidFill>
                  <a:srgbClr val="000000"/>
                </a:solidFill>
                <a:latin typeface="Arial" panose="020B0604020202020204" pitchFamily="34" charset="0"/>
              </a:rPr>
              <a:t>	</a:t>
            </a:r>
          </a:p>
        </p:txBody>
      </p:sp>
      <p:pic>
        <p:nvPicPr>
          <p:cNvPr id="12" name="Picture 11">
            <a:extLst>
              <a:ext uri="{FF2B5EF4-FFF2-40B4-BE49-F238E27FC236}">
                <a16:creationId xmlns:a16="http://schemas.microsoft.com/office/drawing/2014/main" id="{DBB6CE99-7A73-4D55-BC2E-1F580A294480}"/>
              </a:ext>
            </a:extLst>
          </p:cNvPr>
          <p:cNvPicPr>
            <a:picLocks noChangeAspect="1"/>
          </p:cNvPicPr>
          <p:nvPr/>
        </p:nvPicPr>
        <p:blipFill rotWithShape="1">
          <a:blip r:embed="rId4"/>
          <a:srcRect r="65715"/>
          <a:stretch/>
        </p:blipFill>
        <p:spPr>
          <a:xfrm>
            <a:off x="6734776" y="1919332"/>
            <a:ext cx="2066173" cy="3384724"/>
          </a:xfrm>
          <a:prstGeom prst="rect">
            <a:avLst/>
          </a:prstGeom>
        </p:spPr>
      </p:pic>
      <p:pic>
        <p:nvPicPr>
          <p:cNvPr id="11" name="Picture 2">
            <a:extLst>
              <a:ext uri="{FF2B5EF4-FFF2-40B4-BE49-F238E27FC236}">
                <a16:creationId xmlns:a16="http://schemas.microsoft.com/office/drawing/2014/main" id="{7D197616-B3C6-4DE4-B105-7B5B3623943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7017133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45</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Assessment</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pic>
        <p:nvPicPr>
          <p:cNvPr id="6" name="Picture 5">
            <a:extLst>
              <a:ext uri="{FF2B5EF4-FFF2-40B4-BE49-F238E27FC236}">
                <a16:creationId xmlns:a16="http://schemas.microsoft.com/office/drawing/2014/main" id="{D8E3BFD4-A480-4A0B-92D3-089E79D34F25}"/>
              </a:ext>
            </a:extLst>
          </p:cNvPr>
          <p:cNvPicPr>
            <a:picLocks noChangeAspect="1"/>
          </p:cNvPicPr>
          <p:nvPr/>
        </p:nvPicPr>
        <p:blipFill rotWithShape="1">
          <a:blip r:embed="rId4"/>
          <a:srcRect t="25675"/>
          <a:stretch/>
        </p:blipFill>
        <p:spPr>
          <a:xfrm>
            <a:off x="275830" y="1483960"/>
            <a:ext cx="8323569" cy="3928868"/>
          </a:xfrm>
          <a:prstGeom prst="rect">
            <a:avLst/>
          </a:prstGeom>
        </p:spPr>
      </p:pic>
      <p:pic>
        <p:nvPicPr>
          <p:cNvPr id="9" name="Picture 2">
            <a:extLst>
              <a:ext uri="{FF2B5EF4-FFF2-40B4-BE49-F238E27FC236}">
                <a16:creationId xmlns:a16="http://schemas.microsoft.com/office/drawing/2014/main" id="{6172BCF0-71D3-474E-9862-C70653C04B5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0008394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46</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Assessment</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pic>
        <p:nvPicPr>
          <p:cNvPr id="5" name="Picture 4">
            <a:extLst>
              <a:ext uri="{FF2B5EF4-FFF2-40B4-BE49-F238E27FC236}">
                <a16:creationId xmlns:a16="http://schemas.microsoft.com/office/drawing/2014/main" id="{A87BDD24-2A1B-4D36-9923-0F5F251394B1}"/>
              </a:ext>
            </a:extLst>
          </p:cNvPr>
          <p:cNvPicPr>
            <a:picLocks noChangeAspect="1"/>
          </p:cNvPicPr>
          <p:nvPr/>
        </p:nvPicPr>
        <p:blipFill rotWithShape="1">
          <a:blip r:embed="rId4"/>
          <a:srcRect b="52774"/>
          <a:stretch/>
        </p:blipFill>
        <p:spPr>
          <a:xfrm>
            <a:off x="457200" y="1843360"/>
            <a:ext cx="6864703" cy="1589473"/>
          </a:xfrm>
          <a:prstGeom prst="rect">
            <a:avLst/>
          </a:prstGeom>
        </p:spPr>
      </p:pic>
      <p:pic>
        <p:nvPicPr>
          <p:cNvPr id="11" name="Picture 10" descr="A screenshot of a cell phone&#10;&#10;Description generated with very high confidence">
            <a:extLst>
              <a:ext uri="{FF2B5EF4-FFF2-40B4-BE49-F238E27FC236}">
                <a16:creationId xmlns:a16="http://schemas.microsoft.com/office/drawing/2014/main" id="{6E332AF0-4157-4948-8370-6CFB0CED5AC1}"/>
              </a:ext>
            </a:extLst>
          </p:cNvPr>
          <p:cNvPicPr>
            <a:picLocks noChangeAspect="1"/>
          </p:cNvPicPr>
          <p:nvPr/>
        </p:nvPicPr>
        <p:blipFill>
          <a:blip r:embed="rId5"/>
          <a:stretch>
            <a:fillRect/>
          </a:stretch>
        </p:blipFill>
        <p:spPr>
          <a:xfrm>
            <a:off x="479234" y="3802166"/>
            <a:ext cx="6883754" cy="2495678"/>
          </a:xfrm>
          <a:prstGeom prst="rect">
            <a:avLst/>
          </a:prstGeom>
        </p:spPr>
      </p:pic>
      <p:pic>
        <p:nvPicPr>
          <p:cNvPr id="12" name="Picture 2">
            <a:extLst>
              <a:ext uri="{FF2B5EF4-FFF2-40B4-BE49-F238E27FC236}">
                <a16:creationId xmlns:a16="http://schemas.microsoft.com/office/drawing/2014/main" id="{6CA56E9E-AAD2-404C-95CE-E2B6B119F27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468891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47</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Assessment</a:t>
            </a:r>
          </a:p>
        </p:txBody>
      </p:sp>
      <p:sp>
        <p:nvSpPr>
          <p:cNvPr id="4" name="TextBox 3">
            <a:extLst>
              <a:ext uri="{FF2B5EF4-FFF2-40B4-BE49-F238E27FC236}">
                <a16:creationId xmlns:a16="http://schemas.microsoft.com/office/drawing/2014/main" id="{5DC95548-4FDB-4087-827C-35C831E0904C}"/>
              </a:ext>
            </a:extLst>
          </p:cNvPr>
          <p:cNvSpPr txBox="1"/>
          <p:nvPr/>
        </p:nvSpPr>
        <p:spPr>
          <a:xfrm>
            <a:off x="1008993" y="2638097"/>
            <a:ext cx="184731" cy="369332"/>
          </a:xfrm>
          <a:prstGeom prst="rect">
            <a:avLst/>
          </a:prstGeom>
          <a:noFill/>
        </p:spPr>
        <p:txBody>
          <a:bodyPr wrap="none" rtlCol="0">
            <a:spAutoFit/>
          </a:bodyPr>
          <a:lstStyle/>
          <a:p>
            <a:endParaRPr lang="en-GB" dirty="0"/>
          </a:p>
        </p:txBody>
      </p:sp>
      <p:pic>
        <p:nvPicPr>
          <p:cNvPr id="5" name="Picture 4">
            <a:extLst>
              <a:ext uri="{FF2B5EF4-FFF2-40B4-BE49-F238E27FC236}">
                <a16:creationId xmlns:a16="http://schemas.microsoft.com/office/drawing/2014/main" id="{84036AF0-799F-4C1D-BAC9-BE302C46C15E}"/>
              </a:ext>
            </a:extLst>
          </p:cNvPr>
          <p:cNvPicPr>
            <a:picLocks noChangeAspect="1"/>
          </p:cNvPicPr>
          <p:nvPr/>
        </p:nvPicPr>
        <p:blipFill>
          <a:blip r:embed="rId4"/>
          <a:stretch>
            <a:fillRect/>
          </a:stretch>
        </p:blipFill>
        <p:spPr>
          <a:xfrm>
            <a:off x="154337" y="1992904"/>
            <a:ext cx="8740481" cy="3174007"/>
          </a:xfrm>
          <a:prstGeom prst="rect">
            <a:avLst/>
          </a:prstGeom>
        </p:spPr>
      </p:pic>
      <p:pic>
        <p:nvPicPr>
          <p:cNvPr id="9" name="Picture 2">
            <a:extLst>
              <a:ext uri="{FF2B5EF4-FFF2-40B4-BE49-F238E27FC236}">
                <a16:creationId xmlns:a16="http://schemas.microsoft.com/office/drawing/2014/main" id="{E07B1DEA-A3E8-4E2D-8DA5-143C53D92E5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133775825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357765"/>
            <a:ext cx="8229600" cy="1143000"/>
          </a:xfrm>
        </p:spPr>
        <p:txBody>
          <a:bodyPr/>
          <a:lstStyle/>
          <a:p>
            <a:pPr algn="r">
              <a:spcAft>
                <a:spcPts val="0"/>
              </a:spcAft>
            </a:pPr>
            <a:br>
              <a:rPr lang="en-GB" sz="4000" cap="all" dirty="0">
                <a:solidFill>
                  <a:schemeClr val="bg1"/>
                </a:solidFill>
                <a:latin typeface="Gotham Rounded Book"/>
                <a:ea typeface="Times New Roman"/>
                <a:cs typeface="Times New Roman"/>
              </a:rPr>
            </a:br>
            <a:endParaRPr lang="en-GB" dirty="0">
              <a:solidFill>
                <a:schemeClr val="bg1"/>
              </a:solidFill>
            </a:endParaRPr>
          </a:p>
        </p:txBody>
      </p:sp>
      <p:sp>
        <p:nvSpPr>
          <p:cNvPr id="3" name="Slide Number Placeholder 2"/>
          <p:cNvSpPr>
            <a:spLocks noGrp="1"/>
          </p:cNvSpPr>
          <p:nvPr>
            <p:ph type="sldNum" sz="quarter" idx="12"/>
          </p:nvPr>
        </p:nvSpPr>
        <p:spPr/>
        <p:txBody>
          <a:bodyPr/>
          <a:lstStyle/>
          <a:p>
            <a:fld id="{A04DC270-99AA-40A5-8BCC-C0973C3AE03B}" type="slidenum">
              <a:rPr lang="en-GB" smtClean="0"/>
              <a:pPr/>
              <a:t>48</a:t>
            </a:fld>
            <a:endParaRPr lang="en-GB"/>
          </a:p>
        </p:txBody>
      </p:sp>
      <p:pic>
        <p:nvPicPr>
          <p:cNvPr id="8"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10" name="TextBox 9"/>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Submission</a:t>
            </a:r>
          </a:p>
        </p:txBody>
      </p:sp>
      <p:sp>
        <p:nvSpPr>
          <p:cNvPr id="4" name="TextBox 3">
            <a:extLst>
              <a:ext uri="{FF2B5EF4-FFF2-40B4-BE49-F238E27FC236}">
                <a16:creationId xmlns:a16="http://schemas.microsoft.com/office/drawing/2014/main" id="{5DC95548-4FDB-4087-827C-35C831E0904C}"/>
              </a:ext>
            </a:extLst>
          </p:cNvPr>
          <p:cNvSpPr txBox="1"/>
          <p:nvPr/>
        </p:nvSpPr>
        <p:spPr>
          <a:xfrm>
            <a:off x="175984" y="1837323"/>
            <a:ext cx="7958737" cy="4524315"/>
          </a:xfrm>
          <a:prstGeom prst="rect">
            <a:avLst/>
          </a:prstGeom>
          <a:noFill/>
        </p:spPr>
        <p:txBody>
          <a:bodyPr wrap="square" rtlCol="0">
            <a:spAutoFit/>
          </a:bodyPr>
          <a:lstStyle/>
          <a:p>
            <a:pPr>
              <a:lnSpc>
                <a:spcPct val="150000"/>
              </a:lnSpc>
            </a:pPr>
            <a:r>
              <a:rPr lang="en-GB" sz="2400" dirty="0"/>
              <a:t>Following assessment of candidates’ work</a:t>
            </a:r>
          </a:p>
          <a:p>
            <a:pPr marL="285750" indent="-285750">
              <a:lnSpc>
                <a:spcPct val="150000"/>
              </a:lnSpc>
              <a:buFont typeface="Arial" panose="020B0604020202020204" pitchFamily="34" charset="0"/>
              <a:buChar char="•"/>
            </a:pPr>
            <a:r>
              <a:rPr lang="en-GB" sz="2400" dirty="0"/>
              <a:t>Enter all candidates’ final marks into IAMIS system</a:t>
            </a:r>
          </a:p>
          <a:p>
            <a:pPr marL="285750" indent="-285750">
              <a:lnSpc>
                <a:spcPct val="150000"/>
              </a:lnSpc>
              <a:buFont typeface="Arial" panose="020B0604020202020204" pitchFamily="34" charset="0"/>
              <a:buChar char="•"/>
            </a:pPr>
            <a:r>
              <a:rPr lang="en-GB" sz="2400" dirty="0"/>
              <a:t>The system will select a sample of work to be submitted if you have more than 10 candidates.  Otherwise you must submit work of all candidates.</a:t>
            </a:r>
          </a:p>
          <a:p>
            <a:pPr marL="285750" indent="-285750">
              <a:lnSpc>
                <a:spcPct val="150000"/>
              </a:lnSpc>
              <a:buFont typeface="Arial" panose="020B0604020202020204" pitchFamily="34" charset="0"/>
              <a:buChar char="•"/>
            </a:pPr>
            <a:r>
              <a:rPr lang="en-GB" sz="2400" dirty="0"/>
              <a:t>Work will be submitted online to BTL system (as Unit 2)</a:t>
            </a:r>
          </a:p>
          <a:p>
            <a:pPr marL="285750" indent="-285750">
              <a:lnSpc>
                <a:spcPct val="150000"/>
              </a:lnSpc>
              <a:buFont typeface="Arial" panose="020B0604020202020204" pitchFamily="34" charset="0"/>
              <a:buChar char="•"/>
            </a:pPr>
            <a:r>
              <a:rPr lang="en-GB" sz="2400" dirty="0"/>
              <a:t>The opportunity to submit work will be time limited to comply with coursework deadlines.</a:t>
            </a:r>
          </a:p>
        </p:txBody>
      </p:sp>
      <p:pic>
        <p:nvPicPr>
          <p:cNvPr id="9" name="Picture 2">
            <a:extLst>
              <a:ext uri="{FF2B5EF4-FFF2-40B4-BE49-F238E27FC236}">
                <a16:creationId xmlns:a16="http://schemas.microsoft.com/office/drawing/2014/main" id="{33AEFCCE-9727-4761-AE33-27BD3E50BC5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0206" t="84399"/>
          <a:stretch/>
        </p:blipFill>
        <p:spPr bwMode="auto">
          <a:xfrm>
            <a:off x="7226910" y="99558"/>
            <a:ext cx="1809946" cy="106994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17401531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TextBox 2"/>
          <p:cNvSpPr txBox="1"/>
          <p:nvPr/>
        </p:nvSpPr>
        <p:spPr>
          <a:xfrm>
            <a:off x="54476" y="1401847"/>
            <a:ext cx="6187923" cy="954107"/>
          </a:xfrm>
          <a:prstGeom prst="rect">
            <a:avLst/>
          </a:prstGeom>
          <a:noFill/>
        </p:spPr>
        <p:txBody>
          <a:bodyPr wrap="square" rtlCol="0">
            <a:spAutoFit/>
          </a:bodyPr>
          <a:lstStyle/>
          <a:p>
            <a:pPr>
              <a:spcAft>
                <a:spcPts val="0"/>
              </a:spcAft>
            </a:pPr>
            <a:r>
              <a:rPr lang="en-GB" sz="3200" cap="all" dirty="0">
                <a:solidFill>
                  <a:srgbClr val="0070C0"/>
                </a:solidFill>
                <a:latin typeface="Gotham Rounded Book"/>
                <a:ea typeface="Times New Roman"/>
                <a:cs typeface="Times New Roman"/>
              </a:rPr>
              <a:t>RESOURCES FOR TEACHERS</a:t>
            </a:r>
          </a:p>
          <a:p>
            <a:pPr>
              <a:spcAft>
                <a:spcPts val="0"/>
              </a:spcAft>
            </a:pPr>
            <a:r>
              <a:rPr lang="en-US" sz="2400" dirty="0">
                <a:solidFill>
                  <a:srgbClr val="00B0F0"/>
                </a:solidFill>
                <a:latin typeface="Gotham Rounded Book"/>
                <a:cs typeface="Gotham Rounded Book"/>
              </a:rPr>
              <a:t>Supporting teaching and learning</a:t>
            </a:r>
          </a:p>
        </p:txBody>
      </p:sp>
      <p:sp>
        <p:nvSpPr>
          <p:cNvPr id="4" name="TextBox 3"/>
          <p:cNvSpPr txBox="1"/>
          <p:nvPr/>
        </p:nvSpPr>
        <p:spPr>
          <a:xfrm>
            <a:off x="54476" y="2563182"/>
            <a:ext cx="9026816" cy="4278094"/>
          </a:xfrm>
          <a:prstGeom prst="rect">
            <a:avLst/>
          </a:prstGeom>
          <a:noFill/>
        </p:spPr>
        <p:txBody>
          <a:bodyPr wrap="square" rtlCol="0">
            <a:spAutoFit/>
          </a:bodyPr>
          <a:lstStyle/>
          <a:p>
            <a:r>
              <a:rPr lang="en-GB" sz="1600" dirty="0">
                <a:solidFill>
                  <a:schemeClr val="bg1">
                    <a:lumMod val="50000"/>
                  </a:schemeClr>
                </a:solidFill>
                <a:latin typeface="Bliss-Light"/>
                <a:cs typeface="Arial" panose="020B0604020202020204" pitchFamily="34" charset="0"/>
                <a:hlinkClick r:id="rId3"/>
              </a:rPr>
              <a:t>http://www.wjec.co.uk/supporting/qualification-reform-wales/gce-as-and-a-levels-from-2015/index.html</a:t>
            </a:r>
            <a:endParaRPr lang="en-GB" sz="1600" dirty="0">
              <a:solidFill>
                <a:schemeClr val="bg1">
                  <a:lumMod val="50000"/>
                </a:schemeClr>
              </a:solidFill>
              <a:latin typeface="Bliss-Light"/>
              <a:cs typeface="Arial" panose="020B0604020202020204" pitchFamily="34" charset="0"/>
            </a:endParaRPr>
          </a:p>
          <a:p>
            <a:r>
              <a:rPr lang="en-GB" sz="1600" dirty="0">
                <a:solidFill>
                  <a:schemeClr val="bg1">
                    <a:lumMod val="50000"/>
                  </a:schemeClr>
                </a:solidFill>
                <a:latin typeface="Bliss-Light"/>
                <a:cs typeface="Arial" panose="020B0604020202020204" pitchFamily="34" charset="0"/>
              </a:rPr>
              <a:t>Free subject specific resources available for all to download from our website</a:t>
            </a:r>
          </a:p>
          <a:p>
            <a:pPr marL="285750" indent="-285750">
              <a:buFont typeface="Arial" panose="020B0604020202020204" pitchFamily="34" charset="0"/>
              <a:buChar char="•"/>
            </a:pPr>
            <a:endParaRPr lang="en-GB" sz="1600" dirty="0">
              <a:solidFill>
                <a:schemeClr val="bg1">
                  <a:lumMod val="50000"/>
                </a:schemeClr>
              </a:solidFill>
              <a:latin typeface="Bliss-Light"/>
              <a:cs typeface="Arial" panose="020B0604020202020204" pitchFamily="34" charset="0"/>
            </a:endParaRPr>
          </a:p>
          <a:p>
            <a:r>
              <a:rPr lang="en-GB" sz="1600" dirty="0">
                <a:solidFill>
                  <a:schemeClr val="bg1">
                    <a:lumMod val="50000"/>
                  </a:schemeClr>
                </a:solidFill>
                <a:latin typeface="Bliss-Light"/>
                <a:cs typeface="Arial" panose="020B0604020202020204" pitchFamily="34" charset="0"/>
                <a:hlinkClick r:id="rId4"/>
              </a:rPr>
              <a:t>http://resources.wjec.co.uk/</a:t>
            </a:r>
            <a:endParaRPr lang="en-GB" sz="1600" dirty="0">
              <a:solidFill>
                <a:schemeClr val="bg1">
                  <a:lumMod val="50000"/>
                </a:schemeClr>
              </a:solidFill>
              <a:latin typeface="Bliss-Light"/>
              <a:cs typeface="Arial" panose="020B0604020202020204" pitchFamily="34" charset="0"/>
            </a:endParaRPr>
          </a:p>
          <a:p>
            <a:r>
              <a:rPr lang="en-GB" sz="1600" dirty="0">
                <a:solidFill>
                  <a:schemeClr val="bg1">
                    <a:lumMod val="50000"/>
                  </a:schemeClr>
                </a:solidFill>
                <a:latin typeface="Bliss-Light"/>
                <a:cs typeface="Arial" panose="020B0604020202020204" pitchFamily="34" charset="0"/>
              </a:rPr>
              <a:t>Free digital resources to support the teaching and learning</a:t>
            </a:r>
          </a:p>
          <a:p>
            <a:endParaRPr lang="en-GB" sz="1600" dirty="0">
              <a:solidFill>
                <a:schemeClr val="bg1">
                  <a:lumMod val="50000"/>
                </a:schemeClr>
              </a:solidFill>
              <a:latin typeface="Bliss-Light"/>
              <a:cs typeface="Arial" panose="020B0604020202020204" pitchFamily="34" charset="0"/>
              <a:hlinkClick r:id="rId5"/>
            </a:endParaRPr>
          </a:p>
          <a:p>
            <a:r>
              <a:rPr lang="en-GB" sz="1600" dirty="0">
                <a:solidFill>
                  <a:schemeClr val="bg1">
                    <a:lumMod val="50000"/>
                  </a:schemeClr>
                </a:solidFill>
                <a:latin typeface="Bliss-Light"/>
                <a:cs typeface="Arial" panose="020B0604020202020204" pitchFamily="34" charset="0"/>
                <a:hlinkClick r:id="rId6"/>
              </a:rPr>
              <a:t>http://oer.wjec.co.uk/</a:t>
            </a:r>
            <a:endParaRPr lang="en-GB" sz="1600" dirty="0">
              <a:solidFill>
                <a:schemeClr val="bg1">
                  <a:lumMod val="50000"/>
                </a:schemeClr>
              </a:solidFill>
              <a:latin typeface="Bliss-Light"/>
              <a:cs typeface="Arial" panose="020B0604020202020204" pitchFamily="34" charset="0"/>
            </a:endParaRPr>
          </a:p>
          <a:p>
            <a:r>
              <a:rPr lang="en-GB" sz="1600" dirty="0">
                <a:solidFill>
                  <a:schemeClr val="bg1">
                    <a:lumMod val="50000"/>
                  </a:schemeClr>
                </a:solidFill>
                <a:latin typeface="Bliss-Light"/>
                <a:cs typeface="Arial" panose="020B0604020202020204" pitchFamily="34" charset="0"/>
              </a:rPr>
              <a:t>Our free Online Exam Review allows teachers to analyse item level data, critically assess sample question papers and receive examiner feedback</a:t>
            </a:r>
            <a:br>
              <a:rPr lang="en-GB" sz="1600" dirty="0">
                <a:solidFill>
                  <a:schemeClr val="bg1">
                    <a:lumMod val="50000"/>
                  </a:schemeClr>
                </a:solidFill>
                <a:latin typeface="Arial" panose="020B0604020202020204" pitchFamily="34" charset="0"/>
                <a:cs typeface="Arial" panose="020B0604020202020204" pitchFamily="34" charset="0"/>
              </a:rPr>
            </a:br>
            <a:endParaRPr lang="en-GB" sz="1600" dirty="0">
              <a:solidFill>
                <a:schemeClr val="bg1">
                  <a:lumMod val="50000"/>
                </a:schemeClr>
              </a:solidFill>
              <a:latin typeface="Arial" panose="020B0604020202020204" pitchFamily="34" charset="0"/>
              <a:cs typeface="Arial" panose="020B0604020202020204" pitchFamily="34" charset="0"/>
            </a:endParaRPr>
          </a:p>
          <a:p>
            <a:r>
              <a:rPr lang="en-GB" sz="1600" dirty="0">
                <a:solidFill>
                  <a:schemeClr val="bg1">
                    <a:lumMod val="50000"/>
                  </a:schemeClr>
                </a:solidFill>
                <a:latin typeface="Bliss-Light"/>
                <a:cs typeface="Arial" panose="020B0604020202020204" pitchFamily="34" charset="0"/>
                <a:hlinkClick r:id="rId7"/>
              </a:rPr>
              <a:t>http://www.wjec.co.uk/shop/</a:t>
            </a:r>
            <a:endParaRPr lang="en-GB" sz="1600" dirty="0">
              <a:solidFill>
                <a:schemeClr val="bg1">
                  <a:lumMod val="50000"/>
                </a:schemeClr>
              </a:solidFill>
              <a:latin typeface="Bliss-Light"/>
              <a:cs typeface="Arial" panose="020B0604020202020204" pitchFamily="34" charset="0"/>
            </a:endParaRPr>
          </a:p>
          <a:p>
            <a:r>
              <a:rPr lang="en-GB" sz="1600" dirty="0">
                <a:solidFill>
                  <a:schemeClr val="bg1">
                    <a:lumMod val="50000"/>
                  </a:schemeClr>
                </a:solidFill>
                <a:latin typeface="Bliss-Light"/>
                <a:cs typeface="Arial" panose="020B0604020202020204" pitchFamily="34" charset="0"/>
              </a:rPr>
              <a:t>A vast range of educational resources, specifications, past papers and mark schemes to support the teaching and learning of subjects offered by WJEC</a:t>
            </a:r>
          </a:p>
          <a:p>
            <a:endParaRPr lang="en-GB" sz="1600" dirty="0">
              <a:solidFill>
                <a:schemeClr val="bg1">
                  <a:lumMod val="50000"/>
                </a:schemeClr>
              </a:solidFill>
              <a:latin typeface="Bliss-Light"/>
              <a:cs typeface="Arial" panose="020B0604020202020204" pitchFamily="34" charset="0"/>
            </a:endParaRPr>
          </a:p>
          <a:p>
            <a:r>
              <a:rPr lang="en-GB" sz="1600" dirty="0">
                <a:solidFill>
                  <a:schemeClr val="bg1">
                    <a:lumMod val="50000"/>
                  </a:schemeClr>
                </a:solidFill>
                <a:latin typeface="Arial" panose="020B0604020202020204" pitchFamily="34" charset="0"/>
                <a:cs typeface="Arial" panose="020B0604020202020204" pitchFamily="34" charset="0"/>
                <a:hlinkClick r:id="rId8"/>
              </a:rPr>
              <a:t>https://www.wjecservices.co.uk/</a:t>
            </a:r>
            <a:endParaRPr lang="en-GB" sz="1600" dirty="0">
              <a:solidFill>
                <a:schemeClr val="bg1">
                  <a:lumMod val="50000"/>
                </a:schemeClr>
              </a:solidFill>
              <a:latin typeface="Arial" panose="020B0604020202020204" pitchFamily="34" charset="0"/>
              <a:cs typeface="Arial" panose="020B0604020202020204" pitchFamily="34" charset="0"/>
            </a:endParaRPr>
          </a:p>
          <a:p>
            <a:r>
              <a:rPr lang="en-GB" sz="1600" dirty="0">
                <a:solidFill>
                  <a:schemeClr val="bg1">
                    <a:lumMod val="50000"/>
                  </a:schemeClr>
                </a:solidFill>
                <a:latin typeface="Arial" panose="020B0604020202020204" pitchFamily="34" charset="0"/>
                <a:cs typeface="Arial" panose="020B0604020202020204" pitchFamily="34" charset="0"/>
              </a:rPr>
              <a:t>A range of resources material only available to teachers</a:t>
            </a:r>
          </a:p>
        </p:txBody>
      </p:sp>
      <p:pic>
        <p:nvPicPr>
          <p:cNvPr id="5" name="Picture 2" descr="C:\Users\hopkil\AppData\Local\Microsoft\Windows\Temporary Internet Files\Content.Outlook\6CFMHS5N\placeit (1).jp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8242" y="1469650"/>
            <a:ext cx="1672105" cy="1254079"/>
          </a:xfrm>
          <a:prstGeom prst="rect">
            <a:avLst/>
          </a:prstGeom>
          <a:noFill/>
          <a:extLst>
            <a:ext uri="{909E8E84-426E-40dd-AFC4-6F175D3DCCD1}">
              <a14:hiddenFill xmlns="" xmlns:a14="http://schemas.microsoft.com/office/drawing/2010/main">
                <a:solidFill>
                  <a:srgbClr val="FFFFFF"/>
                </a:solidFill>
              </a14:hiddenFill>
            </a:ext>
          </a:extLst>
        </p:spPr>
      </p:pic>
      <p:sp>
        <p:nvSpPr>
          <p:cNvPr id="6" name="Slide Number Placeholder 5"/>
          <p:cNvSpPr>
            <a:spLocks noGrp="1"/>
          </p:cNvSpPr>
          <p:nvPr>
            <p:ph type="sldNum" sz="quarter" idx="12"/>
          </p:nvPr>
        </p:nvSpPr>
        <p:spPr/>
        <p:txBody>
          <a:bodyPr/>
          <a:lstStyle/>
          <a:p>
            <a:fld id="{784012CD-55BA-40C8-93AF-4E9A6F52F330}" type="slidenum">
              <a:rPr lang="en-GB" smtClean="0"/>
              <a:pPr/>
              <a:t>49</a:t>
            </a:fld>
            <a:endParaRPr lang="en-GB"/>
          </a:p>
        </p:txBody>
      </p:sp>
    </p:spTree>
    <p:extLst>
      <p:ext uri="{BB962C8B-B14F-4D97-AF65-F5344CB8AC3E}">
        <p14:creationId xmlns:p14="http://schemas.microsoft.com/office/powerpoint/2010/main" val="294283166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5</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Principal Moderator’s Reports</a:t>
            </a:r>
          </a:p>
        </p:txBody>
      </p:sp>
      <p:sp>
        <p:nvSpPr>
          <p:cNvPr id="4" name="TextBox 3">
            <a:extLst>
              <a:ext uri="{FF2B5EF4-FFF2-40B4-BE49-F238E27FC236}">
                <a16:creationId xmlns:a16="http://schemas.microsoft.com/office/drawing/2014/main" id="{463F2387-254D-4775-A8E7-5EF22910E062}"/>
              </a:ext>
            </a:extLst>
          </p:cNvPr>
          <p:cNvSpPr txBox="1"/>
          <p:nvPr/>
        </p:nvSpPr>
        <p:spPr>
          <a:xfrm>
            <a:off x="683173" y="1944414"/>
            <a:ext cx="8003628" cy="2000548"/>
          </a:xfrm>
          <a:prstGeom prst="rect">
            <a:avLst/>
          </a:prstGeom>
          <a:noFill/>
        </p:spPr>
        <p:txBody>
          <a:bodyPr wrap="square" rtlCol="0">
            <a:spAutoFit/>
          </a:bodyPr>
          <a:lstStyle/>
          <a:p>
            <a:r>
              <a:rPr lang="en-GB" sz="2800" b="1" dirty="0">
                <a:solidFill>
                  <a:srgbClr val="00B0F0"/>
                </a:solidFill>
              </a:rPr>
              <a:t>Examiners Report 2018</a:t>
            </a:r>
          </a:p>
          <a:p>
            <a:pPr marL="342900" indent="-342900">
              <a:buFont typeface="Arial" panose="020B0604020202020204" pitchFamily="34" charset="0"/>
              <a:buChar char="•"/>
            </a:pPr>
            <a:r>
              <a:rPr lang="en-GB" sz="2400" dirty="0"/>
              <a:t>Imparts important information about candidates’ performance</a:t>
            </a:r>
          </a:p>
          <a:p>
            <a:pPr marL="342900" indent="-342900">
              <a:buFont typeface="Arial" panose="020B0604020202020204" pitchFamily="34" charset="0"/>
              <a:buChar char="•"/>
            </a:pPr>
            <a:r>
              <a:rPr lang="en-GB" sz="2400" dirty="0"/>
              <a:t>Gives messages/lesson to be learnt</a:t>
            </a:r>
          </a:p>
          <a:p>
            <a:pPr marL="342900" indent="-342900">
              <a:buFont typeface="Arial" panose="020B0604020202020204" pitchFamily="34" charset="0"/>
              <a:buChar char="•"/>
            </a:pPr>
            <a:r>
              <a:rPr lang="en-GB" sz="2400" dirty="0"/>
              <a:t>Essential reading for all teachers and supervisors.</a:t>
            </a:r>
          </a:p>
        </p:txBody>
      </p:sp>
      <p:pic>
        <p:nvPicPr>
          <p:cNvPr id="7" name="Picture 2">
            <a:extLst>
              <a:ext uri="{FF2B5EF4-FFF2-40B4-BE49-F238E27FC236}">
                <a16:creationId xmlns:a16="http://schemas.microsoft.com/office/drawing/2014/main" id="{CF6D522E-B338-4C47-A53C-5084EF1D27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165889"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8" name="Picture 7">
            <a:extLst>
              <a:ext uri="{FF2B5EF4-FFF2-40B4-BE49-F238E27FC236}">
                <a16:creationId xmlns:a16="http://schemas.microsoft.com/office/drawing/2014/main" id="{5A98C4D3-16B6-498F-89CC-BF43C20B64F5}"/>
              </a:ext>
            </a:extLst>
          </p:cNvPr>
          <p:cNvPicPr>
            <a:picLocks noChangeAspect="1"/>
          </p:cNvPicPr>
          <p:nvPr/>
        </p:nvPicPr>
        <p:blipFill>
          <a:blip r:embed="rId4"/>
          <a:stretch>
            <a:fillRect/>
          </a:stretch>
        </p:blipFill>
        <p:spPr>
          <a:xfrm>
            <a:off x="2914567" y="3944962"/>
            <a:ext cx="4521432" cy="2686188"/>
          </a:xfrm>
          <a:prstGeom prst="rect">
            <a:avLst/>
          </a:prstGeom>
        </p:spPr>
      </p:pic>
    </p:spTree>
    <p:extLst>
      <p:ext uri="{BB962C8B-B14F-4D97-AF65-F5344CB8AC3E}">
        <p14:creationId xmlns:p14="http://schemas.microsoft.com/office/powerpoint/2010/main" val="31647936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9106"/>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1017"/>
            <a:ext cx="9144000" cy="6858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4" name="Picture 3" descr="Z:\Pictures\logos\WJEC_Logo_RGB.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9995" y="5923114"/>
            <a:ext cx="701740" cy="700998"/>
          </a:xfrm>
          <a:prstGeom prst="rect">
            <a:avLst/>
          </a:prstGeom>
          <a:noFill/>
          <a:extLst>
            <a:ext uri="{909E8E84-426E-40dd-AFC4-6F175D3DCCD1}">
              <a14:hiddenFill xmlns="" xmlns:a14="http://schemas.microsoft.com/office/drawing/2010/main">
                <a:solidFill>
                  <a:srgbClr val="FFFFFF"/>
                </a:solidFill>
              </a14:hiddenFill>
            </a:ext>
          </a:extLst>
        </p:spPr>
      </p:pic>
      <p:sp>
        <p:nvSpPr>
          <p:cNvPr id="5" name="TextBox 4"/>
          <p:cNvSpPr txBox="1"/>
          <p:nvPr/>
        </p:nvSpPr>
        <p:spPr>
          <a:xfrm>
            <a:off x="235055" y="306502"/>
            <a:ext cx="4336945" cy="634020"/>
          </a:xfrm>
          <a:prstGeom prst="rect">
            <a:avLst/>
          </a:prstGeom>
          <a:noFill/>
        </p:spPr>
        <p:txBody>
          <a:bodyPr wrap="square" rtlCol="0">
            <a:spAutoFit/>
          </a:bodyPr>
          <a:lstStyle/>
          <a:p>
            <a:pPr>
              <a:lnSpc>
                <a:spcPct val="80000"/>
              </a:lnSpc>
            </a:pPr>
            <a:r>
              <a:rPr lang="en-US" sz="4400" kern="1100" spc="-30" dirty="0">
                <a:solidFill>
                  <a:schemeClr val="bg1"/>
                </a:solidFill>
                <a:latin typeface="Gotham Rounded Book"/>
                <a:cs typeface="Gotham Rounded Book"/>
              </a:rPr>
              <a:t>Any Questions?</a:t>
            </a:r>
          </a:p>
        </p:txBody>
      </p:sp>
      <p:sp>
        <p:nvSpPr>
          <p:cNvPr id="6" name="Rectangle 5"/>
          <p:cNvSpPr/>
          <p:nvPr/>
        </p:nvSpPr>
        <p:spPr>
          <a:xfrm>
            <a:off x="235055" y="1474924"/>
            <a:ext cx="4572000" cy="2469907"/>
          </a:xfrm>
          <a:prstGeom prst="rect">
            <a:avLst/>
          </a:prstGeom>
        </p:spPr>
        <p:txBody>
          <a:bodyPr>
            <a:spAutoFit/>
          </a:bodyPr>
          <a:lstStyle/>
          <a:p>
            <a:endParaRPr lang="en-US" dirty="0">
              <a:solidFill>
                <a:schemeClr val="bg1"/>
              </a:solidFill>
              <a:latin typeface="Bliss-Light"/>
            </a:endParaRPr>
          </a:p>
          <a:p>
            <a:r>
              <a:rPr lang="en-US" dirty="0">
                <a:solidFill>
                  <a:schemeClr val="bg1"/>
                </a:solidFill>
                <a:latin typeface="Bliss-Light"/>
              </a:rPr>
              <a:t>Andy Parker </a:t>
            </a:r>
            <a:r>
              <a:rPr lang="en-US">
                <a:solidFill>
                  <a:schemeClr val="bg1"/>
                </a:solidFill>
                <a:latin typeface="Bliss-Light"/>
              </a:rPr>
              <a:t>– Subject </a:t>
            </a:r>
            <a:r>
              <a:rPr lang="en-US" dirty="0">
                <a:solidFill>
                  <a:schemeClr val="bg1"/>
                </a:solidFill>
                <a:latin typeface="Bliss-Light"/>
              </a:rPr>
              <a:t>Officer</a:t>
            </a:r>
          </a:p>
          <a:p>
            <a:r>
              <a:rPr lang="en-US" dirty="0">
                <a:solidFill>
                  <a:schemeClr val="bg1"/>
                </a:solidFill>
                <a:latin typeface="Bliss-Light"/>
                <a:hlinkClick r:id="rId5"/>
              </a:rPr>
              <a:t>andy.parker@wjec.co.uk</a:t>
            </a:r>
            <a:endParaRPr lang="en-US" dirty="0">
              <a:solidFill>
                <a:schemeClr val="bg1"/>
              </a:solidFill>
              <a:latin typeface="Bliss-Light"/>
            </a:endParaRPr>
          </a:p>
          <a:p>
            <a:r>
              <a:rPr lang="en-US" dirty="0">
                <a:solidFill>
                  <a:schemeClr val="bg1"/>
                </a:solidFill>
                <a:latin typeface="Bliss-Light"/>
              </a:rPr>
              <a:t>029 2026 5137</a:t>
            </a:r>
          </a:p>
          <a:p>
            <a:endParaRPr lang="en-US" dirty="0">
              <a:solidFill>
                <a:schemeClr val="bg1"/>
              </a:solidFill>
              <a:latin typeface="Bliss-Light"/>
            </a:endParaRPr>
          </a:p>
          <a:p>
            <a:endParaRPr lang="en-US" sz="1050" dirty="0">
              <a:solidFill>
                <a:schemeClr val="bg1"/>
              </a:solidFill>
              <a:latin typeface="Bliss-Light"/>
            </a:endParaRPr>
          </a:p>
          <a:p>
            <a:r>
              <a:rPr lang="en-US" dirty="0" err="1">
                <a:solidFill>
                  <a:schemeClr val="bg1"/>
                </a:solidFill>
                <a:latin typeface="Bliss-Light"/>
              </a:rPr>
              <a:t>Kwai</a:t>
            </a:r>
            <a:r>
              <a:rPr lang="en-US" dirty="0">
                <a:solidFill>
                  <a:schemeClr val="bg1"/>
                </a:solidFill>
                <a:latin typeface="Bliss-Light"/>
              </a:rPr>
              <a:t> Wong– Subject Support Officer</a:t>
            </a:r>
          </a:p>
          <a:p>
            <a:r>
              <a:rPr lang="en-US" dirty="0">
                <a:solidFill>
                  <a:schemeClr val="bg1"/>
                </a:solidFill>
                <a:latin typeface="Bliss-Light"/>
                <a:hlinkClick r:id="rId6"/>
              </a:rPr>
              <a:t>kwai.wong@wjec.co.uk</a:t>
            </a:r>
            <a:endParaRPr lang="en-US" dirty="0">
              <a:solidFill>
                <a:schemeClr val="bg1"/>
              </a:solidFill>
              <a:latin typeface="Bliss-Light"/>
            </a:endParaRPr>
          </a:p>
          <a:p>
            <a:r>
              <a:rPr lang="en-US" dirty="0">
                <a:solidFill>
                  <a:schemeClr val="bg1"/>
                </a:solidFill>
                <a:latin typeface="Bliss-Light"/>
              </a:rPr>
              <a:t>029 2026 5332</a:t>
            </a:r>
          </a:p>
        </p:txBody>
      </p:sp>
      <p:sp>
        <p:nvSpPr>
          <p:cNvPr id="7" name="TextBox 6"/>
          <p:cNvSpPr txBox="1"/>
          <p:nvPr/>
        </p:nvSpPr>
        <p:spPr>
          <a:xfrm>
            <a:off x="4667693" y="241240"/>
            <a:ext cx="4104409" cy="1200329"/>
          </a:xfrm>
          <a:prstGeom prst="rect">
            <a:avLst/>
          </a:prstGeom>
          <a:noFill/>
        </p:spPr>
        <p:txBody>
          <a:bodyPr wrap="square" rtlCol="0">
            <a:spAutoFit/>
          </a:bodyPr>
          <a:lstStyle/>
          <a:p>
            <a:r>
              <a:rPr lang="en-GB" dirty="0">
                <a:solidFill>
                  <a:schemeClr val="bg1"/>
                </a:solidFill>
                <a:latin typeface="Gotham Rounded Book" pitchFamily="50" charset="0"/>
              </a:rPr>
              <a:t>Contact our specialist Subject Officers and administrative support team for your subject with any queries.  </a:t>
            </a:r>
          </a:p>
        </p:txBody>
      </p:sp>
      <p:sp>
        <p:nvSpPr>
          <p:cNvPr id="8" name="Slide Number Placeholder 7"/>
          <p:cNvSpPr>
            <a:spLocks noGrp="1"/>
          </p:cNvSpPr>
          <p:nvPr>
            <p:ph type="sldNum" sz="quarter" idx="12"/>
          </p:nvPr>
        </p:nvSpPr>
        <p:spPr>
          <a:xfrm>
            <a:off x="6553200" y="6345333"/>
            <a:ext cx="2133600" cy="365125"/>
          </a:xfrm>
        </p:spPr>
        <p:txBody>
          <a:bodyPr/>
          <a:lstStyle/>
          <a:p>
            <a:fld id="{784012CD-55BA-40C8-93AF-4E9A6F52F330}" type="slidenum">
              <a:rPr lang="en-GB" smtClean="0"/>
              <a:pPr/>
              <a:t>50</a:t>
            </a:fld>
            <a:endParaRPr lang="en-GB"/>
          </a:p>
        </p:txBody>
      </p:sp>
    </p:spTree>
    <p:extLst>
      <p:ext uri="{BB962C8B-B14F-4D97-AF65-F5344CB8AC3E}">
        <p14:creationId xmlns:p14="http://schemas.microsoft.com/office/powerpoint/2010/main" val="29594393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6</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Principal Moderator’s Reports</a:t>
            </a:r>
          </a:p>
        </p:txBody>
      </p:sp>
      <p:sp>
        <p:nvSpPr>
          <p:cNvPr id="4" name="TextBox 3">
            <a:extLst>
              <a:ext uri="{FF2B5EF4-FFF2-40B4-BE49-F238E27FC236}">
                <a16:creationId xmlns:a16="http://schemas.microsoft.com/office/drawing/2014/main" id="{463F2387-254D-4775-A8E7-5EF22910E062}"/>
              </a:ext>
            </a:extLst>
          </p:cNvPr>
          <p:cNvSpPr txBox="1"/>
          <p:nvPr/>
        </p:nvSpPr>
        <p:spPr>
          <a:xfrm>
            <a:off x="683173" y="1944414"/>
            <a:ext cx="8003628" cy="3416320"/>
          </a:xfrm>
          <a:prstGeom prst="rect">
            <a:avLst/>
          </a:prstGeom>
          <a:noFill/>
        </p:spPr>
        <p:txBody>
          <a:bodyPr wrap="square" rtlCol="0">
            <a:spAutoFit/>
          </a:bodyPr>
          <a:lstStyle/>
          <a:p>
            <a:r>
              <a:rPr lang="en-GB" sz="2400" dirty="0"/>
              <a:t>Initial issues raised in </a:t>
            </a:r>
            <a:r>
              <a:rPr lang="en-GB" sz="2400"/>
              <a:t>the reports</a:t>
            </a:r>
            <a:endParaRPr lang="en-GB" sz="2400" dirty="0"/>
          </a:p>
          <a:p>
            <a:pPr marL="285750" indent="-285750">
              <a:buFont typeface="Arial" panose="020B0604020202020204" pitchFamily="34" charset="0"/>
              <a:buChar char="•"/>
            </a:pPr>
            <a:r>
              <a:rPr lang="en-GB" sz="2400" dirty="0"/>
              <a:t>The role of the teacher as an informed mentor is central to the success of the work</a:t>
            </a:r>
          </a:p>
          <a:p>
            <a:pPr marL="285750" indent="-285750">
              <a:buFont typeface="Arial" panose="020B0604020202020204" pitchFamily="34" charset="0"/>
              <a:buChar char="•"/>
            </a:pPr>
            <a:r>
              <a:rPr lang="en-GB" sz="2400" dirty="0"/>
              <a:t>Centres had not realised the pivotal importance of the Discussion section</a:t>
            </a:r>
          </a:p>
          <a:p>
            <a:pPr marL="285750" indent="-285750">
              <a:buFont typeface="Arial" panose="020B0604020202020204" pitchFamily="34" charset="0"/>
              <a:buChar char="•"/>
            </a:pPr>
            <a:r>
              <a:rPr lang="en-GB" sz="2400" dirty="0"/>
              <a:t>The purpose of the Prototype and Post Prototype Refinement sections of the work appear  to have been misunderstood.</a:t>
            </a:r>
          </a:p>
          <a:p>
            <a:pPr marL="285750" indent="-285750">
              <a:buFont typeface="Arial" panose="020B0604020202020204" pitchFamily="34" charset="0"/>
              <a:buChar char="•"/>
            </a:pPr>
            <a:r>
              <a:rPr lang="en-GB" sz="2400" dirty="0"/>
              <a:t>Value of informed third party feedback.</a:t>
            </a:r>
          </a:p>
        </p:txBody>
      </p:sp>
      <p:pic>
        <p:nvPicPr>
          <p:cNvPr id="7" name="Picture 2">
            <a:extLst>
              <a:ext uri="{FF2B5EF4-FFF2-40B4-BE49-F238E27FC236}">
                <a16:creationId xmlns:a16="http://schemas.microsoft.com/office/drawing/2014/main" id="{62C26B31-C2EB-4901-8462-995F5DE661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19742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9131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7</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Principal Moderator’s Reports</a:t>
            </a:r>
          </a:p>
        </p:txBody>
      </p:sp>
      <p:pic>
        <p:nvPicPr>
          <p:cNvPr id="7" name="Picture 2">
            <a:extLst>
              <a:ext uri="{FF2B5EF4-FFF2-40B4-BE49-F238E27FC236}">
                <a16:creationId xmlns:a16="http://schemas.microsoft.com/office/drawing/2014/main" id="{62C26B31-C2EB-4901-8462-995F5DE6614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197420"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5" name="TextBox 4">
            <a:extLst>
              <a:ext uri="{FF2B5EF4-FFF2-40B4-BE49-F238E27FC236}">
                <a16:creationId xmlns:a16="http://schemas.microsoft.com/office/drawing/2014/main" id="{F3CDC895-8B0D-47A7-8F8B-819EE9D30B08}"/>
              </a:ext>
            </a:extLst>
          </p:cNvPr>
          <p:cNvSpPr txBox="1"/>
          <p:nvPr/>
        </p:nvSpPr>
        <p:spPr>
          <a:xfrm>
            <a:off x="310055" y="1299101"/>
            <a:ext cx="7309945" cy="4247317"/>
          </a:xfrm>
          <a:prstGeom prst="rect">
            <a:avLst/>
          </a:prstGeom>
          <a:noFill/>
        </p:spPr>
        <p:txBody>
          <a:bodyPr wrap="square" rtlCol="0">
            <a:spAutoFit/>
          </a:bodyPr>
          <a:lstStyle/>
          <a:p>
            <a:r>
              <a:rPr lang="en-GB" dirty="0"/>
              <a:t>Take some time to read the Examiners’ report that is relevant to the qualification you are teaching (WJEC Unit 5 or Eduqas Component 3).  Both are available for you to download from the screen.</a:t>
            </a:r>
          </a:p>
          <a:p>
            <a:endParaRPr lang="en-GB" dirty="0"/>
          </a:p>
          <a:p>
            <a:r>
              <a:rPr lang="en-GB" dirty="0"/>
              <a:t>Which areas of the project are you most confident about? </a:t>
            </a:r>
          </a:p>
          <a:p>
            <a:r>
              <a:rPr lang="en-GB" dirty="0"/>
              <a:t>Which areas do you find most concerning?</a:t>
            </a:r>
          </a:p>
          <a:p>
            <a:pPr marL="285750" lvl="0" indent="-285750">
              <a:buFont typeface="Arial" panose="020B0604020202020204" pitchFamily="34" charset="0"/>
              <a:buChar char="•"/>
            </a:pPr>
            <a:r>
              <a:rPr lang="en-GB" dirty="0"/>
              <a:t>Discussion</a:t>
            </a:r>
          </a:p>
          <a:p>
            <a:pPr marL="285750" lvl="0" indent="-285750">
              <a:buFont typeface="Arial" panose="020B0604020202020204" pitchFamily="34" charset="0"/>
              <a:buChar char="•"/>
            </a:pPr>
            <a:r>
              <a:rPr lang="en-GB" dirty="0"/>
              <a:t>Investigation</a:t>
            </a:r>
          </a:p>
          <a:p>
            <a:pPr marL="285750" lvl="0" indent="-285750">
              <a:buFont typeface="Arial" panose="020B0604020202020204" pitchFamily="34" charset="0"/>
              <a:buChar char="•"/>
            </a:pPr>
            <a:r>
              <a:rPr lang="en-GB" dirty="0"/>
              <a:t>Design</a:t>
            </a:r>
          </a:p>
          <a:p>
            <a:pPr marL="285750" lvl="0" indent="-285750">
              <a:buFont typeface="Arial" panose="020B0604020202020204" pitchFamily="34" charset="0"/>
              <a:buChar char="•"/>
            </a:pPr>
            <a:r>
              <a:rPr lang="en-GB" dirty="0"/>
              <a:t>Prototype</a:t>
            </a:r>
          </a:p>
          <a:p>
            <a:pPr marL="285750" lvl="0" indent="-285750">
              <a:buFont typeface="Arial" panose="020B0604020202020204" pitchFamily="34" charset="0"/>
              <a:buChar char="•"/>
            </a:pPr>
            <a:r>
              <a:rPr lang="en-GB" dirty="0"/>
              <a:t>Post prototype refinement</a:t>
            </a:r>
          </a:p>
          <a:p>
            <a:pPr marL="285750" lvl="0" indent="-285750">
              <a:buFont typeface="Arial" panose="020B0604020202020204" pitchFamily="34" charset="0"/>
              <a:buChar char="•"/>
            </a:pPr>
            <a:r>
              <a:rPr lang="en-GB" dirty="0"/>
              <a:t>Software development</a:t>
            </a:r>
          </a:p>
          <a:p>
            <a:pPr marL="285750" lvl="0" indent="-285750">
              <a:buFont typeface="Arial" panose="020B0604020202020204" pitchFamily="34" charset="0"/>
              <a:buChar char="•"/>
            </a:pPr>
            <a:r>
              <a:rPr lang="en-GB" dirty="0"/>
              <a:t>Developmental testing</a:t>
            </a:r>
          </a:p>
          <a:p>
            <a:pPr marL="285750" lvl="0" indent="-285750">
              <a:buFont typeface="Arial" panose="020B0604020202020204" pitchFamily="34" charset="0"/>
              <a:buChar char="•"/>
            </a:pPr>
            <a:r>
              <a:rPr lang="en-GB" dirty="0"/>
              <a:t>Testing</a:t>
            </a:r>
          </a:p>
          <a:p>
            <a:pPr marL="285750" lvl="0" indent="-285750">
              <a:buFont typeface="Arial" panose="020B0604020202020204" pitchFamily="34" charset="0"/>
              <a:buChar char="•"/>
            </a:pPr>
            <a:r>
              <a:rPr lang="en-GB" dirty="0"/>
              <a:t>Evaluation</a:t>
            </a:r>
          </a:p>
        </p:txBody>
      </p:sp>
    </p:spTree>
    <p:extLst>
      <p:ext uri="{BB962C8B-B14F-4D97-AF65-F5344CB8AC3E}">
        <p14:creationId xmlns:p14="http://schemas.microsoft.com/office/powerpoint/2010/main" val="1141914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8</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Scope of the problem</a:t>
            </a:r>
          </a:p>
        </p:txBody>
      </p:sp>
      <p:sp>
        <p:nvSpPr>
          <p:cNvPr id="4" name="TextBox 3">
            <a:extLst>
              <a:ext uri="{FF2B5EF4-FFF2-40B4-BE49-F238E27FC236}">
                <a16:creationId xmlns:a16="http://schemas.microsoft.com/office/drawing/2014/main" id="{463F2387-254D-4775-A8E7-5EF22910E062}"/>
              </a:ext>
            </a:extLst>
          </p:cNvPr>
          <p:cNvSpPr txBox="1"/>
          <p:nvPr/>
        </p:nvSpPr>
        <p:spPr>
          <a:xfrm>
            <a:off x="683173" y="1944414"/>
            <a:ext cx="8003628" cy="4431983"/>
          </a:xfrm>
          <a:prstGeom prst="rect">
            <a:avLst/>
          </a:prstGeom>
          <a:noFill/>
        </p:spPr>
        <p:txBody>
          <a:bodyPr wrap="square" rtlCol="0">
            <a:spAutoFit/>
          </a:bodyPr>
          <a:lstStyle/>
          <a:p>
            <a:r>
              <a:rPr lang="en-GB" dirty="0"/>
              <a:t>“</a:t>
            </a:r>
            <a:r>
              <a:rPr lang="en-GB" sz="2400" dirty="0"/>
              <a:t>Candidates should consider whether their choice of problem situation provides them with sufficient: </a:t>
            </a:r>
          </a:p>
          <a:p>
            <a:pPr marL="342900" indent="-342900">
              <a:buFont typeface="Arial" panose="020B0604020202020204" pitchFamily="34" charset="0"/>
              <a:buChar char="•"/>
            </a:pPr>
            <a:r>
              <a:rPr lang="en-GB" sz="2400" dirty="0"/>
              <a:t>Opportunities to carry out an investigation in appropriate depth to provide evidence to allow them to complete the analysis, problem definition and objectives sections of the work to an appropriate level of complexity for an A2 qualification. </a:t>
            </a:r>
          </a:p>
          <a:p>
            <a:pPr marL="342900" indent="-342900">
              <a:buFont typeface="Arial" panose="020B0604020202020204" pitchFamily="34" charset="0"/>
              <a:buChar char="•"/>
            </a:pPr>
            <a:r>
              <a:rPr lang="en-GB" sz="2400" dirty="0"/>
              <a:t>Complexity to provide the opportunities needed to access the full range of marks. </a:t>
            </a:r>
          </a:p>
          <a:p>
            <a:pPr marL="342900" indent="-342900">
              <a:buFont typeface="Arial" panose="020B0604020202020204" pitchFamily="34" charset="0"/>
              <a:buChar char="•"/>
            </a:pPr>
            <a:r>
              <a:rPr lang="en-GB" sz="2400" dirty="0"/>
              <a:t>Data handling process to allow thorough testing processes to take place. “</a:t>
            </a:r>
          </a:p>
          <a:p>
            <a:endParaRPr lang="en-GB" dirty="0"/>
          </a:p>
        </p:txBody>
      </p:sp>
      <p:pic>
        <p:nvPicPr>
          <p:cNvPr id="7" name="Picture 2">
            <a:extLst>
              <a:ext uri="{FF2B5EF4-FFF2-40B4-BE49-F238E27FC236}">
                <a16:creationId xmlns:a16="http://schemas.microsoft.com/office/drawing/2014/main" id="{056E53FE-0619-46BE-B2EE-F44EF502AF4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032461"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95266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31" y="1911"/>
            <a:ext cx="9152231" cy="1265237"/>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sp>
        <p:nvSpPr>
          <p:cNvPr id="3" name="Slide Number Placeholder 2"/>
          <p:cNvSpPr>
            <a:spLocks noGrp="1"/>
          </p:cNvSpPr>
          <p:nvPr>
            <p:ph type="sldNum" sz="quarter" idx="12"/>
          </p:nvPr>
        </p:nvSpPr>
        <p:spPr/>
        <p:txBody>
          <a:bodyPr/>
          <a:lstStyle/>
          <a:p>
            <a:fld id="{784012CD-55BA-40C8-93AF-4E9A6F52F330}" type="slidenum">
              <a:rPr lang="en-GB" smtClean="0"/>
              <a:pPr/>
              <a:t>9</a:t>
            </a:fld>
            <a:endParaRPr lang="en-GB"/>
          </a:p>
        </p:txBody>
      </p:sp>
      <p:sp>
        <p:nvSpPr>
          <p:cNvPr id="6" name="TextBox 5"/>
          <p:cNvSpPr txBox="1"/>
          <p:nvPr/>
        </p:nvSpPr>
        <p:spPr>
          <a:xfrm>
            <a:off x="1206566" y="414018"/>
            <a:ext cx="7937434" cy="584776"/>
          </a:xfrm>
          <a:prstGeom prst="rect">
            <a:avLst/>
          </a:prstGeom>
          <a:noFill/>
        </p:spPr>
        <p:txBody>
          <a:bodyPr wrap="square" rtlCol="0">
            <a:spAutoFit/>
          </a:bodyPr>
          <a:lstStyle/>
          <a:p>
            <a:pPr>
              <a:spcAft>
                <a:spcPts val="0"/>
              </a:spcAft>
            </a:pPr>
            <a:r>
              <a:rPr lang="en-GB" sz="3200" dirty="0">
                <a:solidFill>
                  <a:schemeClr val="bg1"/>
                </a:solidFill>
                <a:latin typeface="+mj-lt"/>
                <a:ea typeface="Times New Roman"/>
                <a:cs typeface="Times New Roman"/>
              </a:rPr>
              <a:t>Scope of the problem</a:t>
            </a:r>
          </a:p>
        </p:txBody>
      </p:sp>
      <p:sp>
        <p:nvSpPr>
          <p:cNvPr id="4" name="TextBox 3">
            <a:extLst>
              <a:ext uri="{FF2B5EF4-FFF2-40B4-BE49-F238E27FC236}">
                <a16:creationId xmlns:a16="http://schemas.microsoft.com/office/drawing/2014/main" id="{463F2387-254D-4775-A8E7-5EF22910E062}"/>
              </a:ext>
            </a:extLst>
          </p:cNvPr>
          <p:cNvSpPr txBox="1"/>
          <p:nvPr/>
        </p:nvSpPr>
        <p:spPr>
          <a:xfrm>
            <a:off x="683173" y="1944414"/>
            <a:ext cx="8003628" cy="461665"/>
          </a:xfrm>
          <a:prstGeom prst="rect">
            <a:avLst/>
          </a:prstGeom>
          <a:noFill/>
        </p:spPr>
        <p:txBody>
          <a:bodyPr wrap="square" rtlCol="0">
            <a:spAutoFit/>
          </a:bodyPr>
          <a:lstStyle/>
          <a:p>
            <a:r>
              <a:rPr lang="en-GB" sz="2400" dirty="0"/>
              <a:t>Some examples of possibly appropriate problems</a:t>
            </a:r>
          </a:p>
        </p:txBody>
      </p:sp>
      <p:pic>
        <p:nvPicPr>
          <p:cNvPr id="8" name="Picture 2">
            <a:extLst>
              <a:ext uri="{FF2B5EF4-FFF2-40B4-BE49-F238E27FC236}">
                <a16:creationId xmlns:a16="http://schemas.microsoft.com/office/drawing/2014/main" id="{972FCE8C-2308-4698-A861-47A3462D5A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206" t="84399"/>
          <a:stretch/>
        </p:blipFill>
        <p:spPr bwMode="auto">
          <a:xfrm>
            <a:off x="7032461" y="99558"/>
            <a:ext cx="1809946" cy="1069942"/>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Lst>
        </p:spPr>
      </p:pic>
      <p:pic>
        <p:nvPicPr>
          <p:cNvPr id="7" name="Picture 6">
            <a:extLst>
              <a:ext uri="{FF2B5EF4-FFF2-40B4-BE49-F238E27FC236}">
                <a16:creationId xmlns:a16="http://schemas.microsoft.com/office/drawing/2014/main" id="{0110CC10-2277-45D5-9A22-82141BAFA7D6}"/>
              </a:ext>
            </a:extLst>
          </p:cNvPr>
          <p:cNvPicPr>
            <a:picLocks noChangeAspect="1"/>
          </p:cNvPicPr>
          <p:nvPr/>
        </p:nvPicPr>
        <p:blipFill>
          <a:blip r:embed="rId4"/>
          <a:stretch>
            <a:fillRect/>
          </a:stretch>
        </p:blipFill>
        <p:spPr>
          <a:xfrm>
            <a:off x="336331" y="2625811"/>
            <a:ext cx="8221765" cy="2109891"/>
          </a:xfrm>
          <a:prstGeom prst="rect">
            <a:avLst/>
          </a:prstGeom>
        </p:spPr>
      </p:pic>
    </p:spTree>
    <p:extLst>
      <p:ext uri="{BB962C8B-B14F-4D97-AF65-F5344CB8AC3E}">
        <p14:creationId xmlns:p14="http://schemas.microsoft.com/office/powerpoint/2010/main" val="3748030085"/>
      </p:ext>
    </p:extLst>
  </p:cSld>
  <p:clrMapOvr>
    <a:masterClrMapping/>
  </p:clrMapOvr>
</p:sld>
</file>

<file path=ppt/theme/theme1.xml><?xml version="1.0" encoding="utf-8"?>
<a:theme xmlns:a="http://schemas.openxmlformats.org/drawingml/2006/main" name="Bilingual Temp">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A98B9257805B42BFA8986C064AF80B" ma:contentTypeVersion="0" ma:contentTypeDescription="Create a new document." ma:contentTypeScope="" ma:versionID="76b3f02ad9918e3896ee1277c8df8a1b">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5741688-E907-468A-B1EA-3F51774C78F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2.xml><?xml version="1.0" encoding="utf-8"?>
<ds:datastoreItem xmlns:ds="http://schemas.openxmlformats.org/officeDocument/2006/customXml" ds:itemID="{D0DE5532-076C-4333-94CD-BB9A7BAC216D}">
  <ds:schemaRefs>
    <ds:schemaRef ds:uri="http://schemas.microsoft.com/office/infopath/2007/PartnerControl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www.w3.org/XML/1998/namespace"/>
    <ds:schemaRef ds:uri="http://purl.org/dc/dcmitype/"/>
  </ds:schemaRefs>
</ds:datastoreItem>
</file>

<file path=customXml/itemProps3.xml><?xml version="1.0" encoding="utf-8"?>
<ds:datastoreItem xmlns:ds="http://schemas.openxmlformats.org/officeDocument/2006/customXml" ds:itemID="{3755E1BF-89EC-40F0-9404-E5B90B765E75}">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
  <TotalTime>5021</TotalTime>
  <Words>2180</Words>
  <Application>Microsoft Office PowerPoint</Application>
  <PresentationFormat>On-screen Show (4:3)</PresentationFormat>
  <Paragraphs>379</Paragraphs>
  <Slides>50</Slides>
  <Notes>21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50</vt:i4>
      </vt:variant>
    </vt:vector>
  </HeadingPairs>
  <TitlesOfParts>
    <vt:vector size="58" baseType="lpstr">
      <vt:lpstr>ＭＳ Ｐゴシック</vt:lpstr>
      <vt:lpstr>Gotham Rounded Book</vt:lpstr>
      <vt:lpstr>Arial</vt:lpstr>
      <vt:lpstr>Times New Roman</vt:lpstr>
      <vt:lpstr>Bliss-Light</vt:lpstr>
      <vt:lpstr>Gotham Rounded Light</vt:lpstr>
      <vt:lpstr>Calibri</vt:lpstr>
      <vt:lpstr>Bilingual Temp</vt:lpstr>
      <vt:lpstr>PowerPoint Presentation</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PowerPoint Presentation</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vt:lpstr>
      <vt:lpstr> </vt:lpstr>
      <vt:lpstr> </vt:lpstr>
      <vt:lpstr> </vt:lpstr>
      <vt:lpstr> </vt:lpstr>
      <vt:lpstr> </vt:lpstr>
      <vt:lpstr> </vt:lpstr>
      <vt:lpstr> </vt:lpstr>
      <vt:lpstr> </vt:lpstr>
      <vt:lpstr> </vt:lpstr>
      <vt:lpstr> </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WJEC CPD - PowerPoint template (Bilingual - Wales only)</dc:title>
  <dc:creator>Jones, Natalie</dc:creator>
  <cp:lastModifiedBy>Jen Gillies</cp:lastModifiedBy>
  <cp:revision>172</cp:revision>
  <cp:lastPrinted>2017-11-01T12:55:44Z</cp:lastPrinted>
  <dcterms:created xsi:type="dcterms:W3CDTF">2011-10-12T10:45:18Z</dcterms:created>
  <dcterms:modified xsi:type="dcterms:W3CDTF">2018-11-19T13:04:31Z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0x01010053A98B9257805B42BFA8986C064AF80B</vt:lpwstr>
  </property>
</Properties>
</file>