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6" r:id="rId4"/>
    <p:sldId id="257" r:id="rId5"/>
    <p:sldId id="258" r:id="rId6"/>
    <p:sldId id="259" r:id="rId7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1C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C43EAF-DF23-40DC-A648-DAE79FF7504E}" v="199" dt="2023-10-13T10:39:04.5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sband, Victoria" userId="394c82d2-f148-416d-8bbc-e8ce9dd11917" providerId="ADAL" clId="{5600A366-4C59-44ED-8377-083535AF14A9}"/>
    <pc:docChg chg="undo custSel addSld modSld">
      <pc:chgData name="Husband, Victoria" userId="394c82d2-f148-416d-8bbc-e8ce9dd11917" providerId="ADAL" clId="{5600A366-4C59-44ED-8377-083535AF14A9}" dt="2023-08-18T11:41:41.211" v="3322"/>
      <pc:docMkLst>
        <pc:docMk/>
      </pc:docMkLst>
      <pc:sldChg chg="delSp modSp mod">
        <pc:chgData name="Husband, Victoria" userId="394c82d2-f148-416d-8bbc-e8ce9dd11917" providerId="ADAL" clId="{5600A366-4C59-44ED-8377-083535AF14A9}" dt="2023-08-18T09:04:39.754" v="3149" actId="1076"/>
        <pc:sldMkLst>
          <pc:docMk/>
          <pc:sldMk cId="4002317135" sldId="256"/>
        </pc:sldMkLst>
        <pc:spChg chg="mod">
          <ac:chgData name="Husband, Victoria" userId="394c82d2-f148-416d-8bbc-e8ce9dd11917" providerId="ADAL" clId="{5600A366-4C59-44ED-8377-083535AF14A9}" dt="2023-08-18T07:39:47.848" v="2873" actId="255"/>
          <ac:spMkLst>
            <pc:docMk/>
            <pc:sldMk cId="4002317135" sldId="256"/>
            <ac:spMk id="4" creationId="{4839E0AB-BC0A-1994-8413-DBA870657899}"/>
          </ac:spMkLst>
        </pc:spChg>
        <pc:spChg chg="mod">
          <ac:chgData name="Husband, Victoria" userId="394c82d2-f148-416d-8bbc-e8ce9dd11917" providerId="ADAL" clId="{5600A366-4C59-44ED-8377-083535AF14A9}" dt="2023-08-18T07:42:15.608" v="2892" actId="255"/>
          <ac:spMkLst>
            <pc:docMk/>
            <pc:sldMk cId="4002317135" sldId="256"/>
            <ac:spMk id="13" creationId="{E17EE569-3E9D-55FE-A9E1-CC82172F6662}"/>
          </ac:spMkLst>
        </pc:spChg>
        <pc:spChg chg="mod">
          <ac:chgData name="Husband, Victoria" userId="394c82d2-f148-416d-8bbc-e8ce9dd11917" providerId="ADAL" clId="{5600A366-4C59-44ED-8377-083535AF14A9}" dt="2023-08-18T07:42:29.912" v="2893" actId="2711"/>
          <ac:spMkLst>
            <pc:docMk/>
            <pc:sldMk cId="4002317135" sldId="256"/>
            <ac:spMk id="15" creationId="{80AC40B5-995F-1C8C-1B39-4ADAD3C887B7}"/>
          </ac:spMkLst>
        </pc:spChg>
        <pc:spChg chg="mod">
          <ac:chgData name="Husband, Victoria" userId="394c82d2-f148-416d-8bbc-e8ce9dd11917" providerId="ADAL" clId="{5600A366-4C59-44ED-8377-083535AF14A9}" dt="2023-08-18T07:43:37.653" v="2901" actId="1076"/>
          <ac:spMkLst>
            <pc:docMk/>
            <pc:sldMk cId="4002317135" sldId="256"/>
            <ac:spMk id="16" creationId="{54AA4EF0-8AB3-F1D5-0B2A-DDFE36A8A7BA}"/>
          </ac:spMkLst>
        </pc:spChg>
        <pc:spChg chg="mod">
          <ac:chgData name="Husband, Victoria" userId="394c82d2-f148-416d-8bbc-e8ce9dd11917" providerId="ADAL" clId="{5600A366-4C59-44ED-8377-083535AF14A9}" dt="2023-08-18T07:42:55.436" v="2895" actId="2711"/>
          <ac:spMkLst>
            <pc:docMk/>
            <pc:sldMk cId="4002317135" sldId="256"/>
            <ac:spMk id="17" creationId="{AE825D49-0DD3-E086-EF2E-B88C521DD31D}"/>
          </ac:spMkLst>
        </pc:spChg>
        <pc:spChg chg="mod">
          <ac:chgData name="Husband, Victoria" userId="394c82d2-f148-416d-8bbc-e8ce9dd11917" providerId="ADAL" clId="{5600A366-4C59-44ED-8377-083535AF14A9}" dt="2023-08-18T07:43:13.473" v="2898" actId="404"/>
          <ac:spMkLst>
            <pc:docMk/>
            <pc:sldMk cId="4002317135" sldId="256"/>
            <ac:spMk id="18" creationId="{212AA02E-A0E5-E7D3-F7CD-047430BBB2BA}"/>
          </ac:spMkLst>
        </pc:spChg>
        <pc:spChg chg="mod">
          <ac:chgData name="Husband, Victoria" userId="394c82d2-f148-416d-8bbc-e8ce9dd11917" providerId="ADAL" clId="{5600A366-4C59-44ED-8377-083535AF14A9}" dt="2023-08-18T07:22:19.097" v="2689" actId="20577"/>
          <ac:spMkLst>
            <pc:docMk/>
            <pc:sldMk cId="4002317135" sldId="256"/>
            <ac:spMk id="19" creationId="{60DE01CA-7027-4F2A-8F36-8074A494FF60}"/>
          </ac:spMkLst>
        </pc:spChg>
        <pc:spChg chg="mod">
          <ac:chgData name="Husband, Victoria" userId="394c82d2-f148-416d-8bbc-e8ce9dd11917" providerId="ADAL" clId="{5600A366-4C59-44ED-8377-083535AF14A9}" dt="2023-08-18T07:23:00.349" v="2694" actId="20577"/>
          <ac:spMkLst>
            <pc:docMk/>
            <pc:sldMk cId="4002317135" sldId="256"/>
            <ac:spMk id="20" creationId="{B1821A75-F4DD-4B60-AB55-68274932273C}"/>
          </ac:spMkLst>
        </pc:spChg>
        <pc:spChg chg="mod">
          <ac:chgData name="Husband, Victoria" userId="394c82d2-f148-416d-8bbc-e8ce9dd11917" providerId="ADAL" clId="{5600A366-4C59-44ED-8377-083535AF14A9}" dt="2023-08-18T07:22:43.930" v="2691" actId="2711"/>
          <ac:spMkLst>
            <pc:docMk/>
            <pc:sldMk cId="4002317135" sldId="256"/>
            <ac:spMk id="21" creationId="{EB25EF3C-5BF4-474C-5679-4385D6CFBBEA}"/>
          </ac:spMkLst>
        </pc:spChg>
        <pc:spChg chg="mod">
          <ac:chgData name="Husband, Victoria" userId="394c82d2-f148-416d-8bbc-e8ce9dd11917" providerId="ADAL" clId="{5600A366-4C59-44ED-8377-083535AF14A9}" dt="2023-08-18T07:22:31.319" v="2690" actId="2711"/>
          <ac:spMkLst>
            <pc:docMk/>
            <pc:sldMk cId="4002317135" sldId="256"/>
            <ac:spMk id="22" creationId="{94C3AA3C-122C-850F-7A3B-24235088878C}"/>
          </ac:spMkLst>
        </pc:spChg>
        <pc:spChg chg="mod">
          <ac:chgData name="Husband, Victoria" userId="394c82d2-f148-416d-8bbc-e8ce9dd11917" providerId="ADAL" clId="{5600A366-4C59-44ED-8377-083535AF14A9}" dt="2023-08-18T07:22:14.788" v="2688" actId="20577"/>
          <ac:spMkLst>
            <pc:docMk/>
            <pc:sldMk cId="4002317135" sldId="256"/>
            <ac:spMk id="23" creationId="{F3845A97-621C-3076-9957-19F234AFAA2F}"/>
          </ac:spMkLst>
        </pc:spChg>
        <pc:spChg chg="mod">
          <ac:chgData name="Husband, Victoria" userId="394c82d2-f148-416d-8bbc-e8ce9dd11917" providerId="ADAL" clId="{5600A366-4C59-44ED-8377-083535AF14A9}" dt="2023-08-18T07:38:28.553" v="2868" actId="2711"/>
          <ac:spMkLst>
            <pc:docMk/>
            <pc:sldMk cId="4002317135" sldId="256"/>
            <ac:spMk id="24" creationId="{C254DCF4-B6E4-0EA1-C502-BFEAD3CA9EBC}"/>
          </ac:spMkLst>
        </pc:spChg>
        <pc:spChg chg="mod">
          <ac:chgData name="Husband, Victoria" userId="394c82d2-f148-416d-8bbc-e8ce9dd11917" providerId="ADAL" clId="{5600A366-4C59-44ED-8377-083535AF14A9}" dt="2023-08-18T07:38:39.264" v="2869" actId="2711"/>
          <ac:spMkLst>
            <pc:docMk/>
            <pc:sldMk cId="4002317135" sldId="256"/>
            <ac:spMk id="25" creationId="{B679DBC3-F115-27B7-013B-DAF528F28E98}"/>
          </ac:spMkLst>
        </pc:spChg>
        <pc:spChg chg="mod">
          <ac:chgData name="Husband, Victoria" userId="394c82d2-f148-416d-8bbc-e8ce9dd11917" providerId="ADAL" clId="{5600A366-4C59-44ED-8377-083535AF14A9}" dt="2023-08-18T07:38:58.329" v="2870" actId="2711"/>
          <ac:spMkLst>
            <pc:docMk/>
            <pc:sldMk cId="4002317135" sldId="256"/>
            <ac:spMk id="26" creationId="{C03BA319-6D7E-94E4-C969-308C85F1972B}"/>
          </ac:spMkLst>
        </pc:spChg>
        <pc:spChg chg="mod">
          <ac:chgData name="Husband, Victoria" userId="394c82d2-f148-416d-8bbc-e8ce9dd11917" providerId="ADAL" clId="{5600A366-4C59-44ED-8377-083535AF14A9}" dt="2023-08-18T07:39:16.043" v="2871" actId="2711"/>
          <ac:spMkLst>
            <pc:docMk/>
            <pc:sldMk cId="4002317135" sldId="256"/>
            <ac:spMk id="27" creationId="{1DE49C9D-C746-0BCB-DE82-F2BE482D429C}"/>
          </ac:spMkLst>
        </pc:spChg>
        <pc:spChg chg="mod">
          <ac:chgData name="Husband, Victoria" userId="394c82d2-f148-416d-8bbc-e8ce9dd11917" providerId="ADAL" clId="{5600A366-4C59-44ED-8377-083535AF14A9}" dt="2023-08-18T07:39:33.173" v="2872" actId="2711"/>
          <ac:spMkLst>
            <pc:docMk/>
            <pc:sldMk cId="4002317135" sldId="256"/>
            <ac:spMk id="28" creationId="{B0D5EB0A-541E-2DD5-C550-2007CD5F226D}"/>
          </ac:spMkLst>
        </pc:spChg>
        <pc:spChg chg="mod">
          <ac:chgData name="Husband, Victoria" userId="394c82d2-f148-416d-8bbc-e8ce9dd11917" providerId="ADAL" clId="{5600A366-4C59-44ED-8377-083535AF14A9}" dt="2023-08-18T06:32:27.345" v="1697" actId="122"/>
          <ac:spMkLst>
            <pc:docMk/>
            <pc:sldMk cId="4002317135" sldId="256"/>
            <ac:spMk id="31" creationId="{121895C8-BBA7-E0FD-D047-42929399BD94}"/>
          </ac:spMkLst>
        </pc:spChg>
        <pc:spChg chg="mod">
          <ac:chgData name="Husband, Victoria" userId="394c82d2-f148-416d-8bbc-e8ce9dd11917" providerId="ADAL" clId="{5600A366-4C59-44ED-8377-083535AF14A9}" dt="2023-08-18T06:32:31.299" v="1698" actId="122"/>
          <ac:spMkLst>
            <pc:docMk/>
            <pc:sldMk cId="4002317135" sldId="256"/>
            <ac:spMk id="32" creationId="{984809F1-C637-7F1F-61DD-E9C8C9988FD5}"/>
          </ac:spMkLst>
        </pc:spChg>
        <pc:spChg chg="mod">
          <ac:chgData name="Husband, Victoria" userId="394c82d2-f148-416d-8bbc-e8ce9dd11917" providerId="ADAL" clId="{5600A366-4C59-44ED-8377-083535AF14A9}" dt="2023-08-18T07:40:39.592" v="2876" actId="404"/>
          <ac:spMkLst>
            <pc:docMk/>
            <pc:sldMk cId="4002317135" sldId="256"/>
            <ac:spMk id="36" creationId="{DFC13879-75DB-4F3B-A639-0302BE90756A}"/>
          </ac:spMkLst>
        </pc:spChg>
        <pc:spChg chg="mod">
          <ac:chgData name="Husband, Victoria" userId="394c82d2-f148-416d-8bbc-e8ce9dd11917" providerId="ADAL" clId="{5600A366-4C59-44ED-8377-083535AF14A9}" dt="2023-08-18T07:40:57.090" v="2879" actId="404"/>
          <ac:spMkLst>
            <pc:docMk/>
            <pc:sldMk cId="4002317135" sldId="256"/>
            <ac:spMk id="37" creationId="{2702D527-71EB-DC7A-4E02-9A51339747BF}"/>
          </ac:spMkLst>
        </pc:spChg>
        <pc:spChg chg="mod">
          <ac:chgData name="Husband, Victoria" userId="394c82d2-f148-416d-8bbc-e8ce9dd11917" providerId="ADAL" clId="{5600A366-4C59-44ED-8377-083535AF14A9}" dt="2023-08-18T07:41:35.094" v="2887" actId="122"/>
          <ac:spMkLst>
            <pc:docMk/>
            <pc:sldMk cId="4002317135" sldId="256"/>
            <ac:spMk id="38" creationId="{065FDB1F-E2FD-651F-6747-2159169B0A78}"/>
          </ac:spMkLst>
        </pc:spChg>
        <pc:spChg chg="mod">
          <ac:chgData name="Husband, Victoria" userId="394c82d2-f148-416d-8bbc-e8ce9dd11917" providerId="ADAL" clId="{5600A366-4C59-44ED-8377-083535AF14A9}" dt="2023-08-18T07:41:30.012" v="2886" actId="122"/>
          <ac:spMkLst>
            <pc:docMk/>
            <pc:sldMk cId="4002317135" sldId="256"/>
            <ac:spMk id="39" creationId="{204FA6F6-F709-36B9-B48C-48CC2330CD76}"/>
          </ac:spMkLst>
        </pc:spChg>
        <pc:spChg chg="mod">
          <ac:chgData name="Husband, Victoria" userId="394c82d2-f148-416d-8bbc-e8ce9dd11917" providerId="ADAL" clId="{5600A366-4C59-44ED-8377-083535AF14A9}" dt="2023-08-18T07:41:54.678" v="2890" actId="404"/>
          <ac:spMkLst>
            <pc:docMk/>
            <pc:sldMk cId="4002317135" sldId="256"/>
            <ac:spMk id="40" creationId="{CAD3CCBD-B6C7-5D52-9F8E-9D53908E319D}"/>
          </ac:spMkLst>
        </pc:spChg>
        <pc:spChg chg="mod">
          <ac:chgData name="Husband, Victoria" userId="394c82d2-f148-416d-8bbc-e8ce9dd11917" providerId="ADAL" clId="{5600A366-4C59-44ED-8377-083535AF14A9}" dt="2023-08-18T07:37:26.229" v="2862" actId="404"/>
          <ac:spMkLst>
            <pc:docMk/>
            <pc:sldMk cId="4002317135" sldId="256"/>
            <ac:spMk id="41" creationId="{57663C06-95D8-2AAE-3DA7-50B57909C1B6}"/>
          </ac:spMkLst>
        </pc:spChg>
        <pc:picChg chg="del">
          <ac:chgData name="Husband, Victoria" userId="394c82d2-f148-416d-8bbc-e8ce9dd11917" providerId="ADAL" clId="{5600A366-4C59-44ED-8377-083535AF14A9}" dt="2023-08-18T09:04:04.140" v="3142" actId="478"/>
          <ac:picMkLst>
            <pc:docMk/>
            <pc:sldMk cId="4002317135" sldId="256"/>
            <ac:picMk id="43" creationId="{DE3B77FF-7A31-D327-5BEA-F1718EADDE2C}"/>
          </ac:picMkLst>
        </pc:picChg>
        <pc:picChg chg="mod">
          <ac:chgData name="Husband, Victoria" userId="394c82d2-f148-416d-8bbc-e8ce9dd11917" providerId="ADAL" clId="{5600A366-4C59-44ED-8377-083535AF14A9}" dt="2023-08-18T09:04:39.754" v="3149" actId="1076"/>
          <ac:picMkLst>
            <pc:docMk/>
            <pc:sldMk cId="4002317135" sldId="256"/>
            <ac:picMk id="45" creationId="{3706B232-7A0F-3EF4-9B1D-AD86287A6DD9}"/>
          </ac:picMkLst>
        </pc:picChg>
      </pc:sldChg>
      <pc:sldChg chg="delSp modSp mod">
        <pc:chgData name="Husband, Victoria" userId="394c82d2-f148-416d-8bbc-e8ce9dd11917" providerId="ADAL" clId="{5600A366-4C59-44ED-8377-083535AF14A9}" dt="2023-08-18T09:07:54.860" v="3256" actId="20577"/>
        <pc:sldMkLst>
          <pc:docMk/>
          <pc:sldMk cId="595798949" sldId="257"/>
        </pc:sldMkLst>
        <pc:spChg chg="mod">
          <ac:chgData name="Husband, Victoria" userId="394c82d2-f148-416d-8bbc-e8ce9dd11917" providerId="ADAL" clId="{5600A366-4C59-44ED-8377-083535AF14A9}" dt="2023-08-17T20:38:40.334" v="5" actId="404"/>
          <ac:spMkLst>
            <pc:docMk/>
            <pc:sldMk cId="595798949" sldId="257"/>
            <ac:spMk id="4" creationId="{4839E0AB-BC0A-1994-8413-DBA870657899}"/>
          </ac:spMkLst>
        </pc:spChg>
        <pc:spChg chg="mod">
          <ac:chgData name="Husband, Victoria" userId="394c82d2-f148-416d-8bbc-e8ce9dd11917" providerId="ADAL" clId="{5600A366-4C59-44ED-8377-083535AF14A9}" dt="2023-08-18T08:13:06.046" v="2968" actId="20577"/>
          <ac:spMkLst>
            <pc:docMk/>
            <pc:sldMk cId="595798949" sldId="257"/>
            <ac:spMk id="9" creationId="{94178E4B-9C9E-077F-FBAA-14CB2FBB2FFC}"/>
          </ac:spMkLst>
        </pc:spChg>
        <pc:spChg chg="mod">
          <ac:chgData name="Husband, Victoria" userId="394c82d2-f148-416d-8bbc-e8ce9dd11917" providerId="ADAL" clId="{5600A366-4C59-44ED-8377-083535AF14A9}" dt="2023-08-18T07:46:04.779" v="2923" actId="404"/>
          <ac:spMkLst>
            <pc:docMk/>
            <pc:sldMk cId="595798949" sldId="257"/>
            <ac:spMk id="13" creationId="{E17EE569-3E9D-55FE-A9E1-CC82172F6662}"/>
          </ac:spMkLst>
        </pc:spChg>
        <pc:spChg chg="mod">
          <ac:chgData name="Husband, Victoria" userId="394c82d2-f148-416d-8bbc-e8ce9dd11917" providerId="ADAL" clId="{5600A366-4C59-44ED-8377-083535AF14A9}" dt="2023-08-18T07:46:15.187" v="2924" actId="2711"/>
          <ac:spMkLst>
            <pc:docMk/>
            <pc:sldMk cId="595798949" sldId="257"/>
            <ac:spMk id="15" creationId="{80AC40B5-995F-1C8C-1B39-4ADAD3C887B7}"/>
          </ac:spMkLst>
        </pc:spChg>
        <pc:spChg chg="mod">
          <ac:chgData name="Husband, Victoria" userId="394c82d2-f148-416d-8bbc-e8ce9dd11917" providerId="ADAL" clId="{5600A366-4C59-44ED-8377-083535AF14A9}" dt="2023-08-18T07:46:41.963" v="2928" actId="1076"/>
          <ac:spMkLst>
            <pc:docMk/>
            <pc:sldMk cId="595798949" sldId="257"/>
            <ac:spMk id="16" creationId="{54AA4EF0-8AB3-F1D5-0B2A-DDFE36A8A7BA}"/>
          </ac:spMkLst>
        </pc:spChg>
        <pc:spChg chg="mod">
          <ac:chgData name="Husband, Victoria" userId="394c82d2-f148-416d-8bbc-e8ce9dd11917" providerId="ADAL" clId="{5600A366-4C59-44ED-8377-083535AF14A9}" dt="2023-08-18T07:46:51.675" v="2929" actId="2711"/>
          <ac:spMkLst>
            <pc:docMk/>
            <pc:sldMk cId="595798949" sldId="257"/>
            <ac:spMk id="17" creationId="{AE825D49-0DD3-E086-EF2E-B88C521DD31D}"/>
          </ac:spMkLst>
        </pc:spChg>
        <pc:spChg chg="mod">
          <ac:chgData name="Husband, Victoria" userId="394c82d2-f148-416d-8bbc-e8ce9dd11917" providerId="ADAL" clId="{5600A366-4C59-44ED-8377-083535AF14A9}" dt="2023-08-18T09:07:54.860" v="3256" actId="20577"/>
          <ac:spMkLst>
            <pc:docMk/>
            <pc:sldMk cId="595798949" sldId="257"/>
            <ac:spMk id="18" creationId="{212AA02E-A0E5-E7D3-F7CD-047430BBB2BA}"/>
          </ac:spMkLst>
        </pc:spChg>
        <pc:spChg chg="mod">
          <ac:chgData name="Husband, Victoria" userId="394c82d2-f148-416d-8bbc-e8ce9dd11917" providerId="ADAL" clId="{5600A366-4C59-44ED-8377-083535AF14A9}" dt="2023-08-18T07:45:52.435" v="2921" actId="14100"/>
          <ac:spMkLst>
            <pc:docMk/>
            <pc:sldMk cId="595798949" sldId="257"/>
            <ac:spMk id="19" creationId="{60DE01CA-7027-4F2A-8F36-8074A494FF60}"/>
          </ac:spMkLst>
        </pc:spChg>
        <pc:spChg chg="mod">
          <ac:chgData name="Husband, Victoria" userId="394c82d2-f148-416d-8bbc-e8ce9dd11917" providerId="ADAL" clId="{5600A366-4C59-44ED-8377-083535AF14A9}" dt="2023-08-18T07:45:00.117" v="2913" actId="20577"/>
          <ac:spMkLst>
            <pc:docMk/>
            <pc:sldMk cId="595798949" sldId="257"/>
            <ac:spMk id="20" creationId="{B1821A75-F4DD-4B60-AB55-68274932273C}"/>
          </ac:spMkLst>
        </pc:spChg>
        <pc:spChg chg="mod">
          <ac:chgData name="Husband, Victoria" userId="394c82d2-f148-416d-8bbc-e8ce9dd11917" providerId="ADAL" clId="{5600A366-4C59-44ED-8377-083535AF14A9}" dt="2023-08-18T07:44:47.769" v="2910" actId="2711"/>
          <ac:spMkLst>
            <pc:docMk/>
            <pc:sldMk cId="595798949" sldId="257"/>
            <ac:spMk id="21" creationId="{EB25EF3C-5BF4-474C-5679-4385D6CFBBEA}"/>
          </ac:spMkLst>
        </pc:spChg>
        <pc:spChg chg="mod">
          <ac:chgData name="Husband, Victoria" userId="394c82d2-f148-416d-8bbc-e8ce9dd11917" providerId="ADAL" clId="{5600A366-4C59-44ED-8377-083535AF14A9}" dt="2023-08-18T07:44:36.714" v="2909" actId="20577"/>
          <ac:spMkLst>
            <pc:docMk/>
            <pc:sldMk cId="595798949" sldId="257"/>
            <ac:spMk id="22" creationId="{94C3AA3C-122C-850F-7A3B-24235088878C}"/>
          </ac:spMkLst>
        </pc:spChg>
        <pc:spChg chg="mod">
          <ac:chgData name="Husband, Victoria" userId="394c82d2-f148-416d-8bbc-e8ce9dd11917" providerId="ADAL" clId="{5600A366-4C59-44ED-8377-083535AF14A9}" dt="2023-08-18T07:44:20.854" v="2906" actId="2711"/>
          <ac:spMkLst>
            <pc:docMk/>
            <pc:sldMk cId="595798949" sldId="257"/>
            <ac:spMk id="23" creationId="{F3845A97-621C-3076-9957-19F234AFAA2F}"/>
          </ac:spMkLst>
        </pc:spChg>
        <pc:spChg chg="mod">
          <ac:chgData name="Husband, Victoria" userId="394c82d2-f148-416d-8bbc-e8ce9dd11917" providerId="ADAL" clId="{5600A366-4C59-44ED-8377-083535AF14A9}" dt="2023-08-18T07:45:44.351" v="2918" actId="2711"/>
          <ac:spMkLst>
            <pc:docMk/>
            <pc:sldMk cId="595798949" sldId="257"/>
            <ac:spMk id="25" creationId="{B679DBC3-F115-27B7-013B-DAF528F28E98}"/>
          </ac:spMkLst>
        </pc:spChg>
        <pc:spChg chg="mod">
          <ac:chgData name="Husband, Victoria" userId="394c82d2-f148-416d-8bbc-e8ce9dd11917" providerId="ADAL" clId="{5600A366-4C59-44ED-8377-083535AF14A9}" dt="2023-08-18T07:45:34.471" v="2917" actId="2711"/>
          <ac:spMkLst>
            <pc:docMk/>
            <pc:sldMk cId="595798949" sldId="257"/>
            <ac:spMk id="26" creationId="{C03BA319-6D7E-94E4-C969-308C85F1972B}"/>
          </ac:spMkLst>
        </pc:spChg>
        <pc:spChg chg="mod">
          <ac:chgData name="Husband, Victoria" userId="394c82d2-f148-416d-8bbc-e8ce9dd11917" providerId="ADAL" clId="{5600A366-4C59-44ED-8377-083535AF14A9}" dt="2023-08-18T07:45:23.100" v="2915" actId="2711"/>
          <ac:spMkLst>
            <pc:docMk/>
            <pc:sldMk cId="595798949" sldId="257"/>
            <ac:spMk id="27" creationId="{1DE49C9D-C746-0BCB-DE82-F2BE482D429C}"/>
          </ac:spMkLst>
        </pc:spChg>
        <pc:spChg chg="mod">
          <ac:chgData name="Husband, Victoria" userId="394c82d2-f148-416d-8bbc-e8ce9dd11917" providerId="ADAL" clId="{5600A366-4C59-44ED-8377-083535AF14A9}" dt="2023-08-18T07:45:13.876" v="2914" actId="2711"/>
          <ac:spMkLst>
            <pc:docMk/>
            <pc:sldMk cId="595798949" sldId="257"/>
            <ac:spMk id="28" creationId="{B0D5EB0A-541E-2DD5-C550-2007CD5F226D}"/>
          </ac:spMkLst>
        </pc:spChg>
        <pc:spChg chg="mod">
          <ac:chgData name="Husband, Victoria" userId="394c82d2-f148-416d-8bbc-e8ce9dd11917" providerId="ADAL" clId="{5600A366-4C59-44ED-8377-083535AF14A9}" dt="2023-08-18T08:10:14.418" v="2954" actId="404"/>
          <ac:spMkLst>
            <pc:docMk/>
            <pc:sldMk cId="595798949" sldId="257"/>
            <ac:spMk id="37" creationId="{2702D527-71EB-DC7A-4E02-9A51339747BF}"/>
          </ac:spMkLst>
        </pc:spChg>
        <pc:spChg chg="mod">
          <ac:chgData name="Husband, Victoria" userId="394c82d2-f148-416d-8bbc-e8ce9dd11917" providerId="ADAL" clId="{5600A366-4C59-44ED-8377-083535AF14A9}" dt="2023-08-18T08:11:01.207" v="2964" actId="122"/>
          <ac:spMkLst>
            <pc:docMk/>
            <pc:sldMk cId="595798949" sldId="257"/>
            <ac:spMk id="38" creationId="{065FDB1F-E2FD-651F-6747-2159169B0A78}"/>
          </ac:spMkLst>
        </pc:spChg>
        <pc:spChg chg="mod">
          <ac:chgData name="Husband, Victoria" userId="394c82d2-f148-416d-8bbc-e8ce9dd11917" providerId="ADAL" clId="{5600A366-4C59-44ED-8377-083535AF14A9}" dt="2023-08-18T08:11:05.641" v="2965" actId="122"/>
          <ac:spMkLst>
            <pc:docMk/>
            <pc:sldMk cId="595798949" sldId="257"/>
            <ac:spMk id="39" creationId="{204FA6F6-F709-36B9-B48C-48CC2330CD76}"/>
          </ac:spMkLst>
        </pc:spChg>
        <pc:spChg chg="mod">
          <ac:chgData name="Husband, Victoria" userId="394c82d2-f148-416d-8bbc-e8ce9dd11917" providerId="ADAL" clId="{5600A366-4C59-44ED-8377-083535AF14A9}" dt="2023-08-18T08:10:54.247" v="2963" actId="404"/>
          <ac:spMkLst>
            <pc:docMk/>
            <pc:sldMk cId="595798949" sldId="257"/>
            <ac:spMk id="40" creationId="{CAD3CCBD-B6C7-5D52-9F8E-9D53908E319D}"/>
          </ac:spMkLst>
        </pc:spChg>
        <pc:spChg chg="mod">
          <ac:chgData name="Husband, Victoria" userId="394c82d2-f148-416d-8bbc-e8ce9dd11917" providerId="ADAL" clId="{5600A366-4C59-44ED-8377-083535AF14A9}" dt="2023-08-18T07:37:42.739" v="2864" actId="404"/>
          <ac:spMkLst>
            <pc:docMk/>
            <pc:sldMk cId="595798949" sldId="257"/>
            <ac:spMk id="41" creationId="{57663C06-95D8-2AAE-3DA7-50B57909C1B6}"/>
          </ac:spMkLst>
        </pc:spChg>
        <pc:picChg chg="del">
          <ac:chgData name="Husband, Victoria" userId="394c82d2-f148-416d-8bbc-e8ce9dd11917" providerId="ADAL" clId="{5600A366-4C59-44ED-8377-083535AF14A9}" dt="2023-08-18T09:03:54.792" v="3141" actId="478"/>
          <ac:picMkLst>
            <pc:docMk/>
            <pc:sldMk cId="595798949" sldId="257"/>
            <ac:picMk id="43" creationId="{DE3B77FF-7A31-D327-5BEA-F1718EADDE2C}"/>
          </ac:picMkLst>
        </pc:picChg>
        <pc:picChg chg="mod">
          <ac:chgData name="Husband, Victoria" userId="394c82d2-f148-416d-8bbc-e8ce9dd11917" providerId="ADAL" clId="{5600A366-4C59-44ED-8377-083535AF14A9}" dt="2023-08-18T09:04:33.883" v="3148" actId="1076"/>
          <ac:picMkLst>
            <pc:docMk/>
            <pc:sldMk cId="595798949" sldId="257"/>
            <ac:picMk id="45" creationId="{3706B232-7A0F-3EF4-9B1D-AD86287A6DD9}"/>
          </ac:picMkLst>
        </pc:picChg>
      </pc:sldChg>
      <pc:sldChg chg="addSp delSp modSp mod">
        <pc:chgData name="Husband, Victoria" userId="394c82d2-f148-416d-8bbc-e8ce9dd11917" providerId="ADAL" clId="{5600A366-4C59-44ED-8377-083535AF14A9}" dt="2023-08-18T09:04:28.095" v="3147" actId="1076"/>
        <pc:sldMkLst>
          <pc:docMk/>
          <pc:sldMk cId="3193161911" sldId="258"/>
        </pc:sldMkLst>
        <pc:spChg chg="add mod">
          <ac:chgData name="Husband, Victoria" userId="394c82d2-f148-416d-8bbc-e8ce9dd11917" providerId="ADAL" clId="{5600A366-4C59-44ED-8377-083535AF14A9}" dt="2023-08-18T07:49:12.520" v="2943" actId="2711"/>
          <ac:spMkLst>
            <pc:docMk/>
            <pc:sldMk cId="3193161911" sldId="258"/>
            <ac:spMk id="2" creationId="{048A50D1-35E2-0DD4-C925-F91A22873055}"/>
          </ac:spMkLst>
        </pc:spChg>
        <pc:spChg chg="add mod">
          <ac:chgData name="Husband, Victoria" userId="394c82d2-f148-416d-8bbc-e8ce9dd11917" providerId="ADAL" clId="{5600A366-4C59-44ED-8377-083535AF14A9}" dt="2023-08-18T07:49:23.305" v="2944" actId="2711"/>
          <ac:spMkLst>
            <pc:docMk/>
            <pc:sldMk cId="3193161911" sldId="258"/>
            <ac:spMk id="3" creationId="{76D0D057-4C22-F077-01D4-846E96AA0CB4}"/>
          </ac:spMkLst>
        </pc:spChg>
        <pc:spChg chg="add del mod">
          <ac:chgData name="Husband, Victoria" userId="394c82d2-f148-416d-8bbc-e8ce9dd11917" providerId="ADAL" clId="{5600A366-4C59-44ED-8377-083535AF14A9}" dt="2023-08-18T08:13:15.146" v="2969" actId="404"/>
          <ac:spMkLst>
            <pc:docMk/>
            <pc:sldMk cId="3193161911" sldId="258"/>
            <ac:spMk id="4" creationId="{4839E0AB-BC0A-1994-8413-DBA870657899}"/>
          </ac:spMkLst>
        </pc:spChg>
        <pc:spChg chg="add mod">
          <ac:chgData name="Husband, Victoria" userId="394c82d2-f148-416d-8bbc-e8ce9dd11917" providerId="ADAL" clId="{5600A366-4C59-44ED-8377-083535AF14A9}" dt="2023-08-18T07:49:34.124" v="2945" actId="2711"/>
          <ac:spMkLst>
            <pc:docMk/>
            <pc:sldMk cId="3193161911" sldId="258"/>
            <ac:spMk id="5" creationId="{E9205428-7BE8-D20B-53D8-5D463A7C3954}"/>
          </ac:spMkLst>
        </pc:spChg>
        <pc:spChg chg="add mod">
          <ac:chgData name="Husband, Victoria" userId="394c82d2-f148-416d-8bbc-e8ce9dd11917" providerId="ADAL" clId="{5600A366-4C59-44ED-8377-083535AF14A9}" dt="2023-08-18T07:49:45.968" v="2946" actId="2711"/>
          <ac:spMkLst>
            <pc:docMk/>
            <pc:sldMk cId="3193161911" sldId="258"/>
            <ac:spMk id="6" creationId="{0C087A11-7784-0CAD-8573-A845BF3051AD}"/>
          </ac:spMkLst>
        </pc:spChg>
        <pc:spChg chg="add mod">
          <ac:chgData name="Husband, Victoria" userId="394c82d2-f148-416d-8bbc-e8ce9dd11917" providerId="ADAL" clId="{5600A366-4C59-44ED-8377-083535AF14A9}" dt="2023-08-18T08:14:32.007" v="2982" actId="1076"/>
          <ac:spMkLst>
            <pc:docMk/>
            <pc:sldMk cId="3193161911" sldId="258"/>
            <ac:spMk id="7" creationId="{3078B688-EC6F-D6A0-9C7C-20199A2069AF}"/>
          </ac:spMkLst>
        </pc:spChg>
        <pc:spChg chg="add mod">
          <ac:chgData name="Husband, Victoria" userId="394c82d2-f148-416d-8bbc-e8ce9dd11917" providerId="ADAL" clId="{5600A366-4C59-44ED-8377-083535AF14A9}" dt="2023-08-18T08:14:58.198" v="2986" actId="1076"/>
          <ac:spMkLst>
            <pc:docMk/>
            <pc:sldMk cId="3193161911" sldId="258"/>
            <ac:spMk id="8" creationId="{BEEECCD2-F81C-22CE-20D3-ED47CD70F326}"/>
          </ac:spMkLst>
        </pc:spChg>
        <pc:spChg chg="mod">
          <ac:chgData name="Husband, Victoria" userId="394c82d2-f148-416d-8bbc-e8ce9dd11917" providerId="ADAL" clId="{5600A366-4C59-44ED-8377-083535AF14A9}" dt="2023-08-18T08:13:19.740" v="2970" actId="404"/>
          <ac:spMkLst>
            <pc:docMk/>
            <pc:sldMk cId="3193161911" sldId="258"/>
            <ac:spMk id="9" creationId="{94178E4B-9C9E-077F-FBAA-14CB2FBB2FFC}"/>
          </ac:spMkLst>
        </pc:spChg>
        <pc:spChg chg="mod">
          <ac:chgData name="Husband, Victoria" userId="394c82d2-f148-416d-8bbc-e8ce9dd11917" providerId="ADAL" clId="{5600A366-4C59-44ED-8377-083535AF14A9}" dt="2023-08-18T08:13:38.762" v="2975" actId="20577"/>
          <ac:spMkLst>
            <pc:docMk/>
            <pc:sldMk cId="3193161911" sldId="258"/>
            <ac:spMk id="10" creationId="{566F744D-930D-725E-B9DB-B9F47AC77721}"/>
          </ac:spMkLst>
        </pc:spChg>
        <pc:spChg chg="mod">
          <ac:chgData name="Husband, Victoria" userId="394c82d2-f148-416d-8bbc-e8ce9dd11917" providerId="ADAL" clId="{5600A366-4C59-44ED-8377-083535AF14A9}" dt="2023-08-18T08:13:29.267" v="2972" actId="404"/>
          <ac:spMkLst>
            <pc:docMk/>
            <pc:sldMk cId="3193161911" sldId="258"/>
            <ac:spMk id="11" creationId="{008ED140-0929-538A-DECA-D77F7C448D7E}"/>
          </ac:spMkLst>
        </pc:spChg>
        <pc:spChg chg="mod">
          <ac:chgData name="Husband, Victoria" userId="394c82d2-f148-416d-8bbc-e8ce9dd11917" providerId="ADAL" clId="{5600A366-4C59-44ED-8377-083535AF14A9}" dt="2023-08-18T08:13:24.999" v="2971" actId="404"/>
          <ac:spMkLst>
            <pc:docMk/>
            <pc:sldMk cId="3193161911" sldId="258"/>
            <ac:spMk id="12" creationId="{AEB90405-B6E8-9F1A-FA76-63E27C1A8643}"/>
          </ac:spMkLst>
        </pc:spChg>
        <pc:spChg chg="mod">
          <ac:chgData name="Husband, Victoria" userId="394c82d2-f148-416d-8bbc-e8ce9dd11917" providerId="ADAL" clId="{5600A366-4C59-44ED-8377-083535AF14A9}" dt="2023-08-18T08:13:48.668" v="2977" actId="404"/>
          <ac:spMkLst>
            <pc:docMk/>
            <pc:sldMk cId="3193161911" sldId="258"/>
            <ac:spMk id="13" creationId="{E17EE569-3E9D-55FE-A9E1-CC82172F6662}"/>
          </ac:spMkLst>
        </pc:spChg>
        <pc:spChg chg="add mod">
          <ac:chgData name="Husband, Victoria" userId="394c82d2-f148-416d-8bbc-e8ce9dd11917" providerId="ADAL" clId="{5600A366-4C59-44ED-8377-083535AF14A9}" dt="2023-08-18T08:15:07.760" v="2987" actId="1076"/>
          <ac:spMkLst>
            <pc:docMk/>
            <pc:sldMk cId="3193161911" sldId="258"/>
            <ac:spMk id="14" creationId="{EDF9C397-A161-66BE-73E1-1F3D191AE654}"/>
          </ac:spMkLst>
        </pc:spChg>
        <pc:spChg chg="mod">
          <ac:chgData name="Husband, Victoria" userId="394c82d2-f148-416d-8bbc-e8ce9dd11917" providerId="ADAL" clId="{5600A366-4C59-44ED-8377-083535AF14A9}" dt="2023-08-18T07:50:21.341" v="2951" actId="2711"/>
          <ac:spMkLst>
            <pc:docMk/>
            <pc:sldMk cId="3193161911" sldId="258"/>
            <ac:spMk id="15" creationId="{80AC40B5-995F-1C8C-1B39-4ADAD3C887B7}"/>
          </ac:spMkLst>
        </pc:spChg>
        <pc:spChg chg="mod">
          <ac:chgData name="Husband, Victoria" userId="394c82d2-f148-416d-8bbc-e8ce9dd11917" providerId="ADAL" clId="{5600A366-4C59-44ED-8377-083535AF14A9}" dt="2023-08-18T07:50:12.309" v="2950" actId="14100"/>
          <ac:spMkLst>
            <pc:docMk/>
            <pc:sldMk cId="3193161911" sldId="258"/>
            <ac:spMk id="16" creationId="{54AA4EF0-8AB3-F1D5-0B2A-DDFE36A8A7BA}"/>
          </ac:spMkLst>
        </pc:spChg>
        <pc:spChg chg="mod">
          <ac:chgData name="Husband, Victoria" userId="394c82d2-f148-416d-8bbc-e8ce9dd11917" providerId="ADAL" clId="{5600A366-4C59-44ED-8377-083535AF14A9}" dt="2023-08-18T07:49:55.164" v="2947" actId="2711"/>
          <ac:spMkLst>
            <pc:docMk/>
            <pc:sldMk cId="3193161911" sldId="258"/>
            <ac:spMk id="17" creationId="{AE825D49-0DD3-E086-EF2E-B88C521DD31D}"/>
          </ac:spMkLst>
        </pc:spChg>
        <pc:spChg chg="mod">
          <ac:chgData name="Husband, Victoria" userId="394c82d2-f148-416d-8bbc-e8ce9dd11917" providerId="ADAL" clId="{5600A366-4C59-44ED-8377-083535AF14A9}" dt="2023-08-18T08:13:56.429" v="2978" actId="20577"/>
          <ac:spMkLst>
            <pc:docMk/>
            <pc:sldMk cId="3193161911" sldId="258"/>
            <ac:spMk id="18" creationId="{212AA02E-A0E5-E7D3-F7CD-047430BBB2BA}"/>
          </ac:spMkLst>
        </pc:spChg>
        <pc:spChg chg="mod">
          <ac:chgData name="Husband, Victoria" userId="394c82d2-f148-416d-8bbc-e8ce9dd11917" providerId="ADAL" clId="{5600A366-4C59-44ED-8377-083535AF14A9}" dt="2023-08-18T07:47:09.478" v="2931" actId="20577"/>
          <ac:spMkLst>
            <pc:docMk/>
            <pc:sldMk cId="3193161911" sldId="258"/>
            <ac:spMk id="19" creationId="{60DE01CA-7027-4F2A-8F36-8074A494FF60}"/>
          </ac:spMkLst>
        </pc:spChg>
        <pc:spChg chg="mod">
          <ac:chgData name="Husband, Victoria" userId="394c82d2-f148-416d-8bbc-e8ce9dd11917" providerId="ADAL" clId="{5600A366-4C59-44ED-8377-083535AF14A9}" dt="2023-08-18T07:48:01.157" v="2937" actId="2711"/>
          <ac:spMkLst>
            <pc:docMk/>
            <pc:sldMk cId="3193161911" sldId="258"/>
            <ac:spMk id="20" creationId="{B1821A75-F4DD-4B60-AB55-68274932273C}"/>
          </ac:spMkLst>
        </pc:spChg>
        <pc:spChg chg="mod">
          <ac:chgData name="Husband, Victoria" userId="394c82d2-f148-416d-8bbc-e8ce9dd11917" providerId="ADAL" clId="{5600A366-4C59-44ED-8377-083535AF14A9}" dt="2023-08-18T07:47:51.856" v="2936" actId="14100"/>
          <ac:spMkLst>
            <pc:docMk/>
            <pc:sldMk cId="3193161911" sldId="258"/>
            <ac:spMk id="21" creationId="{EB25EF3C-5BF4-474C-5679-4385D6CFBBEA}"/>
          </ac:spMkLst>
        </pc:spChg>
        <pc:spChg chg="mod">
          <ac:chgData name="Husband, Victoria" userId="394c82d2-f148-416d-8bbc-e8ce9dd11917" providerId="ADAL" clId="{5600A366-4C59-44ED-8377-083535AF14A9}" dt="2023-08-18T07:47:38.580" v="2934" actId="14100"/>
          <ac:spMkLst>
            <pc:docMk/>
            <pc:sldMk cId="3193161911" sldId="258"/>
            <ac:spMk id="22" creationId="{94C3AA3C-122C-850F-7A3B-24235088878C}"/>
          </ac:spMkLst>
        </pc:spChg>
        <pc:spChg chg="mod">
          <ac:chgData name="Husband, Victoria" userId="394c82d2-f148-416d-8bbc-e8ce9dd11917" providerId="ADAL" clId="{5600A366-4C59-44ED-8377-083535AF14A9}" dt="2023-08-18T07:47:23.280" v="2932" actId="2711"/>
          <ac:spMkLst>
            <pc:docMk/>
            <pc:sldMk cId="3193161911" sldId="258"/>
            <ac:spMk id="23" creationId="{F3845A97-621C-3076-9957-19F234AFAA2F}"/>
          </ac:spMkLst>
        </pc:spChg>
        <pc:spChg chg="mod">
          <ac:chgData name="Husband, Victoria" userId="394c82d2-f148-416d-8bbc-e8ce9dd11917" providerId="ADAL" clId="{5600A366-4C59-44ED-8377-083535AF14A9}" dt="2023-08-18T07:49:00.583" v="2942" actId="2711"/>
          <ac:spMkLst>
            <pc:docMk/>
            <pc:sldMk cId="3193161911" sldId="258"/>
            <ac:spMk id="24" creationId="{C254DCF4-B6E4-0EA1-C502-BFEAD3CA9EBC}"/>
          </ac:spMkLst>
        </pc:spChg>
        <pc:spChg chg="mod">
          <ac:chgData name="Husband, Victoria" userId="394c82d2-f148-416d-8bbc-e8ce9dd11917" providerId="ADAL" clId="{5600A366-4C59-44ED-8377-083535AF14A9}" dt="2023-08-18T07:48:51.172" v="2941" actId="2711"/>
          <ac:spMkLst>
            <pc:docMk/>
            <pc:sldMk cId="3193161911" sldId="258"/>
            <ac:spMk id="25" creationId="{B679DBC3-F115-27B7-013B-DAF528F28E98}"/>
          </ac:spMkLst>
        </pc:spChg>
        <pc:spChg chg="mod">
          <ac:chgData name="Husband, Victoria" userId="394c82d2-f148-416d-8bbc-e8ce9dd11917" providerId="ADAL" clId="{5600A366-4C59-44ED-8377-083535AF14A9}" dt="2023-08-18T07:48:41.213" v="2940" actId="2711"/>
          <ac:spMkLst>
            <pc:docMk/>
            <pc:sldMk cId="3193161911" sldId="258"/>
            <ac:spMk id="26" creationId="{C03BA319-6D7E-94E4-C969-308C85F1972B}"/>
          </ac:spMkLst>
        </pc:spChg>
        <pc:spChg chg="mod">
          <ac:chgData name="Husband, Victoria" userId="394c82d2-f148-416d-8bbc-e8ce9dd11917" providerId="ADAL" clId="{5600A366-4C59-44ED-8377-083535AF14A9}" dt="2023-08-18T07:48:30.933" v="2939" actId="2711"/>
          <ac:spMkLst>
            <pc:docMk/>
            <pc:sldMk cId="3193161911" sldId="258"/>
            <ac:spMk id="27" creationId="{1DE49C9D-C746-0BCB-DE82-F2BE482D429C}"/>
          </ac:spMkLst>
        </pc:spChg>
        <pc:spChg chg="mod">
          <ac:chgData name="Husband, Victoria" userId="394c82d2-f148-416d-8bbc-e8ce9dd11917" providerId="ADAL" clId="{5600A366-4C59-44ED-8377-083535AF14A9}" dt="2023-08-18T07:48:17.435" v="2938" actId="2711"/>
          <ac:spMkLst>
            <pc:docMk/>
            <pc:sldMk cId="3193161911" sldId="258"/>
            <ac:spMk id="28" creationId="{B0D5EB0A-541E-2DD5-C550-2007CD5F226D}"/>
          </ac:spMkLst>
        </pc:spChg>
        <pc:spChg chg="add mod">
          <ac:chgData name="Husband, Victoria" userId="394c82d2-f148-416d-8bbc-e8ce9dd11917" providerId="ADAL" clId="{5600A366-4C59-44ED-8377-083535AF14A9}" dt="2023-08-18T08:14:12.923" v="2980" actId="1076"/>
          <ac:spMkLst>
            <pc:docMk/>
            <pc:sldMk cId="3193161911" sldId="258"/>
            <ac:spMk id="29" creationId="{01751785-309E-4BA7-D9EB-E4F18DA61C00}"/>
          </ac:spMkLst>
        </pc:spChg>
        <pc:spChg chg="add del mod">
          <ac:chgData name="Husband, Victoria" userId="394c82d2-f148-416d-8bbc-e8ce9dd11917" providerId="ADAL" clId="{5600A366-4C59-44ED-8377-083535AF14A9}" dt="2023-08-17T21:00:38.482" v="1218"/>
          <ac:spMkLst>
            <pc:docMk/>
            <pc:sldMk cId="3193161911" sldId="258"/>
            <ac:spMk id="30" creationId="{9801495D-E454-5D81-BCE6-43A7D67A39D9}"/>
          </ac:spMkLst>
        </pc:spChg>
        <pc:spChg chg="del mod">
          <ac:chgData name="Husband, Victoria" userId="394c82d2-f148-416d-8bbc-e8ce9dd11917" providerId="ADAL" clId="{5600A366-4C59-44ED-8377-083535AF14A9}" dt="2023-08-17T20:39:42.893" v="18" actId="478"/>
          <ac:spMkLst>
            <pc:docMk/>
            <pc:sldMk cId="3193161911" sldId="258"/>
            <ac:spMk id="31" creationId="{121895C8-BBA7-E0FD-D047-42929399BD94}"/>
          </ac:spMkLst>
        </pc:spChg>
        <pc:spChg chg="mod">
          <ac:chgData name="Husband, Victoria" userId="394c82d2-f148-416d-8bbc-e8ce9dd11917" providerId="ADAL" clId="{5600A366-4C59-44ED-8377-083535AF14A9}" dt="2023-08-18T08:14:51.183" v="2985" actId="1076"/>
          <ac:spMkLst>
            <pc:docMk/>
            <pc:sldMk cId="3193161911" sldId="258"/>
            <ac:spMk id="32" creationId="{984809F1-C637-7F1F-61DD-E9C8C9988FD5}"/>
          </ac:spMkLst>
        </pc:spChg>
        <pc:spChg chg="mod">
          <ac:chgData name="Husband, Victoria" userId="394c82d2-f148-416d-8bbc-e8ce9dd11917" providerId="ADAL" clId="{5600A366-4C59-44ED-8377-083535AF14A9}" dt="2023-08-18T08:14:41.506" v="2984" actId="1076"/>
          <ac:spMkLst>
            <pc:docMk/>
            <pc:sldMk cId="3193161911" sldId="258"/>
            <ac:spMk id="33" creationId="{AD9348FD-68A8-3F19-5DF1-A3D6D0B5D428}"/>
          </ac:spMkLst>
        </pc:spChg>
        <pc:spChg chg="mod">
          <ac:chgData name="Husband, Victoria" userId="394c82d2-f148-416d-8bbc-e8ce9dd11917" providerId="ADAL" clId="{5600A366-4C59-44ED-8377-083535AF14A9}" dt="2023-08-18T08:14:36.850" v="2983" actId="1076"/>
          <ac:spMkLst>
            <pc:docMk/>
            <pc:sldMk cId="3193161911" sldId="258"/>
            <ac:spMk id="34" creationId="{312D7299-35F6-3ECD-4EE1-AC6045A99BF3}"/>
          </ac:spMkLst>
        </pc:spChg>
        <pc:spChg chg="del">
          <ac:chgData name="Husband, Victoria" userId="394c82d2-f148-416d-8bbc-e8ce9dd11917" providerId="ADAL" clId="{5600A366-4C59-44ED-8377-083535AF14A9}" dt="2023-08-17T20:42:01.408" v="138" actId="478"/>
          <ac:spMkLst>
            <pc:docMk/>
            <pc:sldMk cId="3193161911" sldId="258"/>
            <ac:spMk id="35" creationId="{FB8491AD-CF9B-F917-D8CE-9898CCF4BCA2}"/>
          </ac:spMkLst>
        </pc:spChg>
        <pc:spChg chg="del mod">
          <ac:chgData name="Husband, Victoria" userId="394c82d2-f148-416d-8bbc-e8ce9dd11917" providerId="ADAL" clId="{5600A366-4C59-44ED-8377-083535AF14A9}" dt="2023-08-17T20:39:25.848" v="11" actId="478"/>
          <ac:spMkLst>
            <pc:docMk/>
            <pc:sldMk cId="3193161911" sldId="258"/>
            <ac:spMk id="36" creationId="{DFC13879-75DB-4F3B-A639-0302BE90756A}"/>
          </ac:spMkLst>
        </pc:spChg>
        <pc:spChg chg="mod">
          <ac:chgData name="Husband, Victoria" userId="394c82d2-f148-416d-8bbc-e8ce9dd11917" providerId="ADAL" clId="{5600A366-4C59-44ED-8377-083535AF14A9}" dt="2023-08-17T21:05:37.976" v="1303" actId="404"/>
          <ac:spMkLst>
            <pc:docMk/>
            <pc:sldMk cId="3193161911" sldId="258"/>
            <ac:spMk id="37" creationId="{2702D527-71EB-DC7A-4E02-9A51339747BF}"/>
          </ac:spMkLst>
        </pc:spChg>
        <pc:spChg chg="mod">
          <ac:chgData name="Husband, Victoria" userId="394c82d2-f148-416d-8bbc-e8ce9dd11917" providerId="ADAL" clId="{5600A366-4C59-44ED-8377-083535AF14A9}" dt="2023-08-17T21:05:24.027" v="1300" actId="122"/>
          <ac:spMkLst>
            <pc:docMk/>
            <pc:sldMk cId="3193161911" sldId="258"/>
            <ac:spMk id="38" creationId="{065FDB1F-E2FD-651F-6747-2159169B0A78}"/>
          </ac:spMkLst>
        </pc:spChg>
        <pc:spChg chg="mod">
          <ac:chgData name="Husband, Victoria" userId="394c82d2-f148-416d-8bbc-e8ce9dd11917" providerId="ADAL" clId="{5600A366-4C59-44ED-8377-083535AF14A9}" dt="2023-08-17T21:05:06.670" v="1296" actId="404"/>
          <ac:spMkLst>
            <pc:docMk/>
            <pc:sldMk cId="3193161911" sldId="258"/>
            <ac:spMk id="39" creationId="{204FA6F6-F709-36B9-B48C-48CC2330CD76}"/>
          </ac:spMkLst>
        </pc:spChg>
        <pc:spChg chg="del">
          <ac:chgData name="Husband, Victoria" userId="394c82d2-f148-416d-8bbc-e8ce9dd11917" providerId="ADAL" clId="{5600A366-4C59-44ED-8377-083535AF14A9}" dt="2023-08-17T20:41:58.360" v="137" actId="478"/>
          <ac:spMkLst>
            <pc:docMk/>
            <pc:sldMk cId="3193161911" sldId="258"/>
            <ac:spMk id="40" creationId="{CAD3CCBD-B6C7-5D52-9F8E-9D53908E319D}"/>
          </ac:spMkLst>
        </pc:spChg>
        <pc:spChg chg="mod">
          <ac:chgData name="Husband, Victoria" userId="394c82d2-f148-416d-8bbc-e8ce9dd11917" providerId="ADAL" clId="{5600A366-4C59-44ED-8377-083535AF14A9}" dt="2023-08-18T07:37:58.851" v="2866" actId="255"/>
          <ac:spMkLst>
            <pc:docMk/>
            <pc:sldMk cId="3193161911" sldId="258"/>
            <ac:spMk id="41" creationId="{57663C06-95D8-2AAE-3DA7-50B57909C1B6}"/>
          </ac:spMkLst>
        </pc:spChg>
        <pc:spChg chg="add mod">
          <ac:chgData name="Husband, Victoria" userId="394c82d2-f148-416d-8bbc-e8ce9dd11917" providerId="ADAL" clId="{5600A366-4C59-44ED-8377-083535AF14A9}" dt="2023-08-17T21:05:50.420" v="1306" actId="404"/>
          <ac:spMkLst>
            <pc:docMk/>
            <pc:sldMk cId="3193161911" sldId="258"/>
            <ac:spMk id="42" creationId="{48A44F11-7F95-F5CB-35A9-A083D9F9A47B}"/>
          </ac:spMkLst>
        </pc:spChg>
        <pc:spChg chg="add mod">
          <ac:chgData name="Husband, Victoria" userId="394c82d2-f148-416d-8bbc-e8ce9dd11917" providerId="ADAL" clId="{5600A366-4C59-44ED-8377-083535AF14A9}" dt="2023-08-17T21:04:54.448" v="1293" actId="404"/>
          <ac:spMkLst>
            <pc:docMk/>
            <pc:sldMk cId="3193161911" sldId="258"/>
            <ac:spMk id="44" creationId="{6DA46CDA-ED70-80CE-8D30-7F15273A687D}"/>
          </ac:spMkLst>
        </pc:spChg>
        <pc:spChg chg="add mod">
          <ac:chgData name="Husband, Victoria" userId="394c82d2-f148-416d-8bbc-e8ce9dd11917" providerId="ADAL" clId="{5600A366-4C59-44ED-8377-083535AF14A9}" dt="2023-08-18T08:15:15.114" v="2988" actId="1076"/>
          <ac:spMkLst>
            <pc:docMk/>
            <pc:sldMk cId="3193161911" sldId="258"/>
            <ac:spMk id="47" creationId="{4372FA07-3854-4BA2-0045-F48310FB4582}"/>
          </ac:spMkLst>
        </pc:spChg>
        <pc:spChg chg="add mod">
          <ac:chgData name="Husband, Victoria" userId="394c82d2-f148-416d-8bbc-e8ce9dd11917" providerId="ADAL" clId="{5600A366-4C59-44ED-8377-083535AF14A9}" dt="2023-08-18T08:14:21.051" v="2981" actId="1076"/>
          <ac:spMkLst>
            <pc:docMk/>
            <pc:sldMk cId="3193161911" sldId="258"/>
            <ac:spMk id="48" creationId="{1E2CC919-C290-2735-19BD-7922CF605EDD}"/>
          </ac:spMkLst>
        </pc:spChg>
        <pc:picChg chg="del">
          <ac:chgData name="Husband, Victoria" userId="394c82d2-f148-416d-8bbc-e8ce9dd11917" providerId="ADAL" clId="{5600A366-4C59-44ED-8377-083535AF14A9}" dt="2023-08-18T09:04:07.930" v="3143" actId="478"/>
          <ac:picMkLst>
            <pc:docMk/>
            <pc:sldMk cId="3193161911" sldId="258"/>
            <ac:picMk id="43" creationId="{DE3B77FF-7A31-D327-5BEA-F1718EADDE2C}"/>
          </ac:picMkLst>
        </pc:picChg>
        <pc:picChg chg="mod">
          <ac:chgData name="Husband, Victoria" userId="394c82d2-f148-416d-8bbc-e8ce9dd11917" providerId="ADAL" clId="{5600A366-4C59-44ED-8377-083535AF14A9}" dt="2023-08-18T09:04:28.095" v="3147" actId="1076"/>
          <ac:picMkLst>
            <pc:docMk/>
            <pc:sldMk cId="3193161911" sldId="258"/>
            <ac:picMk id="45" creationId="{3706B232-7A0F-3EF4-9B1D-AD86287A6DD9}"/>
          </ac:picMkLst>
        </pc:picChg>
        <pc:picChg chg="add mod">
          <ac:chgData name="Husband, Victoria" userId="394c82d2-f148-416d-8bbc-e8ce9dd11917" providerId="ADAL" clId="{5600A366-4C59-44ED-8377-083535AF14A9}" dt="2023-08-17T21:07:19.845" v="1312" actId="1076"/>
          <ac:picMkLst>
            <pc:docMk/>
            <pc:sldMk cId="3193161911" sldId="258"/>
            <ac:picMk id="51" creationId="{24BBF874-A99D-A7CF-5B44-459B198A81D5}"/>
          </ac:picMkLst>
        </pc:picChg>
        <pc:picChg chg="add mod modCrop">
          <ac:chgData name="Husband, Victoria" userId="394c82d2-f148-416d-8bbc-e8ce9dd11917" providerId="ADAL" clId="{5600A366-4C59-44ED-8377-083535AF14A9}" dt="2023-08-17T21:08:03.533" v="1316" actId="1076"/>
          <ac:picMkLst>
            <pc:docMk/>
            <pc:sldMk cId="3193161911" sldId="258"/>
            <ac:picMk id="55" creationId="{95C07D98-80C2-D040-339D-ACB519920734}"/>
          </ac:picMkLst>
        </pc:picChg>
      </pc:sldChg>
      <pc:sldChg chg="addSp delSp modSp mod">
        <pc:chgData name="Husband, Victoria" userId="394c82d2-f148-416d-8bbc-e8ce9dd11917" providerId="ADAL" clId="{5600A366-4C59-44ED-8377-083535AF14A9}" dt="2023-08-18T11:37:58.220" v="3306" actId="1076"/>
        <pc:sldMkLst>
          <pc:docMk/>
          <pc:sldMk cId="865200495" sldId="259"/>
        </pc:sldMkLst>
        <pc:spChg chg="add mod">
          <ac:chgData name="Husband, Victoria" userId="394c82d2-f148-416d-8bbc-e8ce9dd11917" providerId="ADAL" clId="{5600A366-4C59-44ED-8377-083535AF14A9}" dt="2023-08-18T08:58:41.924" v="3123" actId="20577"/>
          <ac:spMkLst>
            <pc:docMk/>
            <pc:sldMk cId="865200495" sldId="259"/>
            <ac:spMk id="2" creationId="{4953118B-0453-A92A-32E7-FE0E854F7F85}"/>
          </ac:spMkLst>
        </pc:spChg>
        <pc:spChg chg="add mod">
          <ac:chgData name="Husband, Victoria" userId="394c82d2-f148-416d-8bbc-e8ce9dd11917" providerId="ADAL" clId="{5600A366-4C59-44ED-8377-083535AF14A9}" dt="2023-08-18T08:57:24.646" v="3109" actId="20577"/>
          <ac:spMkLst>
            <pc:docMk/>
            <pc:sldMk cId="865200495" sldId="259"/>
            <ac:spMk id="3" creationId="{2EF8B1CB-8713-1363-8183-8C0A756AE701}"/>
          </ac:spMkLst>
        </pc:spChg>
        <pc:spChg chg="mod">
          <ac:chgData name="Husband, Victoria" userId="394c82d2-f148-416d-8bbc-e8ce9dd11917" providerId="ADAL" clId="{5600A366-4C59-44ED-8377-083535AF14A9}" dt="2023-08-18T07:35:33.062" v="2853" actId="14100"/>
          <ac:spMkLst>
            <pc:docMk/>
            <pc:sldMk cId="865200495" sldId="259"/>
            <ac:spMk id="4" creationId="{4839E0AB-BC0A-1994-8413-DBA870657899}"/>
          </ac:spMkLst>
        </pc:spChg>
        <pc:spChg chg="add mod">
          <ac:chgData name="Husband, Victoria" userId="394c82d2-f148-416d-8bbc-e8ce9dd11917" providerId="ADAL" clId="{5600A366-4C59-44ED-8377-083535AF14A9}" dt="2023-08-18T08:58:22.544" v="3119" actId="20577"/>
          <ac:spMkLst>
            <pc:docMk/>
            <pc:sldMk cId="865200495" sldId="259"/>
            <ac:spMk id="5" creationId="{6A336693-9C54-CD80-3198-894D0847A142}"/>
          </ac:spMkLst>
        </pc:spChg>
        <pc:spChg chg="add mod">
          <ac:chgData name="Husband, Victoria" userId="394c82d2-f148-416d-8bbc-e8ce9dd11917" providerId="ADAL" clId="{5600A366-4C59-44ED-8377-083535AF14A9}" dt="2023-08-18T08:57:04.160" v="3105" actId="20577"/>
          <ac:spMkLst>
            <pc:docMk/>
            <pc:sldMk cId="865200495" sldId="259"/>
            <ac:spMk id="6" creationId="{0A146115-B1B0-00D5-C189-16611AB6325E}"/>
          </ac:spMkLst>
        </pc:spChg>
        <pc:spChg chg="add mod">
          <ac:chgData name="Husband, Victoria" userId="394c82d2-f148-416d-8bbc-e8ce9dd11917" providerId="ADAL" clId="{5600A366-4C59-44ED-8377-083535AF14A9}" dt="2023-08-18T08:57:57.782" v="3114" actId="20577"/>
          <ac:spMkLst>
            <pc:docMk/>
            <pc:sldMk cId="865200495" sldId="259"/>
            <ac:spMk id="7" creationId="{2BCB5F2E-DC01-B9D9-DED9-AEE07EC99B5D}"/>
          </ac:spMkLst>
        </pc:spChg>
        <pc:spChg chg="add mod">
          <ac:chgData name="Husband, Victoria" userId="394c82d2-f148-416d-8bbc-e8ce9dd11917" providerId="ADAL" clId="{5600A366-4C59-44ED-8377-083535AF14A9}" dt="2023-08-18T08:57:54.554" v="3113" actId="14100"/>
          <ac:spMkLst>
            <pc:docMk/>
            <pc:sldMk cId="865200495" sldId="259"/>
            <ac:spMk id="8" creationId="{0FB05025-2711-7D51-B70A-8657EFDADA3F}"/>
          </ac:spMkLst>
        </pc:spChg>
        <pc:spChg chg="del">
          <ac:chgData name="Husband, Victoria" userId="394c82d2-f148-416d-8bbc-e8ce9dd11917" providerId="ADAL" clId="{5600A366-4C59-44ED-8377-083535AF14A9}" dt="2023-08-17T21:08:27.272" v="1321" actId="478"/>
          <ac:spMkLst>
            <pc:docMk/>
            <pc:sldMk cId="865200495" sldId="259"/>
            <ac:spMk id="9" creationId="{94178E4B-9C9E-077F-FBAA-14CB2FBB2FFC}"/>
          </ac:spMkLst>
        </pc:spChg>
        <pc:spChg chg="mod">
          <ac:chgData name="Husband, Victoria" userId="394c82d2-f148-416d-8bbc-e8ce9dd11917" providerId="ADAL" clId="{5600A366-4C59-44ED-8377-083535AF14A9}" dt="2023-08-18T09:05:33.061" v="3153" actId="20577"/>
          <ac:spMkLst>
            <pc:docMk/>
            <pc:sldMk cId="865200495" sldId="259"/>
            <ac:spMk id="10" creationId="{566F744D-930D-725E-B9DB-B9F47AC77721}"/>
          </ac:spMkLst>
        </pc:spChg>
        <pc:spChg chg="del">
          <ac:chgData name="Husband, Victoria" userId="394c82d2-f148-416d-8bbc-e8ce9dd11917" providerId="ADAL" clId="{5600A366-4C59-44ED-8377-083535AF14A9}" dt="2023-08-17T21:08:54.150" v="1332" actId="478"/>
          <ac:spMkLst>
            <pc:docMk/>
            <pc:sldMk cId="865200495" sldId="259"/>
            <ac:spMk id="11" creationId="{008ED140-0929-538A-DECA-D77F7C448D7E}"/>
          </ac:spMkLst>
        </pc:spChg>
        <pc:spChg chg="del">
          <ac:chgData name="Husband, Victoria" userId="394c82d2-f148-416d-8bbc-e8ce9dd11917" providerId="ADAL" clId="{5600A366-4C59-44ED-8377-083535AF14A9}" dt="2023-08-17T21:08:41.138" v="1326" actId="478"/>
          <ac:spMkLst>
            <pc:docMk/>
            <pc:sldMk cId="865200495" sldId="259"/>
            <ac:spMk id="12" creationId="{AEB90405-B6E8-9F1A-FA76-63E27C1A8643}"/>
          </ac:spMkLst>
        </pc:spChg>
        <pc:spChg chg="mod">
          <ac:chgData name="Husband, Victoria" userId="394c82d2-f148-416d-8bbc-e8ce9dd11917" providerId="ADAL" clId="{5600A366-4C59-44ED-8377-083535AF14A9}" dt="2023-08-18T08:41:09.915" v="3043"/>
          <ac:spMkLst>
            <pc:docMk/>
            <pc:sldMk cId="865200495" sldId="259"/>
            <ac:spMk id="13" creationId="{E17EE569-3E9D-55FE-A9E1-CC82172F6662}"/>
          </ac:spMkLst>
        </pc:spChg>
        <pc:spChg chg="mod">
          <ac:chgData name="Husband, Victoria" userId="394c82d2-f148-416d-8bbc-e8ce9dd11917" providerId="ADAL" clId="{5600A366-4C59-44ED-8377-083535AF14A9}" dt="2023-08-18T09:05:00.989" v="3150" actId="14100"/>
          <ac:spMkLst>
            <pc:docMk/>
            <pc:sldMk cId="865200495" sldId="259"/>
            <ac:spMk id="15" creationId="{80AC40B5-995F-1C8C-1B39-4ADAD3C887B7}"/>
          </ac:spMkLst>
        </pc:spChg>
        <pc:spChg chg="mod">
          <ac:chgData name="Husband, Victoria" userId="394c82d2-f148-416d-8bbc-e8ce9dd11917" providerId="ADAL" clId="{5600A366-4C59-44ED-8377-083535AF14A9}" dt="2023-08-18T08:59:08.407" v="3130" actId="20577"/>
          <ac:spMkLst>
            <pc:docMk/>
            <pc:sldMk cId="865200495" sldId="259"/>
            <ac:spMk id="16" creationId="{54AA4EF0-8AB3-F1D5-0B2A-DDFE36A8A7BA}"/>
          </ac:spMkLst>
        </pc:spChg>
        <pc:spChg chg="mod">
          <ac:chgData name="Husband, Victoria" userId="394c82d2-f148-416d-8bbc-e8ce9dd11917" providerId="ADAL" clId="{5600A366-4C59-44ED-8377-083535AF14A9}" dt="2023-08-18T09:05:06.949" v="3151" actId="14100"/>
          <ac:spMkLst>
            <pc:docMk/>
            <pc:sldMk cId="865200495" sldId="259"/>
            <ac:spMk id="17" creationId="{AE825D49-0DD3-E086-EF2E-B88C521DD31D}"/>
          </ac:spMkLst>
        </pc:spChg>
        <pc:spChg chg="mod">
          <ac:chgData name="Husband, Victoria" userId="394c82d2-f148-416d-8bbc-e8ce9dd11917" providerId="ADAL" clId="{5600A366-4C59-44ED-8377-083535AF14A9}" dt="2023-08-18T08:18:45.082" v="3002" actId="403"/>
          <ac:spMkLst>
            <pc:docMk/>
            <pc:sldMk cId="865200495" sldId="259"/>
            <ac:spMk id="18" creationId="{212AA02E-A0E5-E7D3-F7CD-047430BBB2BA}"/>
          </ac:spMkLst>
        </pc:spChg>
        <pc:spChg chg="mod">
          <ac:chgData name="Husband, Victoria" userId="394c82d2-f148-416d-8bbc-e8ce9dd11917" providerId="ADAL" clId="{5600A366-4C59-44ED-8377-083535AF14A9}" dt="2023-08-18T08:16:42.828" v="2989" actId="403"/>
          <ac:spMkLst>
            <pc:docMk/>
            <pc:sldMk cId="865200495" sldId="259"/>
            <ac:spMk id="19" creationId="{60DE01CA-7027-4F2A-8F36-8074A494FF60}"/>
          </ac:spMkLst>
        </pc:spChg>
        <pc:spChg chg="mod">
          <ac:chgData name="Husband, Victoria" userId="394c82d2-f148-416d-8bbc-e8ce9dd11917" providerId="ADAL" clId="{5600A366-4C59-44ED-8377-083535AF14A9}" dt="2023-08-18T08:16:48.391" v="2990" actId="403"/>
          <ac:spMkLst>
            <pc:docMk/>
            <pc:sldMk cId="865200495" sldId="259"/>
            <ac:spMk id="20" creationId="{B1821A75-F4DD-4B60-AB55-68274932273C}"/>
          </ac:spMkLst>
        </pc:spChg>
        <pc:spChg chg="del">
          <ac:chgData name="Husband, Victoria" userId="394c82d2-f148-416d-8bbc-e8ce9dd11917" providerId="ADAL" clId="{5600A366-4C59-44ED-8377-083535AF14A9}" dt="2023-08-17T21:08:57.580" v="1334" actId="478"/>
          <ac:spMkLst>
            <pc:docMk/>
            <pc:sldMk cId="865200495" sldId="259"/>
            <ac:spMk id="21" creationId="{EB25EF3C-5BF4-474C-5679-4385D6CFBBEA}"/>
          </ac:spMkLst>
        </pc:spChg>
        <pc:spChg chg="del">
          <ac:chgData name="Husband, Victoria" userId="394c82d2-f148-416d-8bbc-e8ce9dd11917" providerId="ADAL" clId="{5600A366-4C59-44ED-8377-083535AF14A9}" dt="2023-08-17T21:08:50.247" v="1330" actId="478"/>
          <ac:spMkLst>
            <pc:docMk/>
            <pc:sldMk cId="865200495" sldId="259"/>
            <ac:spMk id="22" creationId="{94C3AA3C-122C-850F-7A3B-24235088878C}"/>
          </ac:spMkLst>
        </pc:spChg>
        <pc:spChg chg="del">
          <ac:chgData name="Husband, Victoria" userId="394c82d2-f148-416d-8bbc-e8ce9dd11917" providerId="ADAL" clId="{5600A366-4C59-44ED-8377-083535AF14A9}" dt="2023-08-17T21:08:35.239" v="1324" actId="478"/>
          <ac:spMkLst>
            <pc:docMk/>
            <pc:sldMk cId="865200495" sldId="259"/>
            <ac:spMk id="23" creationId="{F3845A97-621C-3076-9957-19F234AFAA2F}"/>
          </ac:spMkLst>
        </pc:spChg>
        <pc:spChg chg="mod">
          <ac:chgData name="Husband, Victoria" userId="394c82d2-f148-416d-8bbc-e8ce9dd11917" providerId="ADAL" clId="{5600A366-4C59-44ED-8377-083535AF14A9}" dt="2023-08-18T07:36:11.244" v="2857" actId="1076"/>
          <ac:spMkLst>
            <pc:docMk/>
            <pc:sldMk cId="865200495" sldId="259"/>
            <ac:spMk id="24" creationId="{C254DCF4-B6E4-0EA1-C502-BFEAD3CA9EBC}"/>
          </ac:spMkLst>
        </pc:spChg>
        <pc:spChg chg="del">
          <ac:chgData name="Husband, Victoria" userId="394c82d2-f148-416d-8bbc-e8ce9dd11917" providerId="ADAL" clId="{5600A366-4C59-44ED-8377-083535AF14A9}" dt="2023-08-17T21:08:36.866" v="1325" actId="478"/>
          <ac:spMkLst>
            <pc:docMk/>
            <pc:sldMk cId="865200495" sldId="259"/>
            <ac:spMk id="25" creationId="{B679DBC3-F115-27B7-013B-DAF528F28E98}"/>
          </ac:spMkLst>
        </pc:spChg>
        <pc:spChg chg="del">
          <ac:chgData name="Husband, Victoria" userId="394c82d2-f148-416d-8bbc-e8ce9dd11917" providerId="ADAL" clId="{5600A366-4C59-44ED-8377-083535AF14A9}" dt="2023-08-17T21:08:51.739" v="1331" actId="478"/>
          <ac:spMkLst>
            <pc:docMk/>
            <pc:sldMk cId="865200495" sldId="259"/>
            <ac:spMk id="26" creationId="{C03BA319-6D7E-94E4-C969-308C85F1972B}"/>
          </ac:spMkLst>
        </pc:spChg>
        <pc:spChg chg="del">
          <ac:chgData name="Husband, Victoria" userId="394c82d2-f148-416d-8bbc-e8ce9dd11917" providerId="ADAL" clId="{5600A366-4C59-44ED-8377-083535AF14A9}" dt="2023-08-17T21:08:55.847" v="1333" actId="478"/>
          <ac:spMkLst>
            <pc:docMk/>
            <pc:sldMk cId="865200495" sldId="259"/>
            <ac:spMk id="27" creationId="{1DE49C9D-C746-0BCB-DE82-F2BE482D429C}"/>
          </ac:spMkLst>
        </pc:spChg>
        <pc:spChg chg="mod">
          <ac:chgData name="Husband, Victoria" userId="394c82d2-f148-416d-8bbc-e8ce9dd11917" providerId="ADAL" clId="{5600A366-4C59-44ED-8377-083535AF14A9}" dt="2023-08-18T07:36:22.328" v="2859" actId="1076"/>
          <ac:spMkLst>
            <pc:docMk/>
            <pc:sldMk cId="865200495" sldId="259"/>
            <ac:spMk id="28" creationId="{B0D5EB0A-541E-2DD5-C550-2007CD5F226D}"/>
          </ac:spMkLst>
        </pc:spChg>
        <pc:spChg chg="del">
          <ac:chgData name="Husband, Victoria" userId="394c82d2-f148-416d-8bbc-e8ce9dd11917" providerId="ADAL" clId="{5600A366-4C59-44ED-8377-083535AF14A9}" dt="2023-08-17T21:08:20.319" v="1319" actId="478"/>
          <ac:spMkLst>
            <pc:docMk/>
            <pc:sldMk cId="865200495" sldId="259"/>
            <ac:spMk id="31" creationId="{121895C8-BBA7-E0FD-D047-42929399BD94}"/>
          </ac:spMkLst>
        </pc:spChg>
        <pc:spChg chg="del">
          <ac:chgData name="Husband, Victoria" userId="394c82d2-f148-416d-8bbc-e8ce9dd11917" providerId="ADAL" clId="{5600A366-4C59-44ED-8377-083535AF14A9}" dt="2023-08-17T21:08:32.855" v="1323" actId="478"/>
          <ac:spMkLst>
            <pc:docMk/>
            <pc:sldMk cId="865200495" sldId="259"/>
            <ac:spMk id="32" creationId="{984809F1-C637-7F1F-61DD-E9C8C9988FD5}"/>
          </ac:spMkLst>
        </pc:spChg>
        <pc:spChg chg="del">
          <ac:chgData name="Husband, Victoria" userId="394c82d2-f148-416d-8bbc-e8ce9dd11917" providerId="ADAL" clId="{5600A366-4C59-44ED-8377-083535AF14A9}" dt="2023-08-17T21:08:47.776" v="1329" actId="478"/>
          <ac:spMkLst>
            <pc:docMk/>
            <pc:sldMk cId="865200495" sldId="259"/>
            <ac:spMk id="33" creationId="{AD9348FD-68A8-3F19-5DF1-A3D6D0B5D428}"/>
          </ac:spMkLst>
        </pc:spChg>
        <pc:spChg chg="del">
          <ac:chgData name="Husband, Victoria" userId="394c82d2-f148-416d-8bbc-e8ce9dd11917" providerId="ADAL" clId="{5600A366-4C59-44ED-8377-083535AF14A9}" dt="2023-08-17T21:09:00.643" v="1335" actId="478"/>
          <ac:spMkLst>
            <pc:docMk/>
            <pc:sldMk cId="865200495" sldId="259"/>
            <ac:spMk id="34" creationId="{312D7299-35F6-3ECD-4EE1-AC6045A99BF3}"/>
          </ac:spMkLst>
        </pc:spChg>
        <pc:spChg chg="del">
          <ac:chgData name="Husband, Victoria" userId="394c82d2-f148-416d-8bbc-e8ce9dd11917" providerId="ADAL" clId="{5600A366-4C59-44ED-8377-083535AF14A9}" dt="2023-08-17T21:09:14.384" v="1339" actId="478"/>
          <ac:spMkLst>
            <pc:docMk/>
            <pc:sldMk cId="865200495" sldId="259"/>
            <ac:spMk id="35" creationId="{FB8491AD-CF9B-F917-D8CE-9898CCF4BCA2}"/>
          </ac:spMkLst>
        </pc:spChg>
        <pc:spChg chg="del mod">
          <ac:chgData name="Husband, Victoria" userId="394c82d2-f148-416d-8bbc-e8ce9dd11917" providerId="ADAL" clId="{5600A366-4C59-44ED-8377-083535AF14A9}" dt="2023-08-17T21:08:17.400" v="1318" actId="478"/>
          <ac:spMkLst>
            <pc:docMk/>
            <pc:sldMk cId="865200495" sldId="259"/>
            <ac:spMk id="36" creationId="{DFC13879-75DB-4F3B-A639-0302BE90756A}"/>
          </ac:spMkLst>
        </pc:spChg>
        <pc:spChg chg="del">
          <ac:chgData name="Husband, Victoria" userId="394c82d2-f148-416d-8bbc-e8ce9dd11917" providerId="ADAL" clId="{5600A366-4C59-44ED-8377-083535AF14A9}" dt="2023-08-17T21:08:30.276" v="1322" actId="478"/>
          <ac:spMkLst>
            <pc:docMk/>
            <pc:sldMk cId="865200495" sldId="259"/>
            <ac:spMk id="37" creationId="{2702D527-71EB-DC7A-4E02-9A51339747BF}"/>
          </ac:spMkLst>
        </pc:spChg>
        <pc:spChg chg="del mod">
          <ac:chgData name="Husband, Victoria" userId="394c82d2-f148-416d-8bbc-e8ce9dd11917" providerId="ADAL" clId="{5600A366-4C59-44ED-8377-083535AF14A9}" dt="2023-08-17T21:08:45.149" v="1328" actId="478"/>
          <ac:spMkLst>
            <pc:docMk/>
            <pc:sldMk cId="865200495" sldId="259"/>
            <ac:spMk id="38" creationId="{065FDB1F-E2FD-651F-6747-2159169B0A78}"/>
          </ac:spMkLst>
        </pc:spChg>
        <pc:spChg chg="del mod">
          <ac:chgData name="Husband, Victoria" userId="394c82d2-f148-416d-8bbc-e8ce9dd11917" providerId="ADAL" clId="{5600A366-4C59-44ED-8377-083535AF14A9}" dt="2023-08-17T21:09:03.238" v="1337" actId="478"/>
          <ac:spMkLst>
            <pc:docMk/>
            <pc:sldMk cId="865200495" sldId="259"/>
            <ac:spMk id="39" creationId="{204FA6F6-F709-36B9-B48C-48CC2330CD76}"/>
          </ac:spMkLst>
        </pc:spChg>
        <pc:spChg chg="del">
          <ac:chgData name="Husband, Victoria" userId="394c82d2-f148-416d-8bbc-e8ce9dd11917" providerId="ADAL" clId="{5600A366-4C59-44ED-8377-083535AF14A9}" dt="2023-08-17T21:09:11.928" v="1338" actId="478"/>
          <ac:spMkLst>
            <pc:docMk/>
            <pc:sldMk cId="865200495" sldId="259"/>
            <ac:spMk id="40" creationId="{CAD3CCBD-B6C7-5D52-9F8E-9D53908E319D}"/>
          </ac:spMkLst>
        </pc:spChg>
        <pc:spChg chg="mod">
          <ac:chgData name="Husband, Victoria" userId="394c82d2-f148-416d-8bbc-e8ce9dd11917" providerId="ADAL" clId="{5600A366-4C59-44ED-8377-083535AF14A9}" dt="2023-08-18T07:38:11.436" v="2867" actId="2711"/>
          <ac:spMkLst>
            <pc:docMk/>
            <pc:sldMk cId="865200495" sldId="259"/>
            <ac:spMk id="41" creationId="{57663C06-95D8-2AAE-3DA7-50B57909C1B6}"/>
          </ac:spMkLst>
        </pc:spChg>
        <pc:graphicFrameChg chg="add del mod modGraphic">
          <ac:chgData name="Husband, Victoria" userId="394c82d2-f148-416d-8bbc-e8ce9dd11917" providerId="ADAL" clId="{5600A366-4C59-44ED-8377-083535AF14A9}" dt="2023-08-18T07:16:03.059" v="2555" actId="21"/>
          <ac:graphicFrameMkLst>
            <pc:docMk/>
            <pc:sldMk cId="865200495" sldId="259"/>
            <ac:graphicFrameMk id="9" creationId="{1EDBBB60-ABA4-7D97-3A3D-86D1E5D3AED5}"/>
          </ac:graphicFrameMkLst>
        </pc:graphicFrameChg>
        <pc:graphicFrameChg chg="add del mod">
          <ac:chgData name="Husband, Victoria" userId="394c82d2-f148-416d-8bbc-e8ce9dd11917" providerId="ADAL" clId="{5600A366-4C59-44ED-8377-083535AF14A9}" dt="2023-08-18T06:59:53.618" v="2331"/>
          <ac:graphicFrameMkLst>
            <pc:docMk/>
            <pc:sldMk cId="865200495" sldId="259"/>
            <ac:graphicFrameMk id="11" creationId="{93516E9B-3C62-79FE-B28F-22E75C215BA6}"/>
          </ac:graphicFrameMkLst>
        </pc:graphicFrameChg>
        <pc:graphicFrameChg chg="add mod modGraphic">
          <ac:chgData name="Husband, Victoria" userId="394c82d2-f148-416d-8bbc-e8ce9dd11917" providerId="ADAL" clId="{5600A366-4C59-44ED-8377-083535AF14A9}" dt="2023-08-18T07:36:28.429" v="2860" actId="1076"/>
          <ac:graphicFrameMkLst>
            <pc:docMk/>
            <pc:sldMk cId="865200495" sldId="259"/>
            <ac:graphicFrameMk id="12" creationId="{32545A35-CF67-0862-56C4-A8A46CCBEAA6}"/>
          </ac:graphicFrameMkLst>
        </pc:graphicFrameChg>
        <pc:graphicFrameChg chg="add del mod">
          <ac:chgData name="Husband, Victoria" userId="394c82d2-f148-416d-8bbc-e8ce9dd11917" providerId="ADAL" clId="{5600A366-4C59-44ED-8377-083535AF14A9}" dt="2023-08-18T07:29:35.718" v="2782"/>
          <ac:graphicFrameMkLst>
            <pc:docMk/>
            <pc:sldMk cId="865200495" sldId="259"/>
            <ac:graphicFrameMk id="14" creationId="{09B85E94-0315-BB61-5AA3-84946CEB0214}"/>
          </ac:graphicFrameMkLst>
        </pc:graphicFrameChg>
        <pc:picChg chg="add del mod">
          <ac:chgData name="Husband, Victoria" userId="394c82d2-f148-416d-8bbc-e8ce9dd11917" providerId="ADAL" clId="{5600A366-4C59-44ED-8377-083535AF14A9}" dt="2023-08-18T08:41:46.969" v="3047" actId="478"/>
          <ac:picMkLst>
            <pc:docMk/>
            <pc:sldMk cId="865200495" sldId="259"/>
            <ac:picMk id="22" creationId="{6390ACDE-1C60-223A-C34E-929D860DE3F6}"/>
          </ac:picMkLst>
        </pc:picChg>
        <pc:picChg chg="add mod">
          <ac:chgData name="Husband, Victoria" userId="394c82d2-f148-416d-8bbc-e8ce9dd11917" providerId="ADAL" clId="{5600A366-4C59-44ED-8377-083535AF14A9}" dt="2023-08-18T08:57:32.331" v="3111" actId="1076"/>
          <ac:picMkLst>
            <pc:docMk/>
            <pc:sldMk cId="865200495" sldId="259"/>
            <ac:picMk id="25" creationId="{22A196EF-092C-C4D9-7829-52DE89B4F269}"/>
          </ac:picMkLst>
        </pc:picChg>
        <pc:picChg chg="add mod">
          <ac:chgData name="Husband, Victoria" userId="394c82d2-f148-416d-8bbc-e8ce9dd11917" providerId="ADAL" clId="{5600A366-4C59-44ED-8377-083535AF14A9}" dt="2023-08-18T08:58:48.508" v="3125" actId="1076"/>
          <ac:picMkLst>
            <pc:docMk/>
            <pc:sldMk cId="865200495" sldId="259"/>
            <ac:picMk id="27" creationId="{64DE0FC1-A9EE-0245-AF1B-811951C4282E}"/>
          </ac:picMkLst>
        </pc:picChg>
        <pc:picChg chg="add mod">
          <ac:chgData name="Husband, Victoria" userId="394c82d2-f148-416d-8bbc-e8ce9dd11917" providerId="ADAL" clId="{5600A366-4C59-44ED-8377-083535AF14A9}" dt="2023-08-18T08:59:47.702" v="3140" actId="1076"/>
          <ac:picMkLst>
            <pc:docMk/>
            <pc:sldMk cId="865200495" sldId="259"/>
            <ac:picMk id="30" creationId="{810FC7E5-180E-98D1-8AFC-D89F73F32FE6}"/>
          </ac:picMkLst>
        </pc:picChg>
        <pc:picChg chg="add mod">
          <ac:chgData name="Husband, Victoria" userId="394c82d2-f148-416d-8bbc-e8ce9dd11917" providerId="ADAL" clId="{5600A366-4C59-44ED-8377-083535AF14A9}" dt="2023-08-18T08:57:16.649" v="3107" actId="1076"/>
          <ac:picMkLst>
            <pc:docMk/>
            <pc:sldMk cId="865200495" sldId="259"/>
            <ac:picMk id="32" creationId="{6CC8A56D-3C1C-6CC9-2DED-E34E375FFB85}"/>
          </ac:picMkLst>
        </pc:picChg>
        <pc:picChg chg="add mod">
          <ac:chgData name="Husband, Victoria" userId="394c82d2-f148-416d-8bbc-e8ce9dd11917" providerId="ADAL" clId="{5600A366-4C59-44ED-8377-083535AF14A9}" dt="2023-08-18T08:58:34.358" v="3121" actId="1076"/>
          <ac:picMkLst>
            <pc:docMk/>
            <pc:sldMk cId="865200495" sldId="259"/>
            <ac:picMk id="34" creationId="{A834E706-FDA6-260B-5577-90C39B0D96AB}"/>
          </ac:picMkLst>
        </pc:picChg>
        <pc:picChg chg="add del mod">
          <ac:chgData name="Husband, Victoria" userId="394c82d2-f148-416d-8bbc-e8ce9dd11917" providerId="ADAL" clId="{5600A366-4C59-44ED-8377-083535AF14A9}" dt="2023-08-18T08:55:10.371" v="3096" actId="478"/>
          <ac:picMkLst>
            <pc:docMk/>
            <pc:sldMk cId="865200495" sldId="259"/>
            <ac:picMk id="36" creationId="{9E4293D8-AEDE-33CB-9504-8174DA511DBE}"/>
          </ac:picMkLst>
        </pc:picChg>
        <pc:picChg chg="add mod">
          <ac:chgData name="Husband, Victoria" userId="394c82d2-f148-416d-8bbc-e8ce9dd11917" providerId="ADAL" clId="{5600A366-4C59-44ED-8377-083535AF14A9}" dt="2023-08-18T11:37:58.220" v="3306" actId="1076"/>
          <ac:picMkLst>
            <pc:docMk/>
            <pc:sldMk cId="865200495" sldId="259"/>
            <ac:picMk id="38" creationId="{DF502532-42DC-51ED-9552-9F36F0B344A8}"/>
          </ac:picMkLst>
        </pc:picChg>
        <pc:picChg chg="add mod">
          <ac:chgData name="Husband, Victoria" userId="394c82d2-f148-416d-8bbc-e8ce9dd11917" providerId="ADAL" clId="{5600A366-4C59-44ED-8377-083535AF14A9}" dt="2023-08-18T08:49:06.637" v="3074" actId="1076"/>
          <ac:picMkLst>
            <pc:docMk/>
            <pc:sldMk cId="865200495" sldId="259"/>
            <ac:picMk id="40" creationId="{7EC979F8-97DD-2BDE-E8B7-7D7556E847CC}"/>
          </ac:picMkLst>
        </pc:picChg>
        <pc:picChg chg="del mod">
          <ac:chgData name="Husband, Victoria" userId="394c82d2-f148-416d-8bbc-e8ce9dd11917" providerId="ADAL" clId="{5600A366-4C59-44ED-8377-083535AF14A9}" dt="2023-08-18T09:04:12.350" v="3145" actId="478"/>
          <ac:picMkLst>
            <pc:docMk/>
            <pc:sldMk cId="865200495" sldId="259"/>
            <ac:picMk id="43" creationId="{DE3B77FF-7A31-D327-5BEA-F1718EADDE2C}"/>
          </ac:picMkLst>
        </pc:picChg>
        <pc:picChg chg="add mod">
          <ac:chgData name="Husband, Victoria" userId="394c82d2-f148-416d-8bbc-e8ce9dd11917" providerId="ADAL" clId="{5600A366-4C59-44ED-8377-083535AF14A9}" dt="2023-08-18T08:51:15.282" v="3095" actId="1076"/>
          <ac:picMkLst>
            <pc:docMk/>
            <pc:sldMk cId="865200495" sldId="259"/>
            <ac:picMk id="44" creationId="{F13BC9C7-6178-BD8B-B27B-EECB4CAC1BCE}"/>
          </ac:picMkLst>
        </pc:picChg>
        <pc:picChg chg="mod">
          <ac:chgData name="Husband, Victoria" userId="394c82d2-f148-416d-8bbc-e8ce9dd11917" providerId="ADAL" clId="{5600A366-4C59-44ED-8377-083535AF14A9}" dt="2023-08-18T09:04:17.305" v="3146" actId="1076"/>
          <ac:picMkLst>
            <pc:docMk/>
            <pc:sldMk cId="865200495" sldId="259"/>
            <ac:picMk id="45" creationId="{3706B232-7A0F-3EF4-9B1D-AD86287A6DD9}"/>
          </ac:picMkLst>
        </pc:picChg>
        <pc:picChg chg="add mod">
          <ac:chgData name="Husband, Victoria" userId="394c82d2-f148-416d-8bbc-e8ce9dd11917" providerId="ADAL" clId="{5600A366-4C59-44ED-8377-083535AF14A9}" dt="2023-08-18T08:59:17.727" v="3132" actId="1076"/>
          <ac:picMkLst>
            <pc:docMk/>
            <pc:sldMk cId="865200495" sldId="259"/>
            <ac:picMk id="47" creationId="{EACB2EEE-CF48-482A-2F66-02691293408B}"/>
          </ac:picMkLst>
        </pc:picChg>
        <pc:picChg chg="add mod">
          <ac:chgData name="Husband, Victoria" userId="394c82d2-f148-416d-8bbc-e8ce9dd11917" providerId="ADAL" clId="{5600A366-4C59-44ED-8377-083535AF14A9}" dt="2023-08-18T08:56:55.297" v="3103" actId="1076"/>
          <ac:picMkLst>
            <pc:docMk/>
            <pc:sldMk cId="865200495" sldId="259"/>
            <ac:picMk id="49" creationId="{CBA62837-F01A-0916-E2B8-DA091767FF1F}"/>
          </ac:picMkLst>
        </pc:picChg>
        <pc:picChg chg="del mod">
          <ac:chgData name="Husband, Victoria" userId="394c82d2-f148-416d-8bbc-e8ce9dd11917" providerId="ADAL" clId="{5600A366-4C59-44ED-8377-083535AF14A9}" dt="2023-08-18T08:18:54.221" v="3003" actId="478"/>
          <ac:picMkLst>
            <pc:docMk/>
            <pc:sldMk cId="865200495" sldId="259"/>
            <ac:picMk id="50" creationId="{D336C559-EB72-FBB7-8C54-C62F8F968B2B}"/>
          </ac:picMkLst>
        </pc:picChg>
        <pc:picChg chg="mod">
          <ac:chgData name="Husband, Victoria" userId="394c82d2-f148-416d-8bbc-e8ce9dd11917" providerId="ADAL" clId="{5600A366-4C59-44ED-8377-083535AF14A9}" dt="2023-08-18T08:59:26.543" v="3135" actId="1076"/>
          <ac:picMkLst>
            <pc:docMk/>
            <pc:sldMk cId="865200495" sldId="259"/>
            <ac:picMk id="52" creationId="{723154C5-63B0-A19E-3379-752C9EC3F498}"/>
          </ac:picMkLst>
        </pc:picChg>
        <pc:picChg chg="del mod">
          <ac:chgData name="Husband, Victoria" userId="394c82d2-f148-416d-8bbc-e8ce9dd11917" providerId="ADAL" clId="{5600A366-4C59-44ED-8377-083535AF14A9}" dt="2023-08-18T06:51:29.650" v="2235" actId="478"/>
          <ac:picMkLst>
            <pc:docMk/>
            <pc:sldMk cId="865200495" sldId="259"/>
            <ac:picMk id="54" creationId="{ABF513A7-7A33-3A05-AE8B-295CA00959DD}"/>
          </ac:picMkLst>
        </pc:picChg>
      </pc:sldChg>
      <pc:sldChg chg="addSp delSp modSp add mod">
        <pc:chgData name="Husband, Victoria" userId="394c82d2-f148-416d-8bbc-e8ce9dd11917" providerId="ADAL" clId="{5600A366-4C59-44ED-8377-083535AF14A9}" dt="2023-08-18T11:41:41.211" v="3322"/>
        <pc:sldMkLst>
          <pc:docMk/>
          <pc:sldMk cId="677325054" sldId="260"/>
        </pc:sldMkLst>
        <pc:picChg chg="add mod">
          <ac:chgData name="Husband, Victoria" userId="394c82d2-f148-416d-8bbc-e8ce9dd11917" providerId="ADAL" clId="{5600A366-4C59-44ED-8377-083535AF14A9}" dt="2023-08-18T11:29:31.701" v="3275" actId="1076"/>
          <ac:picMkLst>
            <pc:docMk/>
            <pc:sldMk cId="677325054" sldId="260"/>
            <ac:picMk id="3" creationId="{F9ABD052-1E72-C272-4FAC-32F06591741D}"/>
          </ac:picMkLst>
        </pc:picChg>
        <pc:picChg chg="add mod">
          <ac:chgData name="Husband, Victoria" userId="394c82d2-f148-416d-8bbc-e8ce9dd11917" providerId="ADAL" clId="{5600A366-4C59-44ED-8377-083535AF14A9}" dt="2023-08-18T11:30:38.110" v="3278" actId="1076"/>
          <ac:picMkLst>
            <pc:docMk/>
            <pc:sldMk cId="677325054" sldId="260"/>
            <ac:picMk id="5" creationId="{578ED304-BF66-15A4-6779-26FB1366C903}"/>
          </ac:picMkLst>
        </pc:picChg>
        <pc:picChg chg="add mod">
          <ac:chgData name="Husband, Victoria" userId="394c82d2-f148-416d-8bbc-e8ce9dd11917" providerId="ADAL" clId="{5600A366-4C59-44ED-8377-083535AF14A9}" dt="2023-08-18T11:31:56.276" v="3281" actId="1076"/>
          <ac:picMkLst>
            <pc:docMk/>
            <pc:sldMk cId="677325054" sldId="260"/>
            <ac:picMk id="7" creationId="{66F43C73-63A8-3A4B-A73F-68F12F90CEDA}"/>
          </ac:picMkLst>
        </pc:picChg>
        <pc:picChg chg="add mod">
          <ac:chgData name="Husband, Victoria" userId="394c82d2-f148-416d-8bbc-e8ce9dd11917" providerId="ADAL" clId="{5600A366-4C59-44ED-8377-083535AF14A9}" dt="2023-08-18T11:33:10.648" v="3285" actId="14100"/>
          <ac:picMkLst>
            <pc:docMk/>
            <pc:sldMk cId="677325054" sldId="260"/>
            <ac:picMk id="9" creationId="{DA0B3C71-EC2A-38B6-C220-843458DA6916}"/>
          </ac:picMkLst>
        </pc:picChg>
        <pc:picChg chg="add mod">
          <ac:chgData name="Husband, Victoria" userId="394c82d2-f148-416d-8bbc-e8ce9dd11917" providerId="ADAL" clId="{5600A366-4C59-44ED-8377-083535AF14A9}" dt="2023-08-18T11:34:31.208" v="3288" actId="1076"/>
          <ac:picMkLst>
            <pc:docMk/>
            <pc:sldMk cId="677325054" sldId="260"/>
            <ac:picMk id="12" creationId="{7CD4631A-EAD0-DC9C-88B2-345A6B398E74}"/>
          </ac:picMkLst>
        </pc:picChg>
        <pc:picChg chg="add mod">
          <ac:chgData name="Husband, Victoria" userId="394c82d2-f148-416d-8bbc-e8ce9dd11917" providerId="ADAL" clId="{5600A366-4C59-44ED-8377-083535AF14A9}" dt="2023-08-18T11:35:34.928" v="3293" actId="1076"/>
          <ac:picMkLst>
            <pc:docMk/>
            <pc:sldMk cId="677325054" sldId="260"/>
            <ac:picMk id="19" creationId="{0EF4FF90-F7D7-97EC-1C99-3EE4C7E65762}"/>
          </ac:picMkLst>
        </pc:picChg>
        <pc:picChg chg="add mod">
          <ac:chgData name="Husband, Victoria" userId="394c82d2-f148-416d-8bbc-e8ce9dd11917" providerId="ADAL" clId="{5600A366-4C59-44ED-8377-083535AF14A9}" dt="2023-08-18T11:36:37.650" v="3298" actId="1076"/>
          <ac:picMkLst>
            <pc:docMk/>
            <pc:sldMk cId="677325054" sldId="260"/>
            <ac:picMk id="22" creationId="{41E31A0E-71F8-E4F7-B90A-0A659B7D768D}"/>
          </ac:picMkLst>
        </pc:picChg>
        <pc:picChg chg="add mod">
          <ac:chgData name="Husband, Victoria" userId="394c82d2-f148-416d-8bbc-e8ce9dd11917" providerId="ADAL" clId="{5600A366-4C59-44ED-8377-083535AF14A9}" dt="2023-08-18T11:37:46.751" v="3305" actId="1076"/>
          <ac:picMkLst>
            <pc:docMk/>
            <pc:sldMk cId="677325054" sldId="260"/>
            <ac:picMk id="25" creationId="{E3C9F38D-EEE1-BB44-7E4B-454D576A8D84}"/>
          </ac:picMkLst>
        </pc:picChg>
        <pc:picChg chg="add mod">
          <ac:chgData name="Husband, Victoria" userId="394c82d2-f148-416d-8bbc-e8ce9dd11917" providerId="ADAL" clId="{5600A366-4C59-44ED-8377-083535AF14A9}" dt="2023-08-18T11:38:06.449" v="3308" actId="1076"/>
          <ac:picMkLst>
            <pc:docMk/>
            <pc:sldMk cId="677325054" sldId="260"/>
            <ac:picMk id="26" creationId="{91C43A85-FEFE-0FF9-0422-A89947E5D70A}"/>
          </ac:picMkLst>
        </pc:picChg>
        <pc:picChg chg="add mod">
          <ac:chgData name="Husband, Victoria" userId="394c82d2-f148-416d-8bbc-e8ce9dd11917" providerId="ADAL" clId="{5600A366-4C59-44ED-8377-083535AF14A9}" dt="2023-08-18T11:38:13.815" v="3310" actId="1076"/>
          <ac:picMkLst>
            <pc:docMk/>
            <pc:sldMk cId="677325054" sldId="260"/>
            <ac:picMk id="27" creationId="{137A8BC6-83CB-0DD5-779D-DDBB741050A5}"/>
          </ac:picMkLst>
        </pc:picChg>
        <pc:picChg chg="add mod">
          <ac:chgData name="Husband, Victoria" userId="394c82d2-f148-416d-8bbc-e8ce9dd11917" providerId="ADAL" clId="{5600A366-4C59-44ED-8377-083535AF14A9}" dt="2023-08-18T11:39:10.789" v="3315" actId="1076"/>
          <ac:picMkLst>
            <pc:docMk/>
            <pc:sldMk cId="677325054" sldId="260"/>
            <ac:picMk id="30" creationId="{24A75886-C0D8-3E55-696B-27D4AEBBF38E}"/>
          </ac:picMkLst>
        </pc:picChg>
        <pc:picChg chg="add mod">
          <ac:chgData name="Husband, Victoria" userId="394c82d2-f148-416d-8bbc-e8ce9dd11917" providerId="ADAL" clId="{5600A366-4C59-44ED-8377-083535AF14A9}" dt="2023-08-18T11:40:39.246" v="3318" actId="1076"/>
          <ac:picMkLst>
            <pc:docMk/>
            <pc:sldMk cId="677325054" sldId="260"/>
            <ac:picMk id="32" creationId="{1CB577B5-F082-979D-5661-429BD9DFDCD9}"/>
          </ac:picMkLst>
        </pc:picChg>
        <pc:picChg chg="add mod">
          <ac:chgData name="Husband, Victoria" userId="394c82d2-f148-416d-8bbc-e8ce9dd11917" providerId="ADAL" clId="{5600A366-4C59-44ED-8377-083535AF14A9}" dt="2023-08-18T11:40:52.201" v="3320" actId="1076"/>
          <ac:picMkLst>
            <pc:docMk/>
            <pc:sldMk cId="677325054" sldId="260"/>
            <ac:picMk id="33" creationId="{8F7F8BC3-8E4C-2ABB-916F-3C34CB68ABC5}"/>
          </ac:picMkLst>
        </pc:picChg>
        <pc:picChg chg="add mod">
          <ac:chgData name="Husband, Victoria" userId="394c82d2-f148-416d-8bbc-e8ce9dd11917" providerId="ADAL" clId="{5600A366-4C59-44ED-8377-083535AF14A9}" dt="2023-08-18T11:41:41.211" v="3322"/>
          <ac:picMkLst>
            <pc:docMk/>
            <pc:sldMk cId="677325054" sldId="260"/>
            <ac:picMk id="34" creationId="{CED41E4E-D6F0-D44E-0FF5-41B7F74041C9}"/>
          </ac:picMkLst>
        </pc:picChg>
        <pc:picChg chg="del">
          <ac:chgData name="Husband, Victoria" userId="394c82d2-f148-416d-8bbc-e8ce9dd11917" providerId="ADAL" clId="{5600A366-4C59-44ED-8377-083535AF14A9}" dt="2023-08-18T11:41:32.480" v="3321" actId="478"/>
          <ac:picMkLst>
            <pc:docMk/>
            <pc:sldMk cId="677325054" sldId="260"/>
            <ac:picMk id="51" creationId="{5B711B98-0D92-6F0C-B502-A452782A76C6}"/>
          </ac:picMkLst>
        </pc:picChg>
        <pc:picChg chg="del">
          <ac:chgData name="Husband, Victoria" userId="394c82d2-f148-416d-8bbc-e8ce9dd11917" providerId="ADAL" clId="{5600A366-4C59-44ED-8377-083535AF14A9}" dt="2023-08-18T11:28:04.808" v="3266" actId="478"/>
          <ac:picMkLst>
            <pc:docMk/>
            <pc:sldMk cId="677325054" sldId="260"/>
            <ac:picMk id="89" creationId="{CB9D09D9-3909-C963-E079-D70C3ED9610F}"/>
          </ac:picMkLst>
        </pc:picChg>
        <pc:picChg chg="del">
          <ac:chgData name="Husband, Victoria" userId="394c82d2-f148-416d-8bbc-e8ce9dd11917" providerId="ADAL" clId="{5600A366-4C59-44ED-8377-083535AF14A9}" dt="2023-08-18T11:28:14.730" v="3270" actId="478"/>
          <ac:picMkLst>
            <pc:docMk/>
            <pc:sldMk cId="677325054" sldId="260"/>
            <ac:picMk id="90" creationId="{46F783A6-56F4-3364-BA75-2983DB114996}"/>
          </ac:picMkLst>
        </pc:picChg>
        <pc:picChg chg="del">
          <ac:chgData name="Husband, Victoria" userId="394c82d2-f148-416d-8bbc-e8ce9dd11917" providerId="ADAL" clId="{5600A366-4C59-44ED-8377-083535AF14A9}" dt="2023-08-18T11:27:49.799" v="3258" actId="478"/>
          <ac:picMkLst>
            <pc:docMk/>
            <pc:sldMk cId="677325054" sldId="260"/>
            <ac:picMk id="92" creationId="{D1CC14D1-02C8-DE76-9556-A7EAA5ADFCAB}"/>
          </ac:picMkLst>
        </pc:picChg>
        <pc:picChg chg="del">
          <ac:chgData name="Husband, Victoria" userId="394c82d2-f148-416d-8bbc-e8ce9dd11917" providerId="ADAL" clId="{5600A366-4C59-44ED-8377-083535AF14A9}" dt="2023-08-18T11:27:51.562" v="3259" actId="478"/>
          <ac:picMkLst>
            <pc:docMk/>
            <pc:sldMk cId="677325054" sldId="260"/>
            <ac:picMk id="94" creationId="{749DEA3E-0DCF-155F-B17D-6F32BE4C0396}"/>
          </ac:picMkLst>
        </pc:picChg>
        <pc:picChg chg="del">
          <ac:chgData name="Husband, Victoria" userId="394c82d2-f148-416d-8bbc-e8ce9dd11917" providerId="ADAL" clId="{5600A366-4C59-44ED-8377-083535AF14A9}" dt="2023-08-18T11:27:53.346" v="3260" actId="478"/>
          <ac:picMkLst>
            <pc:docMk/>
            <pc:sldMk cId="677325054" sldId="260"/>
            <ac:picMk id="96" creationId="{93093E00-06E9-D7F0-8043-84B262018EE3}"/>
          </ac:picMkLst>
        </pc:picChg>
        <pc:picChg chg="del">
          <ac:chgData name="Husband, Victoria" userId="394c82d2-f148-416d-8bbc-e8ce9dd11917" providerId="ADAL" clId="{5600A366-4C59-44ED-8377-083535AF14A9}" dt="2023-08-18T11:27:55.217" v="3261" actId="478"/>
          <ac:picMkLst>
            <pc:docMk/>
            <pc:sldMk cId="677325054" sldId="260"/>
            <ac:picMk id="98" creationId="{758B3DC5-6B22-24A1-6067-D9C374779F83}"/>
          </ac:picMkLst>
        </pc:picChg>
        <pc:picChg chg="del">
          <ac:chgData name="Husband, Victoria" userId="394c82d2-f148-416d-8bbc-e8ce9dd11917" providerId="ADAL" clId="{5600A366-4C59-44ED-8377-083535AF14A9}" dt="2023-08-18T11:27:57.411" v="3262" actId="478"/>
          <ac:picMkLst>
            <pc:docMk/>
            <pc:sldMk cId="677325054" sldId="260"/>
            <ac:picMk id="100" creationId="{F64B280E-8792-1206-E7A5-16A3347AEDA5}"/>
          </ac:picMkLst>
        </pc:picChg>
        <pc:picChg chg="del">
          <ac:chgData name="Husband, Victoria" userId="394c82d2-f148-416d-8bbc-e8ce9dd11917" providerId="ADAL" clId="{5600A366-4C59-44ED-8377-083535AF14A9}" dt="2023-08-18T11:27:59.188" v="3263" actId="478"/>
          <ac:picMkLst>
            <pc:docMk/>
            <pc:sldMk cId="677325054" sldId="260"/>
            <ac:picMk id="102" creationId="{84CFA09C-3BAC-A00A-335A-AF15E95A311B}"/>
          </ac:picMkLst>
        </pc:picChg>
        <pc:picChg chg="del">
          <ac:chgData name="Husband, Victoria" userId="394c82d2-f148-416d-8bbc-e8ce9dd11917" providerId="ADAL" clId="{5600A366-4C59-44ED-8377-083535AF14A9}" dt="2023-08-18T11:28:01.026" v="3264" actId="478"/>
          <ac:picMkLst>
            <pc:docMk/>
            <pc:sldMk cId="677325054" sldId="260"/>
            <ac:picMk id="104" creationId="{C7EF8B47-C71F-A7DA-925F-AFE9B4481118}"/>
          </ac:picMkLst>
        </pc:picChg>
        <pc:picChg chg="del">
          <ac:chgData name="Husband, Victoria" userId="394c82d2-f148-416d-8bbc-e8ce9dd11917" providerId="ADAL" clId="{5600A366-4C59-44ED-8377-083535AF14A9}" dt="2023-08-18T11:28:02.669" v="3265" actId="478"/>
          <ac:picMkLst>
            <pc:docMk/>
            <pc:sldMk cId="677325054" sldId="260"/>
            <ac:picMk id="106" creationId="{03E60736-B5C7-FB70-77C8-AFAE5E88A1DD}"/>
          </ac:picMkLst>
        </pc:picChg>
        <pc:picChg chg="del">
          <ac:chgData name="Husband, Victoria" userId="394c82d2-f148-416d-8bbc-e8ce9dd11917" providerId="ADAL" clId="{5600A366-4C59-44ED-8377-083535AF14A9}" dt="2023-08-18T11:28:11.651" v="3269" actId="478"/>
          <ac:picMkLst>
            <pc:docMk/>
            <pc:sldMk cId="677325054" sldId="260"/>
            <ac:picMk id="108" creationId="{DF726C83-8F43-ECF7-1F9F-1F98E432C893}"/>
          </ac:picMkLst>
        </pc:picChg>
        <pc:picChg chg="del">
          <ac:chgData name="Husband, Victoria" userId="394c82d2-f148-416d-8bbc-e8ce9dd11917" providerId="ADAL" clId="{5600A366-4C59-44ED-8377-083535AF14A9}" dt="2023-08-18T11:28:06.644" v="3267" actId="478"/>
          <ac:picMkLst>
            <pc:docMk/>
            <pc:sldMk cId="677325054" sldId="260"/>
            <ac:picMk id="109" creationId="{0701BABD-1DC4-B830-6013-AF3753008FE1}"/>
          </ac:picMkLst>
        </pc:picChg>
        <pc:picChg chg="del">
          <ac:chgData name="Husband, Victoria" userId="394c82d2-f148-416d-8bbc-e8ce9dd11917" providerId="ADAL" clId="{5600A366-4C59-44ED-8377-083535AF14A9}" dt="2023-08-18T11:28:08.494" v="3268" actId="478"/>
          <ac:picMkLst>
            <pc:docMk/>
            <pc:sldMk cId="677325054" sldId="260"/>
            <ac:picMk id="110" creationId="{5566D101-A5E2-DE30-94E4-64EA7A4F50F5}"/>
          </ac:picMkLst>
        </pc:picChg>
      </pc:sldChg>
    </pc:docChg>
  </pc:docChgLst>
  <pc:docChgLst>
    <pc:chgData name="Saltmarsh, Mike" userId="dffcddf0-7985-4477-9040-ef218e9d025c" providerId="ADAL" clId="{58AB0A62-05E0-4014-8A13-FEB26890B42C}"/>
    <pc:docChg chg="modSld">
      <pc:chgData name="Saltmarsh, Mike" userId="dffcddf0-7985-4477-9040-ef218e9d025c" providerId="ADAL" clId="{58AB0A62-05E0-4014-8A13-FEB26890B42C}" dt="2023-09-27T10:52:24.805" v="23" actId="6549"/>
      <pc:docMkLst>
        <pc:docMk/>
      </pc:docMkLst>
      <pc:sldChg chg="modSp mod">
        <pc:chgData name="Saltmarsh, Mike" userId="dffcddf0-7985-4477-9040-ef218e9d025c" providerId="ADAL" clId="{58AB0A62-05E0-4014-8A13-FEB26890B42C}" dt="2023-09-27T10:52:02.121" v="11" actId="6549"/>
        <pc:sldMkLst>
          <pc:docMk/>
          <pc:sldMk cId="595798949" sldId="257"/>
        </pc:sldMkLst>
        <pc:spChg chg="mod">
          <ac:chgData name="Saltmarsh, Mike" userId="dffcddf0-7985-4477-9040-ef218e9d025c" providerId="ADAL" clId="{58AB0A62-05E0-4014-8A13-FEB26890B42C}" dt="2023-09-27T10:52:02.121" v="11" actId="6549"/>
          <ac:spMkLst>
            <pc:docMk/>
            <pc:sldMk cId="595798949" sldId="257"/>
            <ac:spMk id="4" creationId="{4839E0AB-BC0A-1994-8413-DBA870657899}"/>
          </ac:spMkLst>
        </pc:spChg>
      </pc:sldChg>
      <pc:sldChg chg="modSp mod">
        <pc:chgData name="Saltmarsh, Mike" userId="dffcddf0-7985-4477-9040-ef218e9d025c" providerId="ADAL" clId="{58AB0A62-05E0-4014-8A13-FEB26890B42C}" dt="2023-09-27T10:39:33.047" v="7" actId="6549"/>
        <pc:sldMkLst>
          <pc:docMk/>
          <pc:sldMk cId="3193161911" sldId="258"/>
        </pc:sldMkLst>
        <pc:spChg chg="mod">
          <ac:chgData name="Saltmarsh, Mike" userId="dffcddf0-7985-4477-9040-ef218e9d025c" providerId="ADAL" clId="{58AB0A62-05E0-4014-8A13-FEB26890B42C}" dt="2023-09-27T10:39:33.047" v="7" actId="6549"/>
          <ac:spMkLst>
            <pc:docMk/>
            <pc:sldMk cId="3193161911" sldId="258"/>
            <ac:spMk id="13" creationId="{E17EE569-3E9D-55FE-A9E1-CC82172F6662}"/>
          </ac:spMkLst>
        </pc:spChg>
        <pc:spChg chg="mod">
          <ac:chgData name="Saltmarsh, Mike" userId="dffcddf0-7985-4477-9040-ef218e9d025c" providerId="ADAL" clId="{58AB0A62-05E0-4014-8A13-FEB26890B42C}" dt="2023-09-27T10:39:08.235" v="3" actId="6549"/>
          <ac:spMkLst>
            <pc:docMk/>
            <pc:sldMk cId="3193161911" sldId="258"/>
            <ac:spMk id="18" creationId="{212AA02E-A0E5-E7D3-F7CD-047430BBB2BA}"/>
          </ac:spMkLst>
        </pc:spChg>
      </pc:sldChg>
      <pc:sldChg chg="modSp mod">
        <pc:chgData name="Saltmarsh, Mike" userId="dffcddf0-7985-4477-9040-ef218e9d025c" providerId="ADAL" clId="{58AB0A62-05E0-4014-8A13-FEB26890B42C}" dt="2023-09-27T10:52:17.951" v="19" actId="6549"/>
        <pc:sldMkLst>
          <pc:docMk/>
          <pc:sldMk cId="865200495" sldId="259"/>
        </pc:sldMkLst>
        <pc:spChg chg="mod">
          <ac:chgData name="Saltmarsh, Mike" userId="dffcddf0-7985-4477-9040-ef218e9d025c" providerId="ADAL" clId="{58AB0A62-05E0-4014-8A13-FEB26890B42C}" dt="2023-09-27T10:52:10.917" v="15" actId="6549"/>
          <ac:spMkLst>
            <pc:docMk/>
            <pc:sldMk cId="865200495" sldId="259"/>
            <ac:spMk id="10" creationId="{566F744D-930D-725E-B9DB-B9F47AC77721}"/>
          </ac:spMkLst>
        </pc:spChg>
        <pc:spChg chg="mod">
          <ac:chgData name="Saltmarsh, Mike" userId="dffcddf0-7985-4477-9040-ef218e9d025c" providerId="ADAL" clId="{58AB0A62-05E0-4014-8A13-FEB26890B42C}" dt="2023-09-27T10:52:17.951" v="19" actId="6549"/>
          <ac:spMkLst>
            <pc:docMk/>
            <pc:sldMk cId="865200495" sldId="259"/>
            <ac:spMk id="41" creationId="{57663C06-95D8-2AAE-3DA7-50B57909C1B6}"/>
          </ac:spMkLst>
        </pc:spChg>
      </pc:sldChg>
      <pc:sldChg chg="modSp mod">
        <pc:chgData name="Saltmarsh, Mike" userId="dffcddf0-7985-4477-9040-ef218e9d025c" providerId="ADAL" clId="{58AB0A62-05E0-4014-8A13-FEB26890B42C}" dt="2023-09-27T10:52:24.805" v="23" actId="6549"/>
        <pc:sldMkLst>
          <pc:docMk/>
          <pc:sldMk cId="677325054" sldId="260"/>
        </pc:sldMkLst>
        <pc:spChg chg="mod">
          <ac:chgData name="Saltmarsh, Mike" userId="dffcddf0-7985-4477-9040-ef218e9d025c" providerId="ADAL" clId="{58AB0A62-05E0-4014-8A13-FEB26890B42C}" dt="2023-09-27T10:52:24.805" v="23" actId="6549"/>
          <ac:spMkLst>
            <pc:docMk/>
            <pc:sldMk cId="677325054" sldId="260"/>
            <ac:spMk id="10" creationId="{566F744D-930D-725E-B9DB-B9F47AC77721}"/>
          </ac:spMkLst>
        </pc:spChg>
      </pc:sldChg>
    </pc:docChg>
  </pc:docChgLst>
  <pc:docChgLst>
    <pc:chgData name="Husband, Victoria" userId="394c82d2-f148-416d-8bbc-e8ce9dd11917" providerId="ADAL" clId="{72C43EAF-DF23-40DC-A648-DAE79FF7504E}"/>
    <pc:docChg chg="undo custSel delSld modSld">
      <pc:chgData name="Husband, Victoria" userId="394c82d2-f148-416d-8bbc-e8ce9dd11917" providerId="ADAL" clId="{72C43EAF-DF23-40DC-A648-DAE79FF7504E}" dt="2023-10-13T10:39:04.527" v="383" actId="20577"/>
      <pc:docMkLst>
        <pc:docMk/>
      </pc:docMkLst>
      <pc:sldChg chg="addSp delSp modSp mod">
        <pc:chgData name="Husband, Victoria" userId="394c82d2-f148-416d-8bbc-e8ce9dd11917" providerId="ADAL" clId="{72C43EAF-DF23-40DC-A648-DAE79FF7504E}" dt="2023-09-18T10:50:49.392" v="144" actId="1076"/>
        <pc:sldMkLst>
          <pc:docMk/>
          <pc:sldMk cId="4002317135" sldId="256"/>
        </pc:sldMkLst>
        <pc:picChg chg="add mod">
          <ac:chgData name="Husband, Victoria" userId="394c82d2-f148-416d-8bbc-e8ce9dd11917" providerId="ADAL" clId="{72C43EAF-DF23-40DC-A648-DAE79FF7504E}" dt="2023-09-18T10:40:06.271" v="80" actId="14100"/>
          <ac:picMkLst>
            <pc:docMk/>
            <pc:sldMk cId="4002317135" sldId="256"/>
            <ac:picMk id="3" creationId="{65AB6AC1-EEFB-E867-72C4-799A1532EEE0}"/>
          </ac:picMkLst>
        </pc:picChg>
        <pc:picChg chg="add mod">
          <ac:chgData name="Husband, Victoria" userId="394c82d2-f148-416d-8bbc-e8ce9dd11917" providerId="ADAL" clId="{72C43EAF-DF23-40DC-A648-DAE79FF7504E}" dt="2023-09-18T10:40:47.977" v="84" actId="1076"/>
          <ac:picMkLst>
            <pc:docMk/>
            <pc:sldMk cId="4002317135" sldId="256"/>
            <ac:picMk id="6" creationId="{8F4AE6E7-6F39-4395-8255-E526B1F970F3}"/>
          </ac:picMkLst>
        </pc:picChg>
        <pc:picChg chg="add mod">
          <ac:chgData name="Husband, Victoria" userId="394c82d2-f148-416d-8bbc-e8ce9dd11917" providerId="ADAL" clId="{72C43EAF-DF23-40DC-A648-DAE79FF7504E}" dt="2023-09-18T10:50:49.392" v="144" actId="1076"/>
          <ac:picMkLst>
            <pc:docMk/>
            <pc:sldMk cId="4002317135" sldId="256"/>
            <ac:picMk id="8" creationId="{43C0C5A1-EC39-36BB-0B36-95FDEA6B3E2A}"/>
          </ac:picMkLst>
        </pc:picChg>
        <pc:picChg chg="del">
          <ac:chgData name="Husband, Victoria" userId="394c82d2-f148-416d-8bbc-e8ce9dd11917" providerId="ADAL" clId="{72C43EAF-DF23-40DC-A648-DAE79FF7504E}" dt="2023-09-18T10:39:54.309" v="76" actId="478"/>
          <ac:picMkLst>
            <pc:docMk/>
            <pc:sldMk cId="4002317135" sldId="256"/>
            <ac:picMk id="50" creationId="{D336C559-EB72-FBB7-8C54-C62F8F968B2B}"/>
          </ac:picMkLst>
        </pc:picChg>
        <pc:picChg chg="del">
          <ac:chgData name="Husband, Victoria" userId="394c82d2-f148-416d-8bbc-e8ce9dd11917" providerId="ADAL" clId="{72C43EAF-DF23-40DC-A648-DAE79FF7504E}" dt="2023-09-18T10:40:36.420" v="81" actId="478"/>
          <ac:picMkLst>
            <pc:docMk/>
            <pc:sldMk cId="4002317135" sldId="256"/>
            <ac:picMk id="54" creationId="{ABF513A7-7A33-3A05-AE8B-295CA00959DD}"/>
          </ac:picMkLst>
        </pc:picChg>
      </pc:sldChg>
      <pc:sldChg chg="addSp delSp modSp mod">
        <pc:chgData name="Husband, Victoria" userId="394c82d2-f148-416d-8bbc-e8ce9dd11917" providerId="ADAL" clId="{72C43EAF-DF23-40DC-A648-DAE79FF7504E}" dt="2023-09-18T10:50:56.367" v="145"/>
        <pc:sldMkLst>
          <pc:docMk/>
          <pc:sldMk cId="595798949" sldId="257"/>
        </pc:sldMkLst>
        <pc:picChg chg="del mod">
          <ac:chgData name="Husband, Victoria" userId="394c82d2-f148-416d-8bbc-e8ce9dd11917" providerId="ADAL" clId="{72C43EAF-DF23-40DC-A648-DAE79FF7504E}" dt="2023-09-18T10:41:29.310" v="86" actId="478"/>
          <ac:picMkLst>
            <pc:docMk/>
            <pc:sldMk cId="595798949" sldId="257"/>
            <ac:picMk id="3" creationId="{FD9E53A9-C055-F76E-8382-D97D08A4AB1B}"/>
          </ac:picMkLst>
        </pc:picChg>
        <pc:picChg chg="add mod">
          <ac:chgData name="Husband, Victoria" userId="394c82d2-f148-416d-8bbc-e8ce9dd11917" providerId="ADAL" clId="{72C43EAF-DF23-40DC-A648-DAE79FF7504E}" dt="2023-09-18T10:41:39.840" v="89" actId="1076"/>
          <ac:picMkLst>
            <pc:docMk/>
            <pc:sldMk cId="595798949" sldId="257"/>
            <ac:picMk id="5" creationId="{3D85F380-157C-E9CE-B9BA-07B25BE9CD78}"/>
          </ac:picMkLst>
        </pc:picChg>
        <pc:picChg chg="del">
          <ac:chgData name="Husband, Victoria" userId="394c82d2-f148-416d-8bbc-e8ce9dd11917" providerId="ADAL" clId="{72C43EAF-DF23-40DC-A648-DAE79FF7504E}" dt="2023-09-18T10:41:42.414" v="90" actId="478"/>
          <ac:picMkLst>
            <pc:docMk/>
            <pc:sldMk cId="595798949" sldId="257"/>
            <ac:picMk id="6" creationId="{3E164BDF-A180-13F4-256C-6D2A062EF1B3}"/>
          </ac:picMkLst>
        </pc:picChg>
        <pc:picChg chg="add mod">
          <ac:chgData name="Husband, Victoria" userId="394c82d2-f148-416d-8bbc-e8ce9dd11917" providerId="ADAL" clId="{72C43EAF-DF23-40DC-A648-DAE79FF7504E}" dt="2023-09-18T10:42:19.102" v="96" actId="1076"/>
          <ac:picMkLst>
            <pc:docMk/>
            <pc:sldMk cId="595798949" sldId="257"/>
            <ac:picMk id="8" creationId="{2D264F70-28E9-03FF-D653-B1C75835B226}"/>
          </ac:picMkLst>
        </pc:picChg>
        <pc:picChg chg="add mod">
          <ac:chgData name="Husband, Victoria" userId="394c82d2-f148-416d-8bbc-e8ce9dd11917" providerId="ADAL" clId="{72C43EAF-DF23-40DC-A648-DAE79FF7504E}" dt="2023-09-18T10:50:56.367" v="145"/>
          <ac:picMkLst>
            <pc:docMk/>
            <pc:sldMk cId="595798949" sldId="257"/>
            <ac:picMk id="14" creationId="{0D0255C5-183E-3936-5FFF-E3DA944ED2CC}"/>
          </ac:picMkLst>
        </pc:picChg>
      </pc:sldChg>
      <pc:sldChg chg="addSp delSp modSp mod">
        <pc:chgData name="Husband, Victoria" userId="394c82d2-f148-416d-8bbc-e8ce9dd11917" providerId="ADAL" clId="{72C43EAF-DF23-40DC-A648-DAE79FF7504E}" dt="2023-09-18T10:50:58.999" v="146"/>
        <pc:sldMkLst>
          <pc:docMk/>
          <pc:sldMk cId="3193161911" sldId="258"/>
        </pc:sldMkLst>
        <pc:picChg chg="add mod">
          <ac:chgData name="Husband, Victoria" userId="394c82d2-f148-416d-8bbc-e8ce9dd11917" providerId="ADAL" clId="{72C43EAF-DF23-40DC-A648-DAE79FF7504E}" dt="2023-09-18T10:42:55.913" v="100" actId="1076"/>
          <ac:picMkLst>
            <pc:docMk/>
            <pc:sldMk cId="3193161911" sldId="258"/>
            <ac:picMk id="31" creationId="{B51D2C13-38DC-27B4-12F8-7824ED071B8C}"/>
          </ac:picMkLst>
        </pc:picChg>
        <pc:picChg chg="add mod">
          <ac:chgData name="Husband, Victoria" userId="394c82d2-f148-416d-8bbc-e8ce9dd11917" providerId="ADAL" clId="{72C43EAF-DF23-40DC-A648-DAE79FF7504E}" dt="2023-09-18T10:43:45.359" v="109" actId="1076"/>
          <ac:picMkLst>
            <pc:docMk/>
            <pc:sldMk cId="3193161911" sldId="258"/>
            <ac:picMk id="36" creationId="{994D5078-D1C0-BFCF-D0BD-4C34C304A040}"/>
          </ac:picMkLst>
        </pc:picChg>
        <pc:picChg chg="add mod">
          <ac:chgData name="Husband, Victoria" userId="394c82d2-f148-416d-8bbc-e8ce9dd11917" providerId="ADAL" clId="{72C43EAF-DF23-40DC-A648-DAE79FF7504E}" dt="2023-09-18T10:50:58.999" v="146"/>
          <ac:picMkLst>
            <pc:docMk/>
            <pc:sldMk cId="3193161911" sldId="258"/>
            <ac:picMk id="40" creationId="{8C50EFFE-F4D4-5C53-1A6B-7576A10132D7}"/>
          </ac:picMkLst>
        </pc:picChg>
        <pc:picChg chg="del mod">
          <ac:chgData name="Husband, Victoria" userId="394c82d2-f148-416d-8bbc-e8ce9dd11917" providerId="ADAL" clId="{72C43EAF-DF23-40DC-A648-DAE79FF7504E}" dt="2023-09-18T10:42:58.236" v="102" actId="478"/>
          <ac:picMkLst>
            <pc:docMk/>
            <pc:sldMk cId="3193161911" sldId="258"/>
            <ac:picMk id="51" creationId="{24BBF874-A99D-A7CF-5B44-459B198A81D5}"/>
          </ac:picMkLst>
        </pc:picChg>
        <pc:picChg chg="del">
          <ac:chgData name="Husband, Victoria" userId="394c82d2-f148-416d-8bbc-e8ce9dd11917" providerId="ADAL" clId="{72C43EAF-DF23-40DC-A648-DAE79FF7504E}" dt="2023-09-18T10:42:44.082" v="97" actId="478"/>
          <ac:picMkLst>
            <pc:docMk/>
            <pc:sldMk cId="3193161911" sldId="258"/>
            <ac:picMk id="55" creationId="{95C07D98-80C2-D040-339D-ACB519920734}"/>
          </ac:picMkLst>
        </pc:picChg>
      </pc:sldChg>
      <pc:sldChg chg="addSp delSp modSp mod">
        <pc:chgData name="Husband, Victoria" userId="394c82d2-f148-416d-8bbc-e8ce9dd11917" providerId="ADAL" clId="{72C43EAF-DF23-40DC-A648-DAE79FF7504E}" dt="2023-10-13T10:39:04.527" v="383" actId="20577"/>
        <pc:sldMkLst>
          <pc:docMk/>
          <pc:sldMk cId="865200495" sldId="259"/>
        </pc:sldMkLst>
        <pc:spChg chg="mod">
          <ac:chgData name="Husband, Victoria" userId="394c82d2-f148-416d-8bbc-e8ce9dd11917" providerId="ADAL" clId="{72C43EAF-DF23-40DC-A648-DAE79FF7504E}" dt="2023-10-13T10:39:04.527" v="383" actId="20577"/>
          <ac:spMkLst>
            <pc:docMk/>
            <pc:sldMk cId="865200495" sldId="259"/>
            <ac:spMk id="18" creationId="{212AA02E-A0E5-E7D3-F7CD-047430BBB2BA}"/>
          </ac:spMkLst>
        </pc:spChg>
        <pc:spChg chg="mod">
          <ac:chgData name="Husband, Victoria" userId="394c82d2-f148-416d-8bbc-e8ce9dd11917" providerId="ADAL" clId="{72C43EAF-DF23-40DC-A648-DAE79FF7504E}" dt="2023-09-18T10:51:05.711" v="149" actId="1076"/>
          <ac:spMkLst>
            <pc:docMk/>
            <pc:sldMk cId="865200495" sldId="259"/>
            <ac:spMk id="41" creationId="{57663C06-95D8-2AAE-3DA7-50B57909C1B6}"/>
          </ac:spMkLst>
        </pc:spChg>
        <pc:picChg chg="add mod">
          <ac:chgData name="Husband, Victoria" userId="394c82d2-f148-416d-8bbc-e8ce9dd11917" providerId="ADAL" clId="{72C43EAF-DF23-40DC-A648-DAE79FF7504E}" dt="2023-09-18T09:34:07.482" v="75" actId="1076"/>
          <ac:picMkLst>
            <pc:docMk/>
            <pc:sldMk cId="865200495" sldId="259"/>
            <ac:picMk id="11" creationId="{CE0A0A1C-338A-A6F6-0931-F4E2C0FA61EE}"/>
          </ac:picMkLst>
        </pc:picChg>
        <pc:picChg chg="add mod">
          <ac:chgData name="Husband, Victoria" userId="394c82d2-f148-416d-8bbc-e8ce9dd11917" providerId="ADAL" clId="{72C43EAF-DF23-40DC-A648-DAE79FF7504E}" dt="2023-09-27T11:14:35.806" v="217" actId="14100"/>
          <ac:picMkLst>
            <pc:docMk/>
            <pc:sldMk cId="865200495" sldId="259"/>
            <ac:picMk id="14" creationId="{BC4418F8-A1B6-6845-E612-7B8AB7116F95}"/>
          </ac:picMkLst>
        </pc:picChg>
        <pc:picChg chg="add mod">
          <ac:chgData name="Husband, Victoria" userId="394c82d2-f148-416d-8bbc-e8ce9dd11917" providerId="ADAL" clId="{72C43EAF-DF23-40DC-A648-DAE79FF7504E}" dt="2023-09-18T10:44:24.782" v="115" actId="1076"/>
          <ac:picMkLst>
            <pc:docMk/>
            <pc:sldMk cId="865200495" sldId="259"/>
            <ac:picMk id="21" creationId="{CD87627A-097C-6190-7E88-4154B085C6E8}"/>
          </ac:picMkLst>
        </pc:picChg>
        <pc:picChg chg="add mod">
          <ac:chgData name="Husband, Victoria" userId="394c82d2-f148-416d-8bbc-e8ce9dd11917" providerId="ADAL" clId="{72C43EAF-DF23-40DC-A648-DAE79FF7504E}" dt="2023-09-18T10:45:08.259" v="120" actId="1076"/>
          <ac:picMkLst>
            <pc:docMk/>
            <pc:sldMk cId="865200495" sldId="259"/>
            <ac:picMk id="23" creationId="{4DFA1E44-DC55-AC2B-3D21-8A12A076245C}"/>
          </ac:picMkLst>
        </pc:picChg>
        <pc:picChg chg="del">
          <ac:chgData name="Husband, Victoria" userId="394c82d2-f148-416d-8bbc-e8ce9dd11917" providerId="ADAL" clId="{72C43EAF-DF23-40DC-A648-DAE79FF7504E}" dt="2023-09-18T10:43:49.892" v="110" actId="478"/>
          <ac:picMkLst>
            <pc:docMk/>
            <pc:sldMk cId="865200495" sldId="259"/>
            <ac:picMk id="25" creationId="{22A196EF-092C-C4D9-7829-52DE89B4F269}"/>
          </ac:picMkLst>
        </pc:picChg>
        <pc:picChg chg="del">
          <ac:chgData name="Husband, Victoria" userId="394c82d2-f148-416d-8bbc-e8ce9dd11917" providerId="ADAL" clId="{72C43EAF-DF23-40DC-A648-DAE79FF7504E}" dt="2023-09-18T10:45:57.064" v="127" actId="478"/>
          <ac:picMkLst>
            <pc:docMk/>
            <pc:sldMk cId="865200495" sldId="259"/>
            <ac:picMk id="27" creationId="{64DE0FC1-A9EE-0245-AF1B-811951C4282E}"/>
          </ac:picMkLst>
        </pc:picChg>
        <pc:picChg chg="add mod">
          <ac:chgData name="Husband, Victoria" userId="394c82d2-f148-416d-8bbc-e8ce9dd11917" providerId="ADAL" clId="{72C43EAF-DF23-40DC-A648-DAE79FF7504E}" dt="2023-09-18T10:45:54.992" v="126" actId="1076"/>
          <ac:picMkLst>
            <pc:docMk/>
            <pc:sldMk cId="865200495" sldId="259"/>
            <ac:picMk id="29" creationId="{B12CD019-1850-0A6D-DE25-83C6D0AA5CF0}"/>
          </ac:picMkLst>
        </pc:picChg>
        <pc:picChg chg="del">
          <ac:chgData name="Husband, Victoria" userId="394c82d2-f148-416d-8bbc-e8ce9dd11917" providerId="ADAL" clId="{72C43EAF-DF23-40DC-A648-DAE79FF7504E}" dt="2023-09-18T10:47:23.790" v="137" actId="478"/>
          <ac:picMkLst>
            <pc:docMk/>
            <pc:sldMk cId="865200495" sldId="259"/>
            <ac:picMk id="30" creationId="{810FC7E5-180E-98D1-8AFC-D89F73F32FE6}"/>
          </ac:picMkLst>
        </pc:picChg>
        <pc:picChg chg="del">
          <ac:chgData name="Husband, Victoria" userId="394c82d2-f148-416d-8bbc-e8ce9dd11917" providerId="ADAL" clId="{72C43EAF-DF23-40DC-A648-DAE79FF7504E}" dt="2023-09-18T10:44:26.491" v="116" actId="478"/>
          <ac:picMkLst>
            <pc:docMk/>
            <pc:sldMk cId="865200495" sldId="259"/>
            <ac:picMk id="32" creationId="{6CC8A56D-3C1C-6CC9-2DED-E34E375FFB85}"/>
          </ac:picMkLst>
        </pc:picChg>
        <pc:picChg chg="add mod">
          <ac:chgData name="Husband, Victoria" userId="394c82d2-f148-416d-8bbc-e8ce9dd11917" providerId="ADAL" clId="{72C43EAF-DF23-40DC-A648-DAE79FF7504E}" dt="2023-09-18T10:46:38.973" v="132" actId="1076"/>
          <ac:picMkLst>
            <pc:docMk/>
            <pc:sldMk cId="865200495" sldId="259"/>
            <ac:picMk id="33" creationId="{912F17DC-41C7-F3F9-E13C-5CB29230718F}"/>
          </ac:picMkLst>
        </pc:picChg>
        <pc:picChg chg="del">
          <ac:chgData name="Husband, Victoria" userId="394c82d2-f148-416d-8bbc-e8ce9dd11917" providerId="ADAL" clId="{72C43EAF-DF23-40DC-A648-DAE79FF7504E}" dt="2023-09-18T10:46:40.585" v="133" actId="478"/>
          <ac:picMkLst>
            <pc:docMk/>
            <pc:sldMk cId="865200495" sldId="259"/>
            <ac:picMk id="34" creationId="{A834E706-FDA6-260B-5577-90C39B0D96AB}"/>
          </ac:picMkLst>
        </pc:picChg>
        <pc:picChg chg="add mod">
          <ac:chgData name="Husband, Victoria" userId="394c82d2-f148-416d-8bbc-e8ce9dd11917" providerId="ADAL" clId="{72C43EAF-DF23-40DC-A648-DAE79FF7504E}" dt="2023-09-18T10:47:20.965" v="136" actId="1076"/>
          <ac:picMkLst>
            <pc:docMk/>
            <pc:sldMk cId="865200495" sldId="259"/>
            <ac:picMk id="36" creationId="{137FAA2C-EEE4-26AC-7A54-F864A568465E}"/>
          </ac:picMkLst>
        </pc:picChg>
        <pc:picChg chg="del">
          <ac:chgData name="Husband, Victoria" userId="394c82d2-f148-416d-8bbc-e8ce9dd11917" providerId="ADAL" clId="{72C43EAF-DF23-40DC-A648-DAE79FF7504E}" dt="2023-09-27T11:13:43.381" v="212" actId="478"/>
          <ac:picMkLst>
            <pc:docMk/>
            <pc:sldMk cId="865200495" sldId="259"/>
            <ac:picMk id="38" creationId="{DF502532-42DC-51ED-9552-9F36F0B344A8}"/>
          </ac:picMkLst>
        </pc:picChg>
        <pc:picChg chg="add mod">
          <ac:chgData name="Husband, Victoria" userId="394c82d2-f148-416d-8bbc-e8ce9dd11917" providerId="ADAL" clId="{72C43EAF-DF23-40DC-A648-DAE79FF7504E}" dt="2023-09-18T10:48:02.764" v="142" actId="1076"/>
          <ac:picMkLst>
            <pc:docMk/>
            <pc:sldMk cId="865200495" sldId="259"/>
            <ac:picMk id="39" creationId="{8F7715BE-5DDA-123B-F1F9-1EBB72661411}"/>
          </ac:picMkLst>
        </pc:picChg>
        <pc:picChg chg="del mod">
          <ac:chgData name="Husband, Victoria" userId="394c82d2-f148-416d-8bbc-e8ce9dd11917" providerId="ADAL" clId="{72C43EAF-DF23-40DC-A648-DAE79FF7504E}" dt="2023-09-18T08:59:33.926" v="68" actId="478"/>
          <ac:picMkLst>
            <pc:docMk/>
            <pc:sldMk cId="865200495" sldId="259"/>
            <ac:picMk id="40" creationId="{7EC979F8-97DD-2BDE-E8B7-7D7556E847CC}"/>
          </ac:picMkLst>
        </pc:picChg>
        <pc:picChg chg="add mod">
          <ac:chgData name="Husband, Victoria" userId="394c82d2-f148-416d-8bbc-e8ce9dd11917" providerId="ADAL" clId="{72C43EAF-DF23-40DC-A648-DAE79FF7504E}" dt="2023-09-18T10:51:04.822" v="148" actId="1076"/>
          <ac:picMkLst>
            <pc:docMk/>
            <pc:sldMk cId="865200495" sldId="259"/>
            <ac:picMk id="42" creationId="{2B7D4E10-3A83-E7C8-6539-0D3E8EC9CF53}"/>
          </ac:picMkLst>
        </pc:picChg>
        <pc:picChg chg="del">
          <ac:chgData name="Husband, Victoria" userId="394c82d2-f148-416d-8bbc-e8ce9dd11917" providerId="ADAL" clId="{72C43EAF-DF23-40DC-A648-DAE79FF7504E}" dt="2023-09-18T10:45:10.158" v="121" actId="478"/>
          <ac:picMkLst>
            <pc:docMk/>
            <pc:sldMk cId="865200495" sldId="259"/>
            <ac:picMk id="49" creationId="{CBA62837-F01A-0916-E2B8-DA091767FF1F}"/>
          </ac:picMkLst>
        </pc:picChg>
      </pc:sldChg>
      <pc:sldChg chg="addSp delSp modSp del mod">
        <pc:chgData name="Husband, Victoria" userId="394c82d2-f148-416d-8bbc-e8ce9dd11917" providerId="ADAL" clId="{72C43EAF-DF23-40DC-A648-DAE79FF7504E}" dt="2023-10-13T10:37:38.098" v="354" actId="47"/>
        <pc:sldMkLst>
          <pc:docMk/>
          <pc:sldMk cId="677325054" sldId="260"/>
        </pc:sldMkLst>
        <pc:spChg chg="mod">
          <ac:chgData name="Husband, Victoria" userId="394c82d2-f148-416d-8bbc-e8ce9dd11917" providerId="ADAL" clId="{72C43EAF-DF23-40DC-A648-DAE79FF7504E}" dt="2023-10-13T07:49:02.047" v="329" actId="1076"/>
          <ac:spMkLst>
            <pc:docMk/>
            <pc:sldMk cId="677325054" sldId="260"/>
            <ac:spMk id="10" creationId="{566F744D-930D-725E-B9DB-B9F47AC77721}"/>
          </ac:spMkLst>
        </pc:spChg>
        <pc:spChg chg="add del">
          <ac:chgData name="Husband, Victoria" userId="394c82d2-f148-416d-8bbc-e8ce9dd11917" providerId="ADAL" clId="{72C43EAF-DF23-40DC-A648-DAE79FF7504E}" dt="2023-10-13T07:49:12.263" v="345" actId="478"/>
          <ac:spMkLst>
            <pc:docMk/>
            <pc:sldMk cId="677325054" sldId="260"/>
            <ac:spMk id="37" creationId="{230E6FE6-E5C8-62EE-4C25-642BE917B998}"/>
          </ac:spMkLst>
        </pc:spChg>
        <pc:spChg chg="mod">
          <ac:chgData name="Husband, Victoria" userId="394c82d2-f148-416d-8bbc-e8ce9dd11917" providerId="ADAL" clId="{72C43EAF-DF23-40DC-A648-DAE79FF7504E}" dt="2023-10-13T07:49:04.579" v="339" actId="1076"/>
          <ac:spMkLst>
            <pc:docMk/>
            <pc:sldMk cId="677325054" sldId="260"/>
            <ac:spMk id="39" creationId="{45052529-E5BB-445F-17D9-39614CE1B238}"/>
          </ac:spMkLst>
        </pc:spChg>
        <pc:spChg chg="mod">
          <ac:chgData name="Husband, Victoria" userId="394c82d2-f148-416d-8bbc-e8ce9dd11917" providerId="ADAL" clId="{72C43EAF-DF23-40DC-A648-DAE79FF7504E}" dt="2023-10-13T07:49:06.033" v="343" actId="1076"/>
          <ac:spMkLst>
            <pc:docMk/>
            <pc:sldMk cId="677325054" sldId="260"/>
            <ac:spMk id="41" creationId="{57663C06-95D8-2AAE-3DA7-50B57909C1B6}"/>
          </ac:spMkLst>
        </pc:spChg>
        <pc:spChg chg="mod">
          <ac:chgData name="Husband, Victoria" userId="394c82d2-f148-416d-8bbc-e8ce9dd11917" providerId="ADAL" clId="{72C43EAF-DF23-40DC-A648-DAE79FF7504E}" dt="2023-10-13T07:49:13.480" v="348" actId="1076"/>
          <ac:spMkLst>
            <pc:docMk/>
            <pc:sldMk cId="677325054" sldId="260"/>
            <ac:spMk id="48" creationId="{D2499C1B-F11A-1BA7-D663-987251554690}"/>
          </ac:spMkLst>
        </pc:spChg>
        <pc:spChg chg="mod">
          <ac:chgData name="Husband, Victoria" userId="394c82d2-f148-416d-8bbc-e8ce9dd11917" providerId="ADAL" clId="{72C43EAF-DF23-40DC-A648-DAE79FF7504E}" dt="2023-10-13T07:49:04.890" v="340" actId="1076"/>
          <ac:spMkLst>
            <pc:docMk/>
            <pc:sldMk cId="677325054" sldId="260"/>
            <ac:spMk id="49" creationId="{7940DACA-3A15-FA52-9C51-8474E87AA107}"/>
          </ac:spMkLst>
        </pc:spChg>
        <pc:spChg chg="mod">
          <ac:chgData name="Husband, Victoria" userId="394c82d2-f148-416d-8bbc-e8ce9dd11917" providerId="ADAL" clId="{72C43EAF-DF23-40DC-A648-DAE79FF7504E}" dt="2023-10-13T07:49:03.756" v="335" actId="1076"/>
          <ac:spMkLst>
            <pc:docMk/>
            <pc:sldMk cId="677325054" sldId="260"/>
            <ac:spMk id="50" creationId="{A77450DE-DF88-3DDF-D033-E8883D983AA3}"/>
          </ac:spMkLst>
        </pc:spChg>
        <pc:spChg chg="mod">
          <ac:chgData name="Husband, Victoria" userId="394c82d2-f148-416d-8bbc-e8ce9dd11917" providerId="ADAL" clId="{72C43EAF-DF23-40DC-A648-DAE79FF7504E}" dt="2023-10-13T07:49:02.970" v="332" actId="1076"/>
          <ac:spMkLst>
            <pc:docMk/>
            <pc:sldMk cId="677325054" sldId="260"/>
            <ac:spMk id="53" creationId="{245F2080-5F6D-3435-51A4-8823E1E02FB4}"/>
          </ac:spMkLst>
        </pc:spChg>
        <pc:spChg chg="mod">
          <ac:chgData name="Husband, Victoria" userId="394c82d2-f148-416d-8bbc-e8ce9dd11917" providerId="ADAL" clId="{72C43EAF-DF23-40DC-A648-DAE79FF7504E}" dt="2023-10-13T07:49:03.351" v="333" actId="1076"/>
          <ac:spMkLst>
            <pc:docMk/>
            <pc:sldMk cId="677325054" sldId="260"/>
            <ac:spMk id="64" creationId="{D0F0F2F8-0FC2-8B12-6EDC-08D9B0A90654}"/>
          </ac:spMkLst>
        </pc:spChg>
        <pc:spChg chg="mod">
          <ac:chgData name="Husband, Victoria" userId="394c82d2-f148-416d-8bbc-e8ce9dd11917" providerId="ADAL" clId="{72C43EAF-DF23-40DC-A648-DAE79FF7504E}" dt="2023-10-13T07:49:02.262" v="330" actId="1076"/>
          <ac:spMkLst>
            <pc:docMk/>
            <pc:sldMk cId="677325054" sldId="260"/>
            <ac:spMk id="66" creationId="{65AB8A58-89D0-2DBB-541D-DE4A8E7E49C4}"/>
          </ac:spMkLst>
        </pc:spChg>
        <pc:spChg chg="mod">
          <ac:chgData name="Husband, Victoria" userId="394c82d2-f148-416d-8bbc-e8ce9dd11917" providerId="ADAL" clId="{72C43EAF-DF23-40DC-A648-DAE79FF7504E}" dt="2023-10-13T07:49:12.689" v="346" actId="1076"/>
          <ac:spMkLst>
            <pc:docMk/>
            <pc:sldMk cId="677325054" sldId="260"/>
            <ac:spMk id="75" creationId="{11CB0C70-A66B-E8CB-B0FC-D6E577103DC9}"/>
          </ac:spMkLst>
        </pc:spChg>
        <pc:picChg chg="add del mod">
          <ac:chgData name="Husband, Victoria" userId="394c82d2-f148-416d-8bbc-e8ce9dd11917" providerId="ADAL" clId="{72C43EAF-DF23-40DC-A648-DAE79FF7504E}" dt="2023-10-13T07:26:47.989" v="232" actId="478"/>
          <ac:picMkLst>
            <pc:docMk/>
            <pc:sldMk cId="677325054" sldId="260"/>
            <ac:picMk id="3" creationId="{32911268-7271-3818-0FC6-81CA3955E50A}"/>
          </ac:picMkLst>
        </pc:picChg>
        <pc:picChg chg="del">
          <ac:chgData name="Husband, Victoria" userId="394c82d2-f148-416d-8bbc-e8ce9dd11917" providerId="ADAL" clId="{72C43EAF-DF23-40DC-A648-DAE79FF7504E}" dt="2023-09-18T08:46:22.390" v="4" actId="478"/>
          <ac:picMkLst>
            <pc:docMk/>
            <pc:sldMk cId="677325054" sldId="260"/>
            <ac:picMk id="3" creationId="{F9ABD052-1E72-C272-4FAC-32F06591741D}"/>
          </ac:picMkLst>
        </pc:picChg>
        <pc:picChg chg="add del">
          <ac:chgData name="Husband, Victoria" userId="394c82d2-f148-416d-8bbc-e8ce9dd11917" providerId="ADAL" clId="{72C43EAF-DF23-40DC-A648-DAE79FF7504E}" dt="2023-09-27T14:08:40.024" v="220" actId="478"/>
          <ac:picMkLst>
            <pc:docMk/>
            <pc:sldMk cId="677325054" sldId="260"/>
            <ac:picMk id="4" creationId="{AE0EEAC0-6F1C-62E0-4B43-F1A457740114}"/>
          </ac:picMkLst>
        </pc:picChg>
        <pc:picChg chg="add del mod">
          <ac:chgData name="Husband, Victoria" userId="394c82d2-f148-416d-8bbc-e8ce9dd11917" providerId="ADAL" clId="{72C43EAF-DF23-40DC-A648-DAE79FF7504E}" dt="2023-09-27T11:09:35" v="198" actId="478"/>
          <ac:picMkLst>
            <pc:docMk/>
            <pc:sldMk cId="677325054" sldId="260"/>
            <ac:picMk id="4" creationId="{BE70B92A-C6C4-D1DD-D683-FC1CCFC0ECAE}"/>
          </ac:picMkLst>
        </pc:picChg>
        <pc:picChg chg="del">
          <ac:chgData name="Husband, Victoria" userId="394c82d2-f148-416d-8bbc-e8ce9dd11917" providerId="ADAL" clId="{72C43EAF-DF23-40DC-A648-DAE79FF7504E}" dt="2023-09-18T08:46:43.343" v="10" actId="478"/>
          <ac:picMkLst>
            <pc:docMk/>
            <pc:sldMk cId="677325054" sldId="260"/>
            <ac:picMk id="5" creationId="{578ED304-BF66-15A4-6779-26FB1366C903}"/>
          </ac:picMkLst>
        </pc:picChg>
        <pc:picChg chg="add del mod">
          <ac:chgData name="Husband, Victoria" userId="394c82d2-f148-416d-8bbc-e8ce9dd11917" providerId="ADAL" clId="{72C43EAF-DF23-40DC-A648-DAE79FF7504E}" dt="2023-10-13T07:26:16.210" v="226" actId="478"/>
          <ac:picMkLst>
            <pc:docMk/>
            <pc:sldMk cId="677325054" sldId="260"/>
            <ac:picMk id="6" creationId="{087CC1B2-0933-FD10-2663-9891A931686B}"/>
          </ac:picMkLst>
        </pc:picChg>
        <pc:picChg chg="add del mod">
          <ac:chgData name="Husband, Victoria" userId="394c82d2-f148-416d-8bbc-e8ce9dd11917" providerId="ADAL" clId="{72C43EAF-DF23-40DC-A648-DAE79FF7504E}" dt="2023-10-13T07:30:39.109" v="266" actId="478"/>
          <ac:picMkLst>
            <pc:docMk/>
            <pc:sldMk cId="677325054" sldId="260"/>
            <ac:picMk id="7" creationId="{238339F0-7D52-4300-5019-C11B0957C667}"/>
          </ac:picMkLst>
        </pc:picChg>
        <pc:picChg chg="del">
          <ac:chgData name="Husband, Victoria" userId="394c82d2-f148-416d-8bbc-e8ce9dd11917" providerId="ADAL" clId="{72C43EAF-DF23-40DC-A648-DAE79FF7504E}" dt="2023-09-18T08:48:23.083" v="20" actId="478"/>
          <ac:picMkLst>
            <pc:docMk/>
            <pc:sldMk cId="677325054" sldId="260"/>
            <ac:picMk id="7" creationId="{66F43C73-63A8-3A4B-A73F-68F12F90CEDA}"/>
          </ac:picMkLst>
        </pc:picChg>
        <pc:picChg chg="add del mod">
          <ac:chgData name="Husband, Victoria" userId="394c82d2-f148-416d-8bbc-e8ce9dd11917" providerId="ADAL" clId="{72C43EAF-DF23-40DC-A648-DAE79FF7504E}" dt="2023-09-27T10:59:47.144" v="151" actId="478"/>
          <ac:picMkLst>
            <pc:docMk/>
            <pc:sldMk cId="677325054" sldId="260"/>
            <ac:picMk id="8" creationId="{890A06F3-1FC0-ED1F-222B-056ED21C0B7F}"/>
          </ac:picMkLst>
        </pc:picChg>
        <pc:picChg chg="add del mod">
          <ac:chgData name="Husband, Victoria" userId="394c82d2-f148-416d-8bbc-e8ce9dd11917" providerId="ADAL" clId="{72C43EAF-DF23-40DC-A648-DAE79FF7504E}" dt="2023-10-13T07:26:50.107" v="233" actId="478"/>
          <ac:picMkLst>
            <pc:docMk/>
            <pc:sldMk cId="677325054" sldId="260"/>
            <ac:picMk id="9" creationId="{A901F3B4-2BB5-1473-4EB7-4DE61D363A0C}"/>
          </ac:picMkLst>
        </pc:picChg>
        <pc:picChg chg="del">
          <ac:chgData name="Husband, Victoria" userId="394c82d2-f148-416d-8bbc-e8ce9dd11917" providerId="ADAL" clId="{72C43EAF-DF23-40DC-A648-DAE79FF7504E}" dt="2023-09-18T08:47:18.557" v="11" actId="478"/>
          <ac:picMkLst>
            <pc:docMk/>
            <pc:sldMk cId="677325054" sldId="260"/>
            <ac:picMk id="9" creationId="{DA0B3C71-EC2A-38B6-C220-843458DA6916}"/>
          </ac:picMkLst>
        </pc:picChg>
        <pc:picChg chg="add del mod">
          <ac:chgData name="Husband, Victoria" userId="394c82d2-f148-416d-8bbc-e8ce9dd11917" providerId="ADAL" clId="{72C43EAF-DF23-40DC-A648-DAE79FF7504E}" dt="2023-10-13T07:26:53.244" v="234" actId="478"/>
          <ac:picMkLst>
            <pc:docMk/>
            <pc:sldMk cId="677325054" sldId="260"/>
            <ac:picMk id="12" creationId="{6ACD6E66-6B3D-F783-8519-3F05BD4EF414}"/>
          </ac:picMkLst>
        </pc:picChg>
        <pc:picChg chg="del">
          <ac:chgData name="Husband, Victoria" userId="394c82d2-f148-416d-8bbc-e8ce9dd11917" providerId="ADAL" clId="{72C43EAF-DF23-40DC-A648-DAE79FF7504E}" dt="2023-09-18T08:49:46.297" v="31" actId="478"/>
          <ac:picMkLst>
            <pc:docMk/>
            <pc:sldMk cId="677325054" sldId="260"/>
            <ac:picMk id="12" creationId="{7CD4631A-EAD0-DC9C-88B2-345A6B398E74}"/>
          </ac:picMkLst>
        </pc:picChg>
        <pc:picChg chg="add del mod">
          <ac:chgData name="Husband, Victoria" userId="394c82d2-f148-416d-8bbc-e8ce9dd11917" providerId="ADAL" clId="{72C43EAF-DF23-40DC-A648-DAE79FF7504E}" dt="2023-09-27T11:06:56.693" v="174" actId="478"/>
          <ac:picMkLst>
            <pc:docMk/>
            <pc:sldMk cId="677325054" sldId="260"/>
            <ac:picMk id="14" creationId="{E26C5EBA-3DF3-D35E-0682-DF1CBD8073CC}"/>
          </ac:picMkLst>
        </pc:picChg>
        <pc:picChg chg="del">
          <ac:chgData name="Husband, Victoria" userId="394c82d2-f148-416d-8bbc-e8ce9dd11917" providerId="ADAL" clId="{72C43EAF-DF23-40DC-A648-DAE79FF7504E}" dt="2023-09-18T08:53:13.710" v="37" actId="478"/>
          <ac:picMkLst>
            <pc:docMk/>
            <pc:sldMk cId="677325054" sldId="260"/>
            <ac:picMk id="19" creationId="{0EF4FF90-F7D7-97EC-1C99-3EE4C7E65762}"/>
          </ac:picMkLst>
        </pc:picChg>
        <pc:picChg chg="add del mod">
          <ac:chgData name="Husband, Victoria" userId="394c82d2-f148-416d-8bbc-e8ce9dd11917" providerId="ADAL" clId="{72C43EAF-DF23-40DC-A648-DAE79FF7504E}" dt="2023-09-27T14:08:37.011" v="218" actId="478"/>
          <ac:picMkLst>
            <pc:docMk/>
            <pc:sldMk cId="677325054" sldId="260"/>
            <ac:picMk id="21" creationId="{A425C285-CE48-021D-F5DE-10313A84FDFC}"/>
          </ac:picMkLst>
        </pc:picChg>
        <pc:picChg chg="del">
          <ac:chgData name="Husband, Victoria" userId="394c82d2-f148-416d-8bbc-e8ce9dd11917" providerId="ADAL" clId="{72C43EAF-DF23-40DC-A648-DAE79FF7504E}" dt="2023-09-18T08:45:19.049" v="0" actId="478"/>
          <ac:picMkLst>
            <pc:docMk/>
            <pc:sldMk cId="677325054" sldId="260"/>
            <ac:picMk id="22" creationId="{41E31A0E-71F8-E4F7-B90A-0A659B7D768D}"/>
          </ac:picMkLst>
        </pc:picChg>
        <pc:picChg chg="add del mod">
          <ac:chgData name="Husband, Victoria" userId="394c82d2-f148-416d-8bbc-e8ce9dd11917" providerId="ADAL" clId="{72C43EAF-DF23-40DC-A648-DAE79FF7504E}" dt="2023-09-27T11:05:37.559" v="165" actId="478"/>
          <ac:picMkLst>
            <pc:docMk/>
            <pc:sldMk cId="677325054" sldId="260"/>
            <ac:picMk id="24" creationId="{FCFDBB87-A899-2F87-D5D6-87DF05B05C4F}"/>
          </ac:picMkLst>
        </pc:picChg>
        <pc:picChg chg="add del mod">
          <ac:chgData name="Husband, Victoria" userId="394c82d2-f148-416d-8bbc-e8ce9dd11917" providerId="ADAL" clId="{72C43EAF-DF23-40DC-A648-DAE79FF7504E}" dt="2023-10-13T07:30:37.341" v="265" actId="478"/>
          <ac:picMkLst>
            <pc:docMk/>
            <pc:sldMk cId="677325054" sldId="260"/>
            <ac:picMk id="25" creationId="{935C86DC-D8C6-0489-D103-671D2D10A4F2}"/>
          </ac:picMkLst>
        </pc:picChg>
        <pc:picChg chg="del mod">
          <ac:chgData name="Husband, Victoria" userId="394c82d2-f148-416d-8bbc-e8ce9dd11917" providerId="ADAL" clId="{72C43EAF-DF23-40DC-A648-DAE79FF7504E}" dt="2023-09-18T08:54:06.438" v="43" actId="478"/>
          <ac:picMkLst>
            <pc:docMk/>
            <pc:sldMk cId="677325054" sldId="260"/>
            <ac:picMk id="25" creationId="{E3C9F38D-EEE1-BB44-7E4B-454D576A8D84}"/>
          </ac:picMkLst>
        </pc:picChg>
        <pc:picChg chg="del">
          <ac:chgData name="Husband, Victoria" userId="394c82d2-f148-416d-8bbc-e8ce9dd11917" providerId="ADAL" clId="{72C43EAF-DF23-40DC-A648-DAE79FF7504E}" dt="2023-09-18T08:55:20.131" v="52" actId="478"/>
          <ac:picMkLst>
            <pc:docMk/>
            <pc:sldMk cId="677325054" sldId="260"/>
            <ac:picMk id="26" creationId="{91C43A85-FEFE-0FF9-0422-A89947E5D70A}"/>
          </ac:picMkLst>
        </pc:picChg>
        <pc:picChg chg="del mod">
          <ac:chgData name="Husband, Victoria" userId="394c82d2-f148-416d-8bbc-e8ce9dd11917" providerId="ADAL" clId="{72C43EAF-DF23-40DC-A648-DAE79FF7504E}" dt="2023-09-18T08:55:22.275" v="54" actId="478"/>
          <ac:picMkLst>
            <pc:docMk/>
            <pc:sldMk cId="677325054" sldId="260"/>
            <ac:picMk id="27" creationId="{137A8BC6-83CB-0DD5-779D-DDBB741050A5}"/>
          </ac:picMkLst>
        </pc:picChg>
        <pc:picChg chg="add del mod">
          <ac:chgData name="Husband, Victoria" userId="394c82d2-f148-416d-8bbc-e8ce9dd11917" providerId="ADAL" clId="{72C43EAF-DF23-40DC-A648-DAE79FF7504E}" dt="2023-10-13T07:30:40.984" v="267" actId="478"/>
          <ac:picMkLst>
            <pc:docMk/>
            <pc:sldMk cId="677325054" sldId="260"/>
            <ac:picMk id="27" creationId="{7E84B31E-B07C-5B3E-AAC5-FC82E6EA02C0}"/>
          </ac:picMkLst>
        </pc:picChg>
        <pc:picChg chg="del">
          <ac:chgData name="Husband, Victoria" userId="394c82d2-f148-416d-8bbc-e8ce9dd11917" providerId="ADAL" clId="{72C43EAF-DF23-40DC-A648-DAE79FF7504E}" dt="2023-09-18T08:56:19.581" v="62" actId="478"/>
          <ac:picMkLst>
            <pc:docMk/>
            <pc:sldMk cId="677325054" sldId="260"/>
            <ac:picMk id="30" creationId="{24A75886-C0D8-3E55-696B-27D4AEBBF38E}"/>
          </ac:picMkLst>
        </pc:picChg>
        <pc:picChg chg="add del mod">
          <ac:chgData name="Husband, Victoria" userId="394c82d2-f148-416d-8bbc-e8ce9dd11917" providerId="ADAL" clId="{72C43EAF-DF23-40DC-A648-DAE79FF7504E}" dt="2023-10-13T07:30:42.727" v="268" actId="478"/>
          <ac:picMkLst>
            <pc:docMk/>
            <pc:sldMk cId="677325054" sldId="260"/>
            <ac:picMk id="30" creationId="{377B46BC-9FA0-EE45-C6B1-BCA41377F4C4}"/>
          </ac:picMkLst>
        </pc:picChg>
        <pc:picChg chg="add del mod">
          <ac:chgData name="Husband, Victoria" userId="394c82d2-f148-416d-8bbc-e8ce9dd11917" providerId="ADAL" clId="{72C43EAF-DF23-40DC-A648-DAE79FF7504E}" dt="2023-09-27T11:04:36.436" v="157" actId="478"/>
          <ac:picMkLst>
            <pc:docMk/>
            <pc:sldMk cId="677325054" sldId="260"/>
            <ac:picMk id="31" creationId="{7EB29932-6829-8E06-18A4-52718D609DF5}"/>
          </ac:picMkLst>
        </pc:picChg>
        <pc:picChg chg="add del mod">
          <ac:chgData name="Husband, Victoria" userId="394c82d2-f148-416d-8bbc-e8ce9dd11917" providerId="ADAL" clId="{72C43EAF-DF23-40DC-A648-DAE79FF7504E}" dt="2023-09-27T11:07:46.222" v="180" actId="478"/>
          <ac:picMkLst>
            <pc:docMk/>
            <pc:sldMk cId="677325054" sldId="260"/>
            <ac:picMk id="36" creationId="{549002D4-AAAA-55FE-92D6-B34335FFED79}"/>
          </ac:picMkLst>
        </pc:picChg>
        <pc:picChg chg="add del mod">
          <ac:chgData name="Husband, Victoria" userId="394c82d2-f148-416d-8bbc-e8ce9dd11917" providerId="ADAL" clId="{72C43EAF-DF23-40DC-A648-DAE79FF7504E}" dt="2023-09-27T11:08:24.335" v="181" actId="478"/>
          <ac:picMkLst>
            <pc:docMk/>
            <pc:sldMk cId="677325054" sldId="260"/>
            <ac:picMk id="40" creationId="{DD98F917-3552-3B79-E5CF-C940351C4B97}"/>
          </ac:picMkLst>
        </pc:picChg>
        <pc:picChg chg="add del mod">
          <ac:chgData name="Husband, Victoria" userId="394c82d2-f148-416d-8bbc-e8ce9dd11917" providerId="ADAL" clId="{72C43EAF-DF23-40DC-A648-DAE79FF7504E}" dt="2023-09-27T11:10:24.729" v="205" actId="478"/>
          <ac:picMkLst>
            <pc:docMk/>
            <pc:sldMk cId="677325054" sldId="260"/>
            <ac:picMk id="43" creationId="{3E89271A-7E32-7DA8-1C8B-4510DAA2E53F}"/>
          </ac:picMkLst>
        </pc:picChg>
        <pc:picChg chg="add mod">
          <ac:chgData name="Husband, Victoria" userId="394c82d2-f148-416d-8bbc-e8ce9dd11917" providerId="ADAL" clId="{72C43EAF-DF23-40DC-A648-DAE79FF7504E}" dt="2023-09-18T08:56:05.728" v="59" actId="1076"/>
          <ac:picMkLst>
            <pc:docMk/>
            <pc:sldMk cId="677325054" sldId="260"/>
            <ac:picMk id="45" creationId="{917DE154-875A-26CF-A857-E63FDF6368BA}"/>
          </ac:picMkLst>
        </pc:picChg>
        <pc:picChg chg="add mod">
          <ac:chgData name="Husband, Victoria" userId="394c82d2-f148-416d-8bbc-e8ce9dd11917" providerId="ADAL" clId="{72C43EAF-DF23-40DC-A648-DAE79FF7504E}" dt="2023-09-18T08:56:14.571" v="61" actId="1076"/>
          <ac:picMkLst>
            <pc:docMk/>
            <pc:sldMk cId="677325054" sldId="260"/>
            <ac:picMk id="47" creationId="{0BB1BA1E-9FB7-CC09-C10E-01C9CDF0C4F6}"/>
          </ac:picMkLst>
        </pc:picChg>
        <pc:picChg chg="add mod">
          <ac:chgData name="Husband, Victoria" userId="394c82d2-f148-416d-8bbc-e8ce9dd11917" providerId="ADAL" clId="{72C43EAF-DF23-40DC-A648-DAE79FF7504E}" dt="2023-09-18T08:57:07.587" v="66" actId="14100"/>
          <ac:picMkLst>
            <pc:docMk/>
            <pc:sldMk cId="677325054" sldId="260"/>
            <ac:picMk id="52" creationId="{3F604912-8186-028D-BFFD-251B1AFE3E18}"/>
          </ac:picMkLst>
        </pc:picChg>
        <pc:picChg chg="add mod">
          <ac:chgData name="Husband, Victoria" userId="394c82d2-f148-416d-8bbc-e8ce9dd11917" providerId="ADAL" clId="{72C43EAF-DF23-40DC-A648-DAE79FF7504E}" dt="2023-09-18T10:51:08.445" v="150"/>
          <ac:picMkLst>
            <pc:docMk/>
            <pc:sldMk cId="677325054" sldId="260"/>
            <ac:picMk id="55" creationId="{3F89512F-928C-045E-33C2-56E95992DA38}"/>
          </ac:picMkLst>
        </pc:picChg>
        <pc:picChg chg="add mod">
          <ac:chgData name="Husband, Victoria" userId="394c82d2-f148-416d-8bbc-e8ce9dd11917" providerId="ADAL" clId="{72C43EAF-DF23-40DC-A648-DAE79FF7504E}" dt="2023-10-13T07:56:40.182" v="349" actId="1076"/>
          <ac:picMkLst>
            <pc:docMk/>
            <pc:sldMk cId="677325054" sldId="260"/>
            <ac:picMk id="1026" creationId="{B0111B30-ABAE-3B7C-E3DF-2692F78904C6}"/>
          </ac:picMkLst>
        </pc:picChg>
        <pc:picChg chg="add mod">
          <ac:chgData name="Husband, Victoria" userId="394c82d2-f148-416d-8bbc-e8ce9dd11917" providerId="ADAL" clId="{72C43EAF-DF23-40DC-A648-DAE79FF7504E}" dt="2023-10-13T07:49:13.074" v="347" actId="1076"/>
          <ac:picMkLst>
            <pc:docMk/>
            <pc:sldMk cId="677325054" sldId="260"/>
            <ac:picMk id="1027" creationId="{E0A9330C-DE77-DB3F-E852-BC5077C48A50}"/>
          </ac:picMkLst>
        </pc:picChg>
        <pc:picChg chg="add mod">
          <ac:chgData name="Husband, Victoria" userId="394c82d2-f148-416d-8bbc-e8ce9dd11917" providerId="ADAL" clId="{72C43EAF-DF23-40DC-A648-DAE79FF7504E}" dt="2023-10-13T07:49:03.557" v="334" actId="1076"/>
          <ac:picMkLst>
            <pc:docMk/>
            <pc:sldMk cId="677325054" sldId="260"/>
            <ac:picMk id="1028" creationId="{48337C7B-4907-E1CC-2C94-F3869ABF9FFA}"/>
          </ac:picMkLst>
        </pc:picChg>
        <pc:picChg chg="add mod">
          <ac:chgData name="Husband, Victoria" userId="394c82d2-f148-416d-8bbc-e8ce9dd11917" providerId="ADAL" clId="{72C43EAF-DF23-40DC-A648-DAE79FF7504E}" dt="2023-10-13T07:49:02.570" v="331" actId="1076"/>
          <ac:picMkLst>
            <pc:docMk/>
            <pc:sldMk cId="677325054" sldId="260"/>
            <ac:picMk id="1029" creationId="{090F04C4-05C4-288B-0D60-121FDD0B2C1D}"/>
          </ac:picMkLst>
        </pc:picChg>
        <pc:picChg chg="add mod">
          <ac:chgData name="Husband, Victoria" userId="394c82d2-f148-416d-8bbc-e8ce9dd11917" providerId="ADAL" clId="{72C43EAF-DF23-40DC-A648-DAE79FF7504E}" dt="2023-10-13T10:35:35.229" v="353" actId="14100"/>
          <ac:picMkLst>
            <pc:docMk/>
            <pc:sldMk cId="677325054" sldId="260"/>
            <ac:picMk id="1030" creationId="{18F5A588-7F5A-C626-1451-ED4A58053923}"/>
          </ac:picMkLst>
        </pc:picChg>
        <pc:picChg chg="add mod">
          <ac:chgData name="Husband, Victoria" userId="394c82d2-f148-416d-8bbc-e8ce9dd11917" providerId="ADAL" clId="{72C43EAF-DF23-40DC-A648-DAE79FF7504E}" dt="2023-10-13T07:33:01.588" v="289" actId="1076"/>
          <ac:picMkLst>
            <pc:docMk/>
            <pc:sldMk cId="677325054" sldId="260"/>
            <ac:picMk id="1031" creationId="{610C246C-39C9-A54E-469E-2DEFF147779F}"/>
          </ac:picMkLst>
        </pc:picChg>
        <pc:picChg chg="add mod">
          <ac:chgData name="Husband, Victoria" userId="394c82d2-f148-416d-8bbc-e8ce9dd11917" providerId="ADAL" clId="{72C43EAF-DF23-40DC-A648-DAE79FF7504E}" dt="2023-10-13T07:34:28.983" v="300" actId="1076"/>
          <ac:picMkLst>
            <pc:docMk/>
            <pc:sldMk cId="677325054" sldId="260"/>
            <ac:picMk id="1032" creationId="{FED69F42-9AE1-A5BE-BADD-376C102B8778}"/>
          </ac:picMkLst>
        </pc:picChg>
        <pc:picChg chg="add mod">
          <ac:chgData name="Husband, Victoria" userId="394c82d2-f148-416d-8bbc-e8ce9dd11917" providerId="ADAL" clId="{72C43EAF-DF23-40DC-A648-DAE79FF7504E}" dt="2023-10-13T07:35:32.045" v="308" actId="14100"/>
          <ac:picMkLst>
            <pc:docMk/>
            <pc:sldMk cId="677325054" sldId="260"/>
            <ac:picMk id="1033" creationId="{8892D183-2F1F-99AA-F792-172EAA08A19E}"/>
          </ac:picMkLst>
        </pc:picChg>
      </pc:sldChg>
    </pc:docChg>
  </pc:docChgLst>
  <pc:docChgLst>
    <pc:chgData name="Husband, Victoria" userId="394c82d2-f148-416d-8bbc-e8ce9dd11917" providerId="ADAL" clId="{8E153574-5809-4088-B899-AABD51A101F9}"/>
    <pc:docChg chg="modSld">
      <pc:chgData name="Husband, Victoria" userId="394c82d2-f148-416d-8bbc-e8ce9dd11917" providerId="ADAL" clId="{8E153574-5809-4088-B899-AABD51A101F9}" dt="2023-08-18T14:18:16.185" v="42" actId="688"/>
      <pc:docMkLst>
        <pc:docMk/>
      </pc:docMkLst>
      <pc:sldChg chg="modSp mod">
        <pc:chgData name="Husband, Victoria" userId="394c82d2-f148-416d-8bbc-e8ce9dd11917" providerId="ADAL" clId="{8E153574-5809-4088-B899-AABD51A101F9}" dt="2023-08-18T13:53:19.095" v="9" actId="20577"/>
        <pc:sldMkLst>
          <pc:docMk/>
          <pc:sldMk cId="3193161911" sldId="258"/>
        </pc:sldMkLst>
        <pc:spChg chg="mod">
          <ac:chgData name="Husband, Victoria" userId="394c82d2-f148-416d-8bbc-e8ce9dd11917" providerId="ADAL" clId="{8E153574-5809-4088-B899-AABD51A101F9}" dt="2023-08-18T13:53:19.095" v="9" actId="20577"/>
          <ac:spMkLst>
            <pc:docMk/>
            <pc:sldMk cId="3193161911" sldId="258"/>
            <ac:spMk id="10" creationId="{566F744D-930D-725E-B9DB-B9F47AC77721}"/>
          </ac:spMkLst>
        </pc:spChg>
      </pc:sldChg>
      <pc:sldChg chg="modSp mod">
        <pc:chgData name="Husband, Victoria" userId="394c82d2-f148-416d-8bbc-e8ce9dd11917" providerId="ADAL" clId="{8E153574-5809-4088-B899-AABD51A101F9}" dt="2023-08-18T14:18:16.185" v="42" actId="688"/>
        <pc:sldMkLst>
          <pc:docMk/>
          <pc:sldMk cId="865200495" sldId="259"/>
        </pc:sldMkLst>
        <pc:spChg chg="mod">
          <ac:chgData name="Husband, Victoria" userId="394c82d2-f148-416d-8bbc-e8ce9dd11917" providerId="ADAL" clId="{8E153574-5809-4088-B899-AABD51A101F9}" dt="2023-08-18T14:18:16.185" v="42" actId="688"/>
          <ac:spMkLst>
            <pc:docMk/>
            <pc:sldMk cId="865200495" sldId="259"/>
            <ac:spMk id="3" creationId="{2EF8B1CB-8713-1363-8183-8C0A756AE701}"/>
          </ac:spMkLst>
        </pc:spChg>
        <pc:spChg chg="mod">
          <ac:chgData name="Husband, Victoria" userId="394c82d2-f148-416d-8bbc-e8ce9dd11917" providerId="ADAL" clId="{8E153574-5809-4088-B899-AABD51A101F9}" dt="2023-08-18T14:14:27.778" v="40" actId="20577"/>
          <ac:spMkLst>
            <pc:docMk/>
            <pc:sldMk cId="865200495" sldId="259"/>
            <ac:spMk id="41" creationId="{57663C06-95D8-2AAE-3DA7-50B57909C1B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0C1D3-6834-4303-C46B-5877950F17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62F811-3AF3-978E-5643-80CE3D95BB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B2673-8060-1D17-0EC1-2A381E32B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7EC1-6C61-413B-8762-C835BDFB3F60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1C4B0E-DC51-4F27-2782-FEF7BABA4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F7CD7C-7681-B6B6-EE2F-27E1BB0BA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3595D-784C-4F7A-9F41-BCADFCBEDE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317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24A6D-BF32-A1FA-3078-BE44C9BD5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25CCC7-2E55-BCC5-4CEB-B8C863E82E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23505-595B-5303-BDC0-D6039F4F0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7EC1-6C61-413B-8762-C835BDFB3F60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2B3E1E-5324-1972-9F5D-D28F83D9B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5E7ED2-73E0-7E74-0748-C342D848D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3595D-784C-4F7A-9F41-BCADFCBEDE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157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C2C840-FFCC-0162-A81A-C34A9BAC0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C2616C-B5E8-3D74-DBE8-789A4CE872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86305-B69A-B7A6-011C-2B5A17FB8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7EC1-6C61-413B-8762-C835BDFB3F60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E1A1E6-E5D4-70C9-6E58-6728A3F66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4D7F6-56C2-5CB9-8696-47DE60A21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3595D-784C-4F7A-9F41-BCADFCBEDE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2549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6D2B3-E605-7833-ADAF-E0FADFE6A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0A002B-A10E-1FDC-76FE-2F98FC549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535FF-CF8C-2E2E-054E-D05228B85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7EC1-6C61-413B-8762-C835BDFB3F60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7684E-3FAA-C2EA-2FF3-06016D733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EE6FD7-A61D-5F79-E4D5-28F7C9D22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3595D-784C-4F7A-9F41-BCADFCBEDE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284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279B5-A3FA-9ADB-5BD8-AE26A6BFA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2DC278-6D36-A7CD-B84C-BDE564F777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A6A00D-7C1A-35A8-1BDA-DDAF3EC1C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7EC1-6C61-413B-8762-C835BDFB3F60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FA73F7-D14F-F7F4-ED96-57F93BD44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1A9D1B-6B1C-1A6D-C82F-15F71C3BE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3595D-784C-4F7A-9F41-BCADFCBEDE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926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81CB6-7095-4064-245A-434968DB6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3AC64-AFD4-DB8B-DCFE-F8B809C963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220749-C8B1-86FB-3CA4-11285B4474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1D0FFB-EA25-C9E3-980A-E3925DCB6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7EC1-6C61-413B-8762-C835BDFB3F60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37F0DB-7362-83F1-78F6-6C9008617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C0B615-2ABE-F1CF-709C-2AD02F179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3595D-784C-4F7A-9F41-BCADFCBEDE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457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D195D-1573-3A11-6341-53D6F80E3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B45CE2-DF92-79F9-F8D7-F26ED17235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295D35-29E2-5FCB-FC01-DC1D90D267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52ABD7-52F2-2B8F-D594-6252B8B727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5BD6F2-76E7-5133-168E-B8F91D6A08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D72011-41D8-B775-10E4-A1B3338C9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7EC1-6C61-413B-8762-C835BDFB3F60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E48536-F426-DFDF-42B3-8C0479480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7E8727-B700-7733-E198-F00E97DB6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3595D-784C-4F7A-9F41-BCADFCBEDE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939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85730-A14A-B58F-CA64-E706E1D31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B558EE-A35B-1940-606D-53CC3D78F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7EC1-6C61-413B-8762-C835BDFB3F60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09EAA1-5EF9-0EBF-4F2F-C8A23641C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42342F-4FAF-8F72-50C4-AE88C312B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3595D-784C-4F7A-9F41-BCADFCBEDE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863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63C1BA-3B35-2DDD-6DFD-162C23D1F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7EC1-6C61-413B-8762-C835BDFB3F60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70AC06-AFCD-7ABE-2029-E6DDD9303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39FB7D-AE3C-759D-2AE0-6200701BE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3595D-784C-4F7A-9F41-BCADFCBEDE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763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FA4B5-663F-8F9A-5AE5-DD3CAC2D5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2E623-4393-C213-F822-EBD9D1F07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CFFEEC-E622-F7B3-091F-483DC5E31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60A626-976D-8234-4062-17AFBB713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7EC1-6C61-413B-8762-C835BDFB3F60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0E82AC-05CE-BA1C-20BF-72D7877EF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F34F4B-339C-F5A1-10CE-F815DE103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3595D-784C-4F7A-9F41-BCADFCBEDE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815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3F8B6-A10C-49CA-0029-337E54813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4C905D-E9DE-C4EF-9520-DBDCBBDBB3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0B28DA-7135-F4B0-27DA-CF227EFAC1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793150-5A16-A339-F872-C715E99E6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7EC1-6C61-413B-8762-C835BDFB3F60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9BF400-BDB0-3EEC-6792-F259F9C2A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0B05C0-02CC-1A67-43D1-88566127D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3595D-784C-4F7A-9F41-BCADFCBEDE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999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2BD3AA-3595-6D9A-A533-EEB96DE5E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CE1582-7991-637C-2840-768DE1A8D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8E12A9-7BE1-DB3B-2257-E05B12534C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07EC1-6C61-413B-8762-C835BDFB3F60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F881E4-1303-34AF-50EF-5BF223148A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1C66A8-5478-67BA-19EE-C1DD408E22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3595D-784C-4F7A-9F41-BCADFCBEDE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432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8.png"/><Relationship Id="rId3" Type="http://schemas.openxmlformats.org/officeDocument/2006/relationships/image" Target="../media/image2.png"/><Relationship Id="rId7" Type="http://schemas.openxmlformats.org/officeDocument/2006/relationships/image" Target="../media/image13.png"/><Relationship Id="rId12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839E0AB-BC0A-1994-8413-DBA870657899}"/>
              </a:ext>
            </a:extLst>
          </p:cNvPr>
          <p:cNvSpPr/>
          <p:nvPr/>
        </p:nvSpPr>
        <p:spPr>
          <a:xfrm>
            <a:off x="706855" y="1576136"/>
            <a:ext cx="1827797" cy="3108159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b="1" i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100" b="1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1A:</a:t>
            </a:r>
            <a:r>
              <a:rPr lang="en-US" sz="11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Outline the findings of the research you have undertaken for your chosen piece(s)</a:t>
            </a:r>
            <a:endParaRPr lang="en-US" sz="110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100" b="1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1B:</a:t>
            </a:r>
            <a:r>
              <a:rPr lang="en-US" sz="11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Discuss how this research will </a:t>
            </a:r>
            <a:r>
              <a:rPr lang="en-US" sz="1100" b="1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influence</a:t>
            </a:r>
            <a:r>
              <a:rPr lang="en-US" sz="11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your performance and what </a:t>
            </a:r>
            <a:r>
              <a:rPr lang="en-US" sz="1100" b="1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impact</a:t>
            </a:r>
            <a:r>
              <a:rPr lang="en-US" sz="11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you are hoping to achieve.</a:t>
            </a:r>
          </a:p>
          <a:p>
            <a:endParaRPr lang="en-US" sz="11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0" i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>
              <a:solidFill>
                <a:srgbClr val="000000"/>
              </a:solidFill>
              <a:latin typeface="YACgEan-tYE 0"/>
            </a:endParaRPr>
          </a:p>
          <a:p>
            <a:endParaRPr lang="en-US" sz="1200">
              <a:solidFill>
                <a:srgbClr val="000000"/>
              </a:solidFill>
              <a:effectLst/>
              <a:latin typeface="YACgEan-tYE 0"/>
            </a:endParaRPr>
          </a:p>
          <a:p>
            <a:endParaRPr lang="en-US" sz="1200">
              <a:solidFill>
                <a:srgbClr val="000000"/>
              </a:solidFill>
              <a:latin typeface="YACgEan-tYE 0"/>
            </a:endParaRPr>
          </a:p>
          <a:p>
            <a:endParaRPr lang="en-US" sz="1200">
              <a:solidFill>
                <a:srgbClr val="000000"/>
              </a:solidFill>
              <a:effectLst/>
              <a:latin typeface="YACgEan-tYE 0"/>
            </a:endParaRPr>
          </a:p>
          <a:p>
            <a:endParaRPr lang="en-US" sz="120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4178E4B-9C9E-077F-FBAA-14CB2FBB2FFC}"/>
              </a:ext>
            </a:extLst>
          </p:cNvPr>
          <p:cNvSpPr/>
          <p:nvPr/>
        </p:nvSpPr>
        <p:spPr>
          <a:xfrm>
            <a:off x="2827419" y="1576135"/>
            <a:ext cx="1827797" cy="3108159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DA1C5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Outline a rehearsal schedule that will enable you to be fully prepared for the performance required in the brief.</a:t>
            </a:r>
            <a:endParaRPr lang="en-US" sz="110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1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 specific about different types of rehearsal.</a:t>
            </a:r>
          </a:p>
          <a:p>
            <a:pPr algn="ctr"/>
            <a:endParaRPr lang="en-US" sz="1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200" b="0" i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200" b="0" i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800" b="0" i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66F744D-930D-725E-B9DB-B9F47AC77721}"/>
              </a:ext>
            </a:extLst>
          </p:cNvPr>
          <p:cNvSpPr/>
          <p:nvPr/>
        </p:nvSpPr>
        <p:spPr>
          <a:xfrm>
            <a:off x="9195880" y="1576135"/>
            <a:ext cx="1827797" cy="3108159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0" i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1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Evaluate the success of your performance including what you have learned from undertaking this work and how it will inform your future performances.</a:t>
            </a:r>
          </a:p>
          <a:p>
            <a:pPr algn="ctr"/>
            <a:endParaRPr lang="en-US" sz="1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200"/>
              <a:t>15 Marks</a:t>
            </a:r>
          </a:p>
          <a:p>
            <a:pPr algn="ctr"/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08ED140-0929-538A-DECA-D77F7C448D7E}"/>
              </a:ext>
            </a:extLst>
          </p:cNvPr>
          <p:cNvSpPr/>
          <p:nvPr/>
        </p:nvSpPr>
        <p:spPr>
          <a:xfrm>
            <a:off x="7073059" y="1576135"/>
            <a:ext cx="1827797" cy="3108159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DA1C5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 / present your chosen piece(s) to an audience.</a:t>
            </a:r>
          </a:p>
          <a:p>
            <a:pPr algn="ctr"/>
            <a:endParaRPr lang="en-GB">
              <a:solidFill>
                <a:schemeClr val="tx1"/>
              </a:solidFill>
            </a:endParaRPr>
          </a:p>
          <a:p>
            <a:pPr algn="ctr"/>
            <a:endParaRPr lang="en-GB">
              <a:solidFill>
                <a:schemeClr val="tx1"/>
              </a:solidFill>
            </a:endParaRPr>
          </a:p>
          <a:p>
            <a:pPr algn="ctr"/>
            <a:endParaRPr lang="en-GB">
              <a:solidFill>
                <a:schemeClr val="tx1"/>
              </a:solidFill>
            </a:endParaRPr>
          </a:p>
          <a:p>
            <a:pPr algn="ctr"/>
            <a:endParaRPr lang="en-GB">
              <a:solidFill>
                <a:schemeClr val="tx1"/>
              </a:solidFill>
            </a:endParaRPr>
          </a:p>
          <a:p>
            <a:pPr algn="ctr"/>
            <a:r>
              <a:rPr lang="en-GB"/>
              <a:t>v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AEB90405-B6E8-9F1A-FA76-63E27C1A8643}"/>
              </a:ext>
            </a:extLst>
          </p:cNvPr>
          <p:cNvSpPr/>
          <p:nvPr/>
        </p:nvSpPr>
        <p:spPr>
          <a:xfrm>
            <a:off x="4950239" y="1576135"/>
            <a:ext cx="1827797" cy="3108159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DA1C5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Produce a reflective journal that records the practical rehearsal process required to ensure you are fully prepared for the performance required in the brief. </a:t>
            </a:r>
          </a:p>
          <a:p>
            <a:pPr algn="ctr"/>
            <a:endParaRPr lang="en-US" sz="11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100" b="0" i="0">
              <a:solidFill>
                <a:srgbClr val="000000"/>
              </a:solidFill>
              <a:effectLst/>
              <a:latin typeface="YACgEan-tYE 0"/>
            </a:endParaRPr>
          </a:p>
          <a:p>
            <a:endParaRPr lang="en-US">
              <a:solidFill>
                <a:srgbClr val="000000"/>
              </a:solidFill>
              <a:latin typeface="YACgEan-tYE 0"/>
            </a:endParaRPr>
          </a:p>
          <a:p>
            <a:endParaRPr lang="en-US" sz="1800">
              <a:solidFill>
                <a:srgbClr val="000000"/>
              </a:solidFill>
              <a:effectLst/>
              <a:latin typeface="YACgEan-tYE 0"/>
            </a:endParaRPr>
          </a:p>
          <a:p>
            <a:endParaRPr lang="en-US" sz="1800">
              <a:solidFill>
                <a:srgbClr val="000000"/>
              </a:solidFill>
              <a:effectLst/>
              <a:latin typeface="YACgEan-tYE 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17EE569-3E9D-55FE-A9E1-CC82172F6662}"/>
              </a:ext>
            </a:extLst>
          </p:cNvPr>
          <p:cNvSpPr/>
          <p:nvPr/>
        </p:nvSpPr>
        <p:spPr>
          <a:xfrm>
            <a:off x="706854" y="4973052"/>
            <a:ext cx="1827797" cy="129139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DA1C5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600" b="0" i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30%</a:t>
            </a:r>
            <a:endParaRPr lang="en-US" sz="120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Internally Assessed</a:t>
            </a:r>
            <a:endParaRPr lang="en-US" sz="120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36 GLH</a:t>
            </a:r>
            <a:endParaRPr lang="en-US" sz="120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10 Hours </a:t>
            </a:r>
            <a:endParaRPr lang="en-US" sz="120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Controlled </a:t>
            </a:r>
            <a:endParaRPr lang="en-US" sz="120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Assessment</a:t>
            </a:r>
          </a:p>
          <a:p>
            <a:endParaRPr 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80AC40B5-995F-1C8C-1B39-4ADAD3C887B7}"/>
              </a:ext>
            </a:extLst>
          </p:cNvPr>
          <p:cNvSpPr/>
          <p:nvPr/>
        </p:nvSpPr>
        <p:spPr>
          <a:xfrm>
            <a:off x="2827419" y="4973052"/>
            <a:ext cx="1827797" cy="129139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  <a:p>
            <a:pPr algn="ctr"/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Unit 1 Guide</a:t>
            </a:r>
          </a:p>
          <a:p>
            <a:pPr algn="ctr"/>
            <a:endParaRPr lang="en-GB"/>
          </a:p>
          <a:p>
            <a:pPr algn="ctr"/>
            <a:endParaRPr lang="en-GB"/>
          </a:p>
          <a:p>
            <a:pPr algn="ctr"/>
            <a:endParaRPr lang="en-GB"/>
          </a:p>
          <a:p>
            <a:pPr algn="ctr"/>
            <a:endParaRPr lang="en-GB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4AA4EF0-8AB3-F1D5-0B2A-DDFE36A8A7BA}"/>
              </a:ext>
            </a:extLst>
          </p:cNvPr>
          <p:cNvSpPr/>
          <p:nvPr/>
        </p:nvSpPr>
        <p:spPr>
          <a:xfrm>
            <a:off x="4928174" y="4973052"/>
            <a:ext cx="1910761" cy="1291390"/>
          </a:xfrm>
          <a:prstGeom prst="roundRect">
            <a:avLst/>
          </a:prstGeom>
          <a:solidFill>
            <a:srgbClr val="DA1C5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Access to Brief</a:t>
            </a:r>
          </a:p>
          <a:p>
            <a:pPr algn="ctr"/>
            <a:endParaRPr lang="en-GB"/>
          </a:p>
          <a:p>
            <a:pPr algn="ctr"/>
            <a:endParaRPr lang="en-GB"/>
          </a:p>
          <a:p>
            <a:pPr algn="ctr"/>
            <a:endParaRPr lang="en-GB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AE825D49-0DD3-E086-EF2E-B88C521DD31D}"/>
              </a:ext>
            </a:extLst>
          </p:cNvPr>
          <p:cNvSpPr/>
          <p:nvPr/>
        </p:nvSpPr>
        <p:spPr>
          <a:xfrm>
            <a:off x="7073059" y="4973052"/>
            <a:ext cx="1827797" cy="129139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Mark Scheme</a:t>
            </a:r>
          </a:p>
          <a:p>
            <a:pPr algn="ctr"/>
            <a:endParaRPr lang="en-GB"/>
          </a:p>
          <a:p>
            <a:pPr algn="ctr"/>
            <a:endParaRPr lang="en-GB"/>
          </a:p>
          <a:p>
            <a:pPr algn="ctr"/>
            <a:endParaRPr lang="en-GB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212AA02E-A0E5-E7D3-F7CD-047430BBB2BA}"/>
              </a:ext>
            </a:extLst>
          </p:cNvPr>
          <p:cNvSpPr/>
          <p:nvPr/>
        </p:nvSpPr>
        <p:spPr>
          <a:xfrm>
            <a:off x="9195880" y="4973052"/>
            <a:ext cx="1827797" cy="129139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DA1C5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Acting</a:t>
            </a:r>
          </a:p>
          <a:p>
            <a:pPr algn="ctr"/>
            <a:r>
              <a:rPr lang="en-GB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pPr algn="ctr"/>
            <a:r>
              <a:rPr lang="en-GB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Musical Theatre</a:t>
            </a:r>
          </a:p>
          <a:p>
            <a:pPr algn="ctr"/>
            <a:r>
              <a:rPr lang="en-GB"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 Technology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60DE01CA-7027-4F2A-8F36-8074A494FF60}"/>
              </a:ext>
            </a:extLst>
          </p:cNvPr>
          <p:cNvSpPr/>
          <p:nvPr/>
        </p:nvSpPr>
        <p:spPr>
          <a:xfrm>
            <a:off x="1000876" y="1388642"/>
            <a:ext cx="1422486" cy="374986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Research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B1821A75-F4DD-4B60-AB55-68274932273C}"/>
              </a:ext>
            </a:extLst>
          </p:cNvPr>
          <p:cNvSpPr/>
          <p:nvPr/>
        </p:nvSpPr>
        <p:spPr>
          <a:xfrm>
            <a:off x="9485392" y="1388642"/>
            <a:ext cx="1422486" cy="374986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Evaluate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EB25EF3C-5BF4-474C-5679-4385D6CFBBEA}"/>
              </a:ext>
            </a:extLst>
          </p:cNvPr>
          <p:cNvSpPr/>
          <p:nvPr/>
        </p:nvSpPr>
        <p:spPr>
          <a:xfrm>
            <a:off x="7364827" y="1388642"/>
            <a:ext cx="1422486" cy="374986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DA1C5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94C3AA3C-122C-850F-7A3B-24235088878C}"/>
              </a:ext>
            </a:extLst>
          </p:cNvPr>
          <p:cNvSpPr/>
          <p:nvPr/>
        </p:nvSpPr>
        <p:spPr>
          <a:xfrm>
            <a:off x="5242007" y="1388642"/>
            <a:ext cx="1422486" cy="374986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DA1C5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Reflect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3845A97-621C-3076-9957-19F234AFAA2F}"/>
              </a:ext>
            </a:extLst>
          </p:cNvPr>
          <p:cNvSpPr/>
          <p:nvPr/>
        </p:nvSpPr>
        <p:spPr>
          <a:xfrm>
            <a:off x="3123697" y="1388642"/>
            <a:ext cx="1422486" cy="374986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DA1C5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Schedule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254DCF4-B6E4-0EA1-C502-BFEAD3CA9EBC}"/>
              </a:ext>
            </a:extLst>
          </p:cNvPr>
          <p:cNvSpPr/>
          <p:nvPr/>
        </p:nvSpPr>
        <p:spPr>
          <a:xfrm>
            <a:off x="705854" y="1356556"/>
            <a:ext cx="481136" cy="407072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679DBC3-F115-27B7-013B-DAF528F28E98}"/>
              </a:ext>
            </a:extLst>
          </p:cNvPr>
          <p:cNvSpPr/>
          <p:nvPr/>
        </p:nvSpPr>
        <p:spPr>
          <a:xfrm>
            <a:off x="2878619" y="1356556"/>
            <a:ext cx="481136" cy="407072"/>
          </a:xfrm>
          <a:prstGeom prst="ellipse">
            <a:avLst/>
          </a:prstGeom>
          <a:solidFill>
            <a:schemeClr val="bg1"/>
          </a:solidFill>
          <a:ln w="28575">
            <a:solidFill>
              <a:srgbClr val="DA1C5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03BA319-6D7E-94E4-C969-308C85F1972B}"/>
              </a:ext>
            </a:extLst>
          </p:cNvPr>
          <p:cNvSpPr/>
          <p:nvPr/>
        </p:nvSpPr>
        <p:spPr>
          <a:xfrm>
            <a:off x="5034715" y="1372599"/>
            <a:ext cx="481136" cy="407072"/>
          </a:xfrm>
          <a:prstGeom prst="ellipse">
            <a:avLst/>
          </a:prstGeom>
          <a:solidFill>
            <a:schemeClr val="bg1"/>
          </a:solidFill>
          <a:ln w="28575">
            <a:solidFill>
              <a:srgbClr val="DA1C5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1DE49C9D-C746-0BCB-DE82-F2BE482D429C}"/>
              </a:ext>
            </a:extLst>
          </p:cNvPr>
          <p:cNvSpPr/>
          <p:nvPr/>
        </p:nvSpPr>
        <p:spPr>
          <a:xfrm>
            <a:off x="7157536" y="1388642"/>
            <a:ext cx="481136" cy="407072"/>
          </a:xfrm>
          <a:prstGeom prst="ellipse">
            <a:avLst/>
          </a:prstGeom>
          <a:solidFill>
            <a:schemeClr val="bg1"/>
          </a:solidFill>
          <a:ln w="28575">
            <a:solidFill>
              <a:srgbClr val="DA1C5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B0D5EB0A-541E-2DD5-C550-2007CD5F226D}"/>
              </a:ext>
            </a:extLst>
          </p:cNvPr>
          <p:cNvSpPr/>
          <p:nvPr/>
        </p:nvSpPr>
        <p:spPr>
          <a:xfrm>
            <a:off x="9280356" y="1388642"/>
            <a:ext cx="481136" cy="40707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21895C8-BBA7-E0FD-D047-42929399BD94}"/>
              </a:ext>
            </a:extLst>
          </p:cNvPr>
          <p:cNvSpPr txBox="1"/>
          <p:nvPr/>
        </p:nvSpPr>
        <p:spPr>
          <a:xfrm>
            <a:off x="946422" y="3600450"/>
            <a:ext cx="1283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11 Marks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84809F1-C637-7F1F-61DD-E9C8C9988FD5}"/>
              </a:ext>
            </a:extLst>
          </p:cNvPr>
          <p:cNvSpPr txBox="1"/>
          <p:nvPr/>
        </p:nvSpPr>
        <p:spPr>
          <a:xfrm>
            <a:off x="3138246" y="3600450"/>
            <a:ext cx="1283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4 Marks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D9348FD-68A8-3F19-5DF1-A3D6D0B5D428}"/>
              </a:ext>
            </a:extLst>
          </p:cNvPr>
          <p:cNvSpPr txBox="1"/>
          <p:nvPr/>
        </p:nvSpPr>
        <p:spPr>
          <a:xfrm>
            <a:off x="5242007" y="3600450"/>
            <a:ext cx="1283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10 Marks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12D7299-35F6-3ECD-4EE1-AC6045A99BF3}"/>
              </a:ext>
            </a:extLst>
          </p:cNvPr>
          <p:cNvSpPr txBox="1"/>
          <p:nvPr/>
        </p:nvSpPr>
        <p:spPr>
          <a:xfrm>
            <a:off x="7398104" y="3600450"/>
            <a:ext cx="1283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20 Marks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B8491AD-CF9B-F917-D8CE-9898CCF4BCA2}"/>
              </a:ext>
            </a:extLst>
          </p:cNvPr>
          <p:cNvSpPr txBox="1"/>
          <p:nvPr/>
        </p:nvSpPr>
        <p:spPr>
          <a:xfrm>
            <a:off x="9520924" y="3600450"/>
            <a:ext cx="1283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15 Marks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FC13879-75DB-4F3B-A639-0302BE90756A}"/>
              </a:ext>
            </a:extLst>
          </p:cNvPr>
          <p:cNvSpPr txBox="1"/>
          <p:nvPr/>
        </p:nvSpPr>
        <p:spPr>
          <a:xfrm>
            <a:off x="946422" y="3989475"/>
            <a:ext cx="1283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Pages 7-8 Unit Guide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702D527-71EB-DC7A-4E02-9A51339747BF}"/>
              </a:ext>
            </a:extLst>
          </p:cNvPr>
          <p:cNvSpPr txBox="1"/>
          <p:nvPr/>
        </p:nvSpPr>
        <p:spPr>
          <a:xfrm>
            <a:off x="3119117" y="3989474"/>
            <a:ext cx="1283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Pages 9-10 Unit Guide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65FDB1F-E2FD-651F-6747-2159169B0A78}"/>
              </a:ext>
            </a:extLst>
          </p:cNvPr>
          <p:cNvSpPr txBox="1"/>
          <p:nvPr/>
        </p:nvSpPr>
        <p:spPr>
          <a:xfrm>
            <a:off x="5272011" y="4003872"/>
            <a:ext cx="1283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Pages 9-10 Unit Guide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04FA6F6-F709-36B9-B48C-48CC2330CD76}"/>
              </a:ext>
            </a:extLst>
          </p:cNvPr>
          <p:cNvSpPr txBox="1"/>
          <p:nvPr/>
        </p:nvSpPr>
        <p:spPr>
          <a:xfrm>
            <a:off x="7266004" y="4003872"/>
            <a:ext cx="14419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Pages 11-17 Unit Guide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AD3CCBD-B6C7-5D52-9F8E-9D53908E319D}"/>
              </a:ext>
            </a:extLst>
          </p:cNvPr>
          <p:cNvSpPr txBox="1"/>
          <p:nvPr/>
        </p:nvSpPr>
        <p:spPr>
          <a:xfrm>
            <a:off x="9555086" y="3989473"/>
            <a:ext cx="1283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Page 18 Unit Guide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7663C06-95D8-2AAE-3DA7-50B57909C1B6}"/>
              </a:ext>
            </a:extLst>
          </p:cNvPr>
          <p:cNvSpPr txBox="1"/>
          <p:nvPr/>
        </p:nvSpPr>
        <p:spPr>
          <a:xfrm>
            <a:off x="1905000" y="323850"/>
            <a:ext cx="8382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>
                <a:solidFill>
                  <a:srgbClr val="DA1C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1/2 Performing Arts</a:t>
            </a:r>
          </a:p>
          <a:p>
            <a:pPr algn="ctr"/>
            <a:r>
              <a:rPr lang="en-GB" sz="2400">
                <a:solidFill>
                  <a:srgbClr val="DA1C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 1 Overview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3706B232-7A0F-3EF4-9B1D-AD86287A6D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2472" y="149602"/>
            <a:ext cx="1571625" cy="1066800"/>
          </a:xfrm>
          <a:prstGeom prst="rect">
            <a:avLst/>
          </a:prstGeom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id="{2E60BB38-16CC-2589-4FBE-2E5038B1B1E2}"/>
              </a:ext>
            </a:extLst>
          </p:cNvPr>
          <p:cNvSpPr/>
          <p:nvPr/>
        </p:nvSpPr>
        <p:spPr>
          <a:xfrm>
            <a:off x="0" y="6531644"/>
            <a:ext cx="12192000" cy="378495"/>
          </a:xfrm>
          <a:prstGeom prst="rect">
            <a:avLst/>
          </a:prstGeom>
          <a:solidFill>
            <a:srgbClr val="DA1C5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723154C5-63B0-A19E-3379-752C9EC3F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0165" y="5373333"/>
            <a:ext cx="831794" cy="78521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5AB6AC1-EEFB-E867-72C4-799A1532EE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2206" y="5358971"/>
            <a:ext cx="833630" cy="81839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F4AE6E7-6F39-4395-8255-E526B1F970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7558621" y="5335331"/>
            <a:ext cx="856670" cy="861215"/>
          </a:xfrm>
          <a:prstGeom prst="rect">
            <a:avLst/>
          </a:prstGeom>
        </p:spPr>
      </p:pic>
      <p:pic>
        <p:nvPicPr>
          <p:cNvPr id="8" name="Picture 7" descr="A logo with blue text&#10;&#10;Description automatically generated">
            <a:extLst>
              <a:ext uri="{FF2B5EF4-FFF2-40B4-BE49-F238E27FC236}">
                <a16:creationId xmlns:a16="http://schemas.microsoft.com/office/drawing/2014/main" id="{43C0C5A1-EC39-36BB-0B36-95FDEA6B3E2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614" y="353658"/>
            <a:ext cx="876376" cy="82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317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839E0AB-BC0A-1994-8413-DBA870657899}"/>
              </a:ext>
            </a:extLst>
          </p:cNvPr>
          <p:cNvSpPr/>
          <p:nvPr/>
        </p:nvSpPr>
        <p:spPr>
          <a:xfrm>
            <a:off x="706855" y="1576136"/>
            <a:ext cx="1827797" cy="3108159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b="1" i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0" i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>
              <a:solidFill>
                <a:srgbClr val="000000"/>
              </a:solidFill>
              <a:latin typeface="YACgEan-tYE 0"/>
            </a:endParaRPr>
          </a:p>
          <a:p>
            <a:endParaRPr lang="en-US" sz="1200">
              <a:solidFill>
                <a:srgbClr val="000000"/>
              </a:solidFill>
              <a:effectLst/>
              <a:latin typeface="YACgEan-tYE 0"/>
            </a:endParaRPr>
          </a:p>
          <a:p>
            <a:endParaRPr lang="en-US" sz="1200">
              <a:solidFill>
                <a:srgbClr val="000000"/>
              </a:solidFill>
              <a:latin typeface="YACgEan-tYE 0"/>
            </a:endParaRPr>
          </a:p>
          <a:p>
            <a:endParaRPr lang="en-US" sz="1200">
              <a:solidFill>
                <a:srgbClr val="000000"/>
              </a:solidFill>
              <a:effectLst/>
              <a:latin typeface="YACgEan-tYE 0"/>
            </a:endParaRPr>
          </a:p>
          <a:p>
            <a:r>
              <a:rPr lang="en-US" sz="14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Choreography</a:t>
            </a:r>
          </a:p>
          <a:p>
            <a:r>
              <a:rPr lang="en-US"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Composition</a:t>
            </a:r>
          </a:p>
          <a:p>
            <a:r>
              <a:rPr lang="en-US" sz="14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Composition with Technology</a:t>
            </a:r>
          </a:p>
          <a:p>
            <a:r>
              <a:rPr lang="en-US"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Devised Drama</a:t>
            </a:r>
          </a:p>
          <a:p>
            <a:r>
              <a:rPr lang="en-US" sz="14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Costume Design</a:t>
            </a:r>
          </a:p>
          <a:p>
            <a:r>
              <a:rPr lang="en-US"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 Design</a:t>
            </a:r>
          </a:p>
          <a:p>
            <a:r>
              <a:rPr lang="en-US" sz="14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Lighting Design</a:t>
            </a:r>
          </a:p>
          <a:p>
            <a:r>
              <a:rPr lang="en-US"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Sound Deign</a:t>
            </a:r>
          </a:p>
          <a:p>
            <a:r>
              <a:rPr lang="en-US" sz="14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Make Up and Hair</a:t>
            </a:r>
          </a:p>
          <a:p>
            <a:endParaRPr lang="en-US" sz="1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4178E4B-9C9E-077F-FBAA-14CB2FBB2FFC}"/>
              </a:ext>
            </a:extLst>
          </p:cNvPr>
          <p:cNvSpPr/>
          <p:nvPr/>
        </p:nvSpPr>
        <p:spPr>
          <a:xfrm>
            <a:off x="2827419" y="1576135"/>
            <a:ext cx="1827797" cy="3108159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DA1C5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Outline </a:t>
            </a:r>
            <a:r>
              <a:rPr lang="en-US" sz="11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components that you considered when writing your creative brief. Make clear links to the brief. </a:t>
            </a:r>
          </a:p>
          <a:p>
            <a:pPr algn="ctr"/>
            <a:endParaRPr lang="en-US" sz="11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1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200" b="0" i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200" b="0" i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800" b="0" i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66F744D-930D-725E-B9DB-B9F47AC77721}"/>
              </a:ext>
            </a:extLst>
          </p:cNvPr>
          <p:cNvSpPr/>
          <p:nvPr/>
        </p:nvSpPr>
        <p:spPr>
          <a:xfrm>
            <a:off x="9195880" y="1576135"/>
            <a:ext cx="1827797" cy="3108159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0" i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1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Evaluate the success of your </a:t>
            </a:r>
            <a:r>
              <a:rPr lang="en-US" sz="11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creative process and final creation. Discuss the areas of your work that need improving / developing and respond to feedback. </a:t>
            </a:r>
            <a:endParaRPr lang="en-US" sz="1100" b="0" i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200"/>
              <a:t>15 Marks</a:t>
            </a:r>
          </a:p>
          <a:p>
            <a:pPr algn="ctr"/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08ED140-0929-538A-DECA-D77F7C448D7E}"/>
              </a:ext>
            </a:extLst>
          </p:cNvPr>
          <p:cNvSpPr/>
          <p:nvPr/>
        </p:nvSpPr>
        <p:spPr>
          <a:xfrm>
            <a:off x="7073059" y="1576135"/>
            <a:ext cx="1827797" cy="3108159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DA1C5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 your chosen piece(s) to an audience.</a:t>
            </a:r>
          </a:p>
          <a:p>
            <a:pPr algn="ctr"/>
            <a:endParaRPr lang="en-GB">
              <a:solidFill>
                <a:schemeClr val="tx1"/>
              </a:solidFill>
            </a:endParaRPr>
          </a:p>
          <a:p>
            <a:pPr algn="ctr"/>
            <a:endParaRPr lang="en-GB">
              <a:solidFill>
                <a:schemeClr val="tx1"/>
              </a:solidFill>
            </a:endParaRPr>
          </a:p>
          <a:p>
            <a:pPr algn="ctr"/>
            <a:endParaRPr lang="en-GB">
              <a:solidFill>
                <a:schemeClr val="tx1"/>
              </a:solidFill>
            </a:endParaRPr>
          </a:p>
          <a:p>
            <a:pPr algn="ctr"/>
            <a:endParaRPr lang="en-GB">
              <a:solidFill>
                <a:schemeClr val="tx1"/>
              </a:solidFill>
            </a:endParaRPr>
          </a:p>
          <a:p>
            <a:pPr algn="ctr"/>
            <a:r>
              <a:rPr lang="en-GB"/>
              <a:t>v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AEB90405-B6E8-9F1A-FA76-63E27C1A8643}"/>
              </a:ext>
            </a:extLst>
          </p:cNvPr>
          <p:cNvSpPr/>
          <p:nvPr/>
        </p:nvSpPr>
        <p:spPr>
          <a:xfrm>
            <a:off x="4950239" y="1576135"/>
            <a:ext cx="1827797" cy="3108159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DA1C5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Produce a </a:t>
            </a:r>
            <a:r>
              <a:rPr lang="en-US" sz="11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 log that records the exploration and development of your ideas in response to a creative brief.</a:t>
            </a:r>
            <a:endParaRPr lang="en-US" sz="1100" b="0" i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1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100" b="0" i="0">
              <a:solidFill>
                <a:srgbClr val="000000"/>
              </a:solidFill>
              <a:effectLst/>
              <a:latin typeface="YACgEan-tYE 0"/>
            </a:endParaRPr>
          </a:p>
          <a:p>
            <a:endParaRPr lang="en-US">
              <a:solidFill>
                <a:srgbClr val="000000"/>
              </a:solidFill>
              <a:latin typeface="YACgEan-tYE 0"/>
            </a:endParaRPr>
          </a:p>
          <a:p>
            <a:endParaRPr lang="en-US" sz="1800">
              <a:solidFill>
                <a:srgbClr val="000000"/>
              </a:solidFill>
              <a:effectLst/>
              <a:latin typeface="YACgEan-tYE 0"/>
            </a:endParaRPr>
          </a:p>
          <a:p>
            <a:endParaRPr lang="en-US" sz="1800">
              <a:solidFill>
                <a:srgbClr val="000000"/>
              </a:solidFill>
              <a:effectLst/>
              <a:latin typeface="YACgEan-tYE 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17EE569-3E9D-55FE-A9E1-CC82172F6662}"/>
              </a:ext>
            </a:extLst>
          </p:cNvPr>
          <p:cNvSpPr/>
          <p:nvPr/>
        </p:nvSpPr>
        <p:spPr>
          <a:xfrm>
            <a:off x="706854" y="4973052"/>
            <a:ext cx="1827797" cy="129139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DA1C5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600" b="0" i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30%</a:t>
            </a:r>
            <a:endParaRPr lang="en-US" sz="120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Internally Assessed</a:t>
            </a:r>
            <a:endParaRPr lang="en-US" sz="120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36 GLH</a:t>
            </a:r>
            <a:endParaRPr lang="en-US" sz="120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10 Hours </a:t>
            </a:r>
            <a:endParaRPr lang="en-US" sz="120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Controlled </a:t>
            </a:r>
            <a:endParaRPr lang="en-US" sz="120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Assessment</a:t>
            </a:r>
          </a:p>
          <a:p>
            <a:endParaRPr 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80AC40B5-995F-1C8C-1B39-4ADAD3C887B7}"/>
              </a:ext>
            </a:extLst>
          </p:cNvPr>
          <p:cNvSpPr/>
          <p:nvPr/>
        </p:nvSpPr>
        <p:spPr>
          <a:xfrm>
            <a:off x="2827419" y="4973052"/>
            <a:ext cx="1827797" cy="129139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  <a:p>
            <a:pPr algn="ctr"/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Unit 2 Guide</a:t>
            </a:r>
          </a:p>
          <a:p>
            <a:pPr algn="ctr"/>
            <a:endParaRPr lang="en-GB"/>
          </a:p>
          <a:p>
            <a:pPr algn="ctr"/>
            <a:endParaRPr lang="en-GB"/>
          </a:p>
          <a:p>
            <a:pPr algn="ctr"/>
            <a:endParaRPr lang="en-GB"/>
          </a:p>
          <a:p>
            <a:pPr algn="ctr"/>
            <a:endParaRPr lang="en-GB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4AA4EF0-8AB3-F1D5-0B2A-DDFE36A8A7BA}"/>
              </a:ext>
            </a:extLst>
          </p:cNvPr>
          <p:cNvSpPr/>
          <p:nvPr/>
        </p:nvSpPr>
        <p:spPr>
          <a:xfrm>
            <a:off x="4914686" y="4973052"/>
            <a:ext cx="1917286" cy="1291390"/>
          </a:xfrm>
          <a:prstGeom prst="roundRect">
            <a:avLst/>
          </a:prstGeom>
          <a:solidFill>
            <a:srgbClr val="DA1C5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Access to Brief</a:t>
            </a:r>
          </a:p>
          <a:p>
            <a:pPr algn="ctr"/>
            <a:endParaRPr lang="en-GB"/>
          </a:p>
          <a:p>
            <a:pPr algn="ctr"/>
            <a:endParaRPr lang="en-GB"/>
          </a:p>
          <a:p>
            <a:pPr algn="ctr"/>
            <a:endParaRPr lang="en-GB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AE825D49-0DD3-E086-EF2E-B88C521DD31D}"/>
              </a:ext>
            </a:extLst>
          </p:cNvPr>
          <p:cNvSpPr/>
          <p:nvPr/>
        </p:nvSpPr>
        <p:spPr>
          <a:xfrm>
            <a:off x="7073059" y="4973052"/>
            <a:ext cx="1827797" cy="129139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Mark Scheme</a:t>
            </a:r>
          </a:p>
          <a:p>
            <a:pPr algn="ctr"/>
            <a:endParaRPr lang="en-GB"/>
          </a:p>
          <a:p>
            <a:pPr algn="ctr"/>
            <a:endParaRPr lang="en-GB"/>
          </a:p>
          <a:p>
            <a:pPr algn="ctr"/>
            <a:endParaRPr lang="en-GB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212AA02E-A0E5-E7D3-F7CD-047430BBB2BA}"/>
              </a:ext>
            </a:extLst>
          </p:cNvPr>
          <p:cNvSpPr/>
          <p:nvPr/>
        </p:nvSpPr>
        <p:spPr>
          <a:xfrm>
            <a:off x="9195880" y="4973052"/>
            <a:ext cx="1827797" cy="129139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DA1C5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>
                <a:solidFill>
                  <a:schemeClr val="tx1"/>
                </a:solidFill>
              </a:rPr>
              <a:t>Make clear links to the brief.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60DE01CA-7027-4F2A-8F36-8074A494FF60}"/>
              </a:ext>
            </a:extLst>
          </p:cNvPr>
          <p:cNvSpPr/>
          <p:nvPr/>
        </p:nvSpPr>
        <p:spPr>
          <a:xfrm>
            <a:off x="1000875" y="1388642"/>
            <a:ext cx="1531519" cy="374986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Disciplines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B1821A75-F4DD-4B60-AB55-68274932273C}"/>
              </a:ext>
            </a:extLst>
          </p:cNvPr>
          <p:cNvSpPr/>
          <p:nvPr/>
        </p:nvSpPr>
        <p:spPr>
          <a:xfrm>
            <a:off x="9485392" y="1388642"/>
            <a:ext cx="1422486" cy="374986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Evaluate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EB25EF3C-5BF4-474C-5679-4385D6CFBBEA}"/>
              </a:ext>
            </a:extLst>
          </p:cNvPr>
          <p:cNvSpPr/>
          <p:nvPr/>
        </p:nvSpPr>
        <p:spPr>
          <a:xfrm>
            <a:off x="7364827" y="1388642"/>
            <a:ext cx="1422486" cy="374986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DA1C5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94C3AA3C-122C-850F-7A3B-24235088878C}"/>
              </a:ext>
            </a:extLst>
          </p:cNvPr>
          <p:cNvSpPr/>
          <p:nvPr/>
        </p:nvSpPr>
        <p:spPr>
          <a:xfrm>
            <a:off x="5242007" y="1388642"/>
            <a:ext cx="1422486" cy="374986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DA1C5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Develop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3845A97-621C-3076-9957-19F234AFAA2F}"/>
              </a:ext>
            </a:extLst>
          </p:cNvPr>
          <p:cNvSpPr/>
          <p:nvPr/>
        </p:nvSpPr>
        <p:spPr>
          <a:xfrm>
            <a:off x="3123697" y="1388642"/>
            <a:ext cx="1422486" cy="374986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DA1C5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Outline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254DCF4-B6E4-0EA1-C502-BFEAD3CA9EBC}"/>
              </a:ext>
            </a:extLst>
          </p:cNvPr>
          <p:cNvSpPr/>
          <p:nvPr/>
        </p:nvSpPr>
        <p:spPr>
          <a:xfrm>
            <a:off x="705854" y="1356556"/>
            <a:ext cx="481136" cy="407072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679DBC3-F115-27B7-013B-DAF528F28E98}"/>
              </a:ext>
            </a:extLst>
          </p:cNvPr>
          <p:cNvSpPr/>
          <p:nvPr/>
        </p:nvSpPr>
        <p:spPr>
          <a:xfrm>
            <a:off x="2878619" y="1356556"/>
            <a:ext cx="481136" cy="407072"/>
          </a:xfrm>
          <a:prstGeom prst="ellipse">
            <a:avLst/>
          </a:prstGeom>
          <a:solidFill>
            <a:schemeClr val="bg1"/>
          </a:solidFill>
          <a:ln w="28575">
            <a:solidFill>
              <a:srgbClr val="DA1C5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03BA319-6D7E-94E4-C969-308C85F1972B}"/>
              </a:ext>
            </a:extLst>
          </p:cNvPr>
          <p:cNvSpPr/>
          <p:nvPr/>
        </p:nvSpPr>
        <p:spPr>
          <a:xfrm>
            <a:off x="5034465" y="1372599"/>
            <a:ext cx="481136" cy="407072"/>
          </a:xfrm>
          <a:prstGeom prst="ellipse">
            <a:avLst/>
          </a:prstGeom>
          <a:solidFill>
            <a:schemeClr val="bg1"/>
          </a:solidFill>
          <a:ln w="28575">
            <a:solidFill>
              <a:srgbClr val="DA1C5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1DE49C9D-C746-0BCB-DE82-F2BE482D429C}"/>
              </a:ext>
            </a:extLst>
          </p:cNvPr>
          <p:cNvSpPr/>
          <p:nvPr/>
        </p:nvSpPr>
        <p:spPr>
          <a:xfrm>
            <a:off x="7157536" y="1388642"/>
            <a:ext cx="481136" cy="407072"/>
          </a:xfrm>
          <a:prstGeom prst="ellipse">
            <a:avLst/>
          </a:prstGeom>
          <a:solidFill>
            <a:schemeClr val="bg1"/>
          </a:solidFill>
          <a:ln w="28575">
            <a:solidFill>
              <a:srgbClr val="DA1C5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B0D5EB0A-541E-2DD5-C550-2007CD5F226D}"/>
              </a:ext>
            </a:extLst>
          </p:cNvPr>
          <p:cNvSpPr/>
          <p:nvPr/>
        </p:nvSpPr>
        <p:spPr>
          <a:xfrm>
            <a:off x="9280356" y="1388642"/>
            <a:ext cx="481136" cy="40707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84809F1-C637-7F1F-61DD-E9C8C9988FD5}"/>
              </a:ext>
            </a:extLst>
          </p:cNvPr>
          <p:cNvSpPr txBox="1"/>
          <p:nvPr/>
        </p:nvSpPr>
        <p:spPr>
          <a:xfrm>
            <a:off x="3138246" y="3600450"/>
            <a:ext cx="1283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10 Marks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D9348FD-68A8-3F19-5DF1-A3D6D0B5D428}"/>
              </a:ext>
            </a:extLst>
          </p:cNvPr>
          <p:cNvSpPr txBox="1"/>
          <p:nvPr/>
        </p:nvSpPr>
        <p:spPr>
          <a:xfrm>
            <a:off x="5242007" y="3600450"/>
            <a:ext cx="1283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10 Marks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12D7299-35F6-3ECD-4EE1-AC6045A99BF3}"/>
              </a:ext>
            </a:extLst>
          </p:cNvPr>
          <p:cNvSpPr txBox="1"/>
          <p:nvPr/>
        </p:nvSpPr>
        <p:spPr>
          <a:xfrm>
            <a:off x="7398104" y="3600450"/>
            <a:ext cx="1283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20 Marks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B8491AD-CF9B-F917-D8CE-9898CCF4BCA2}"/>
              </a:ext>
            </a:extLst>
          </p:cNvPr>
          <p:cNvSpPr txBox="1"/>
          <p:nvPr/>
        </p:nvSpPr>
        <p:spPr>
          <a:xfrm>
            <a:off x="9520924" y="3600450"/>
            <a:ext cx="1283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20 Marks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702D527-71EB-DC7A-4E02-9A51339747BF}"/>
              </a:ext>
            </a:extLst>
          </p:cNvPr>
          <p:cNvSpPr txBox="1"/>
          <p:nvPr/>
        </p:nvSpPr>
        <p:spPr>
          <a:xfrm>
            <a:off x="3119117" y="3989474"/>
            <a:ext cx="1283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Pages 7-8 Unit Guide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65FDB1F-E2FD-651F-6747-2159169B0A78}"/>
              </a:ext>
            </a:extLst>
          </p:cNvPr>
          <p:cNvSpPr txBox="1"/>
          <p:nvPr/>
        </p:nvSpPr>
        <p:spPr>
          <a:xfrm>
            <a:off x="5272011" y="4003872"/>
            <a:ext cx="1283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Pages 9-18 Unit Guide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04FA6F6-F709-36B9-B48C-48CC2330CD76}"/>
              </a:ext>
            </a:extLst>
          </p:cNvPr>
          <p:cNvSpPr txBox="1"/>
          <p:nvPr/>
        </p:nvSpPr>
        <p:spPr>
          <a:xfrm>
            <a:off x="7266004" y="4003872"/>
            <a:ext cx="14419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Pages 20-25 Unit Guide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AD3CCBD-B6C7-5D52-9F8E-9D53908E319D}"/>
              </a:ext>
            </a:extLst>
          </p:cNvPr>
          <p:cNvSpPr txBox="1"/>
          <p:nvPr/>
        </p:nvSpPr>
        <p:spPr>
          <a:xfrm>
            <a:off x="9195879" y="3989473"/>
            <a:ext cx="1711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Pages 26-27</a:t>
            </a:r>
          </a:p>
          <a:p>
            <a:pPr algn="ctr"/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Unit Guide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7663C06-95D8-2AAE-3DA7-50B57909C1B6}"/>
              </a:ext>
            </a:extLst>
          </p:cNvPr>
          <p:cNvSpPr txBox="1"/>
          <p:nvPr/>
        </p:nvSpPr>
        <p:spPr>
          <a:xfrm>
            <a:off x="1905000" y="323850"/>
            <a:ext cx="8382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>
                <a:solidFill>
                  <a:srgbClr val="DA1C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1/2 Performing Arts</a:t>
            </a:r>
          </a:p>
          <a:p>
            <a:pPr algn="ctr"/>
            <a:r>
              <a:rPr lang="en-GB" sz="2400">
                <a:solidFill>
                  <a:srgbClr val="DA1C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 2 Overview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3706B232-7A0F-3EF4-9B1D-AD86287A6D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9778" y="177463"/>
            <a:ext cx="1571625" cy="1066800"/>
          </a:xfrm>
          <a:prstGeom prst="rect">
            <a:avLst/>
          </a:prstGeom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id="{2E60BB38-16CC-2589-4FBE-2E5038B1B1E2}"/>
              </a:ext>
            </a:extLst>
          </p:cNvPr>
          <p:cNvSpPr/>
          <p:nvPr/>
        </p:nvSpPr>
        <p:spPr>
          <a:xfrm>
            <a:off x="0" y="6531644"/>
            <a:ext cx="12192000" cy="378495"/>
          </a:xfrm>
          <a:prstGeom prst="rect">
            <a:avLst/>
          </a:prstGeom>
          <a:solidFill>
            <a:srgbClr val="DA1C5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723154C5-63B0-A19E-3379-752C9EC3F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0165" y="5373333"/>
            <a:ext cx="886328" cy="83669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D85F380-157C-E9CE-B9BA-07B25BE9CD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7352" y="5350587"/>
            <a:ext cx="827930" cy="82356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D264F70-28E9-03FF-D653-B1C75835B2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48423" y="5373333"/>
            <a:ext cx="836693" cy="836693"/>
          </a:xfrm>
          <a:prstGeom prst="rect">
            <a:avLst/>
          </a:prstGeom>
        </p:spPr>
      </p:pic>
      <p:pic>
        <p:nvPicPr>
          <p:cNvPr id="14" name="Picture 13" descr="A logo with blue text&#10;&#10;Description automatically generated">
            <a:extLst>
              <a:ext uri="{FF2B5EF4-FFF2-40B4-BE49-F238E27FC236}">
                <a16:creationId xmlns:a16="http://schemas.microsoft.com/office/drawing/2014/main" id="{0D0255C5-183E-3936-5FFF-E3DA944ED2C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614" y="353658"/>
            <a:ext cx="876376" cy="82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798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839E0AB-BC0A-1994-8413-DBA870657899}"/>
              </a:ext>
            </a:extLst>
          </p:cNvPr>
          <p:cNvSpPr/>
          <p:nvPr/>
        </p:nvSpPr>
        <p:spPr>
          <a:xfrm>
            <a:off x="705854" y="1682275"/>
            <a:ext cx="1827797" cy="2162176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b="1" i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0" i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>
              <a:solidFill>
                <a:srgbClr val="000000"/>
              </a:solidFill>
              <a:latin typeface="YACgEan-tYE 0"/>
            </a:endParaRPr>
          </a:p>
          <a:p>
            <a:endParaRPr lang="en-US" sz="1200">
              <a:solidFill>
                <a:srgbClr val="000000"/>
              </a:solidFill>
              <a:effectLst/>
              <a:latin typeface="YACgEan-tYE 0"/>
            </a:endParaRPr>
          </a:p>
          <a:p>
            <a:endParaRPr lang="en-US" sz="1200">
              <a:solidFill>
                <a:srgbClr val="000000"/>
              </a:solidFill>
              <a:latin typeface="YACgEan-tYE 0"/>
            </a:endParaRPr>
          </a:p>
          <a:p>
            <a:endParaRPr lang="en-US" sz="1200">
              <a:solidFill>
                <a:srgbClr val="000000"/>
              </a:solidFill>
              <a:effectLst/>
              <a:latin typeface="YACgEan-tYE 0"/>
            </a:endParaRPr>
          </a:p>
          <a:p>
            <a:pPr algn="ctr"/>
            <a:r>
              <a:rPr lang="en-US" sz="11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Outline the factors that have influenced the creation of your proposed performance work. </a:t>
            </a:r>
          </a:p>
          <a:p>
            <a:endParaRPr lang="en-US" sz="1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4178E4B-9C9E-077F-FBAA-14CB2FBB2FFC}"/>
              </a:ext>
            </a:extLst>
          </p:cNvPr>
          <p:cNvSpPr/>
          <p:nvPr/>
        </p:nvSpPr>
        <p:spPr>
          <a:xfrm>
            <a:off x="2827419" y="1576135"/>
            <a:ext cx="1827797" cy="3108159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DA1C5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200" b="0" i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200" b="0" i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1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Produce your plans and ideas for your proposed event. Including a full proposal.</a:t>
            </a:r>
          </a:p>
          <a:p>
            <a:pPr algn="ctr"/>
            <a:endParaRPr lang="en-US" sz="1200" b="0" i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800" b="0" i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800" b="0" i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800" b="0" i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800" b="0" i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66F744D-930D-725E-B9DB-B9F47AC77721}"/>
              </a:ext>
            </a:extLst>
          </p:cNvPr>
          <p:cNvSpPr/>
          <p:nvPr/>
        </p:nvSpPr>
        <p:spPr>
          <a:xfrm>
            <a:off x="9195880" y="1779671"/>
            <a:ext cx="1827797" cy="2068315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0" i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1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Produce practical examples from your proposed event. This should give a taster of your overall idea.</a:t>
            </a:r>
          </a:p>
          <a:p>
            <a:pPr algn="ctr"/>
            <a:endParaRPr lang="en-US" sz="1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/>
          </a:p>
          <a:p>
            <a:pPr algn="ctr"/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08ED140-0929-538A-DECA-D77F7C448D7E}"/>
              </a:ext>
            </a:extLst>
          </p:cNvPr>
          <p:cNvSpPr/>
          <p:nvPr/>
        </p:nvSpPr>
        <p:spPr>
          <a:xfrm>
            <a:off x="7073059" y="1576135"/>
            <a:ext cx="1827797" cy="3108159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DA1C5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1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Outline how you could use marketing and public relations to promote your event.</a:t>
            </a:r>
          </a:p>
          <a:p>
            <a:pPr algn="ctr"/>
            <a:endParaRPr lang="en-US" sz="1200">
              <a:solidFill>
                <a:srgbClr val="000000"/>
              </a:solidFill>
              <a:latin typeface="YACgEan-tYE 0"/>
            </a:endParaRPr>
          </a:p>
          <a:p>
            <a:pPr algn="ctr"/>
            <a:endParaRPr lang="en-US" sz="1200">
              <a:solidFill>
                <a:srgbClr val="000000"/>
              </a:solidFill>
              <a:effectLst/>
              <a:latin typeface="YACgEan-tYE 0"/>
            </a:endParaRPr>
          </a:p>
          <a:p>
            <a:pPr algn="ctr"/>
            <a:endParaRPr lang="en-US" sz="1200">
              <a:solidFill>
                <a:srgbClr val="000000"/>
              </a:solidFill>
              <a:effectLst/>
              <a:latin typeface="YACgEan-tYE 0"/>
            </a:endParaRPr>
          </a:p>
          <a:p>
            <a:pPr algn="ctr"/>
            <a:endParaRPr lang="en-US">
              <a:solidFill>
                <a:srgbClr val="000000"/>
              </a:solidFill>
              <a:latin typeface="YACgEan-tYE 0"/>
            </a:endParaRPr>
          </a:p>
          <a:p>
            <a:pPr algn="ctr"/>
            <a:endParaRPr lang="en-US">
              <a:solidFill>
                <a:srgbClr val="000000"/>
              </a:solidFill>
              <a:latin typeface="YACgEan-tYE 0"/>
            </a:endParaRPr>
          </a:p>
          <a:p>
            <a:pPr algn="ctr"/>
            <a:endParaRPr lang="en-GB">
              <a:solidFill>
                <a:schemeClr val="tx1"/>
              </a:solidFill>
            </a:endParaRPr>
          </a:p>
          <a:p>
            <a:pPr algn="ctr"/>
            <a:endParaRPr lang="en-GB">
              <a:solidFill>
                <a:schemeClr val="tx1"/>
              </a:solidFill>
            </a:endParaRPr>
          </a:p>
          <a:p>
            <a:pPr algn="ctr"/>
            <a:r>
              <a:rPr lang="en-GB"/>
              <a:t>v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AEB90405-B6E8-9F1A-FA76-63E27C1A8643}"/>
              </a:ext>
            </a:extLst>
          </p:cNvPr>
          <p:cNvSpPr/>
          <p:nvPr/>
        </p:nvSpPr>
        <p:spPr>
          <a:xfrm>
            <a:off x="4950239" y="1576135"/>
            <a:ext cx="1869888" cy="3108159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DA1C5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100" b="0" i="0">
              <a:solidFill>
                <a:srgbClr val="000000"/>
              </a:solidFill>
              <a:effectLst/>
              <a:latin typeface="YACgEan-tYE 0"/>
            </a:endParaRPr>
          </a:p>
          <a:p>
            <a:endParaRPr lang="en-US">
              <a:solidFill>
                <a:srgbClr val="000000"/>
              </a:solidFill>
              <a:latin typeface="YACgEan-tYE 0"/>
            </a:endParaRPr>
          </a:p>
          <a:p>
            <a:endParaRPr lang="en-US" sz="1800">
              <a:solidFill>
                <a:srgbClr val="000000"/>
              </a:solidFill>
              <a:effectLst/>
              <a:latin typeface="YACgEan-tYE 0"/>
            </a:endParaRPr>
          </a:p>
          <a:p>
            <a:pPr algn="ctr"/>
            <a:r>
              <a:rPr lang="en-US" sz="11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Outline the timeline, personnel and resources required for the implementation of your creative proposal.</a:t>
            </a:r>
          </a:p>
          <a:p>
            <a:pPr algn="ctr"/>
            <a:endParaRPr lang="en-US" sz="120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>
              <a:solidFill>
                <a:srgbClr val="000000"/>
              </a:solidFill>
              <a:latin typeface="YACgEan-tYE 0"/>
            </a:endParaRPr>
          </a:p>
          <a:p>
            <a:endParaRPr lang="en-US" sz="1200">
              <a:solidFill>
                <a:srgbClr val="000000"/>
              </a:solidFill>
              <a:effectLst/>
              <a:latin typeface="YACgEan-tYE 0"/>
            </a:endParaRPr>
          </a:p>
          <a:p>
            <a:endParaRPr lang="en-US" sz="1200">
              <a:solidFill>
                <a:srgbClr val="000000"/>
              </a:solidFill>
              <a:latin typeface="YACgEan-tYE 0"/>
            </a:endParaRPr>
          </a:p>
          <a:p>
            <a:endParaRPr lang="en-US" sz="1200">
              <a:solidFill>
                <a:srgbClr val="000000"/>
              </a:solidFill>
              <a:effectLst/>
              <a:latin typeface="YACgEan-tYE 0"/>
            </a:endParaRPr>
          </a:p>
          <a:p>
            <a:endParaRPr lang="en-US" sz="1200">
              <a:solidFill>
                <a:srgbClr val="000000"/>
              </a:solidFill>
              <a:latin typeface="YACgEan-tYE 0"/>
            </a:endParaRPr>
          </a:p>
          <a:p>
            <a:endParaRPr lang="en-US" sz="1200">
              <a:solidFill>
                <a:srgbClr val="000000"/>
              </a:solidFill>
              <a:effectLst/>
              <a:latin typeface="YACgEan-tYE 0"/>
            </a:endParaRPr>
          </a:p>
          <a:p>
            <a:endParaRPr lang="en-US" sz="1200">
              <a:solidFill>
                <a:srgbClr val="000000"/>
              </a:solidFill>
              <a:effectLst/>
              <a:latin typeface="YACgEan-tYE 0"/>
            </a:endParaRPr>
          </a:p>
          <a:p>
            <a:endParaRPr lang="en-US" sz="1200">
              <a:solidFill>
                <a:srgbClr val="000000"/>
              </a:solidFill>
              <a:latin typeface="YACgEan-tYE 0"/>
            </a:endParaRPr>
          </a:p>
          <a:p>
            <a:endParaRPr lang="en-US" sz="1200">
              <a:solidFill>
                <a:srgbClr val="000000"/>
              </a:solidFill>
              <a:effectLst/>
              <a:latin typeface="YACgEan-tYE 0"/>
            </a:endParaRPr>
          </a:p>
          <a:p>
            <a:endParaRPr lang="en-US" sz="1200">
              <a:solidFill>
                <a:srgbClr val="000000"/>
              </a:solidFill>
              <a:latin typeface="YACgEan-tYE 0"/>
            </a:endParaRPr>
          </a:p>
          <a:p>
            <a:endParaRPr lang="en-US" sz="1800">
              <a:solidFill>
                <a:srgbClr val="000000"/>
              </a:solidFill>
              <a:effectLst/>
              <a:latin typeface="YACgEan-tYE 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17EE569-3E9D-55FE-A9E1-CC82172F6662}"/>
              </a:ext>
            </a:extLst>
          </p:cNvPr>
          <p:cNvSpPr/>
          <p:nvPr/>
        </p:nvSpPr>
        <p:spPr>
          <a:xfrm>
            <a:off x="706854" y="4003871"/>
            <a:ext cx="1827797" cy="236835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600" b="0" i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1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Produce and pitch your creative proposal, including your practical examples, to an audience and gain feedback. </a:t>
            </a:r>
          </a:p>
          <a:p>
            <a:pPr algn="ctr"/>
            <a:endParaRPr lang="en-US" sz="160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80AC40B5-995F-1C8C-1B39-4ADAD3C887B7}"/>
              </a:ext>
            </a:extLst>
          </p:cNvPr>
          <p:cNvSpPr/>
          <p:nvPr/>
        </p:nvSpPr>
        <p:spPr>
          <a:xfrm>
            <a:off x="2827419" y="4973052"/>
            <a:ext cx="1827797" cy="129139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  <a:p>
            <a:pPr algn="ctr"/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Unit 3 Guide</a:t>
            </a:r>
          </a:p>
          <a:p>
            <a:pPr algn="ctr"/>
            <a:endParaRPr lang="en-GB"/>
          </a:p>
          <a:p>
            <a:pPr algn="ctr"/>
            <a:endParaRPr lang="en-GB"/>
          </a:p>
          <a:p>
            <a:pPr algn="ctr"/>
            <a:endParaRPr lang="en-GB"/>
          </a:p>
          <a:p>
            <a:pPr algn="ctr"/>
            <a:endParaRPr lang="en-GB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4AA4EF0-8AB3-F1D5-0B2A-DDFE36A8A7BA}"/>
              </a:ext>
            </a:extLst>
          </p:cNvPr>
          <p:cNvSpPr/>
          <p:nvPr/>
        </p:nvSpPr>
        <p:spPr>
          <a:xfrm>
            <a:off x="4950239" y="4973052"/>
            <a:ext cx="1843166" cy="1291390"/>
          </a:xfrm>
          <a:prstGeom prst="roundRect">
            <a:avLst/>
          </a:prstGeom>
          <a:solidFill>
            <a:srgbClr val="DA1C5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Access to Brief</a:t>
            </a:r>
          </a:p>
          <a:p>
            <a:pPr algn="ctr"/>
            <a:endParaRPr lang="en-GB"/>
          </a:p>
          <a:p>
            <a:pPr algn="ctr"/>
            <a:endParaRPr lang="en-GB"/>
          </a:p>
          <a:p>
            <a:pPr algn="ctr"/>
            <a:endParaRPr lang="en-GB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AE825D49-0DD3-E086-EF2E-B88C521DD31D}"/>
              </a:ext>
            </a:extLst>
          </p:cNvPr>
          <p:cNvSpPr/>
          <p:nvPr/>
        </p:nvSpPr>
        <p:spPr>
          <a:xfrm>
            <a:off x="7073059" y="4973052"/>
            <a:ext cx="1827797" cy="129139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Mark Scheme</a:t>
            </a:r>
          </a:p>
          <a:p>
            <a:pPr algn="ctr"/>
            <a:endParaRPr lang="en-GB"/>
          </a:p>
          <a:p>
            <a:pPr algn="ctr"/>
            <a:endParaRPr lang="en-GB"/>
          </a:p>
          <a:p>
            <a:pPr algn="ctr"/>
            <a:endParaRPr lang="en-GB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212AA02E-A0E5-E7D3-F7CD-047430BBB2BA}"/>
              </a:ext>
            </a:extLst>
          </p:cNvPr>
          <p:cNvSpPr/>
          <p:nvPr/>
        </p:nvSpPr>
        <p:spPr>
          <a:xfrm>
            <a:off x="9180510" y="3961615"/>
            <a:ext cx="1827797" cy="241061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Evaluate the success of your creative proposal. Discuss what you have learnt and how it will inform your future planning of events.</a:t>
            </a:r>
          </a:p>
          <a:p>
            <a:pPr algn="ctr"/>
            <a:endParaRPr lang="en-GB" sz="11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60DE01CA-7027-4F2A-8F36-8074A494FF60}"/>
              </a:ext>
            </a:extLst>
          </p:cNvPr>
          <p:cNvSpPr/>
          <p:nvPr/>
        </p:nvSpPr>
        <p:spPr>
          <a:xfrm>
            <a:off x="1000876" y="1388642"/>
            <a:ext cx="1422486" cy="374986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Influences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B1821A75-F4DD-4B60-AB55-68274932273C}"/>
              </a:ext>
            </a:extLst>
          </p:cNvPr>
          <p:cNvSpPr/>
          <p:nvPr/>
        </p:nvSpPr>
        <p:spPr>
          <a:xfrm>
            <a:off x="9485392" y="1388642"/>
            <a:ext cx="1422486" cy="374986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</a:rPr>
              <a:t>   </a:t>
            </a:r>
            <a:r>
              <a:rPr lang="en-GB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EB25EF3C-5BF4-474C-5679-4385D6CFBBEA}"/>
              </a:ext>
            </a:extLst>
          </p:cNvPr>
          <p:cNvSpPr/>
          <p:nvPr/>
        </p:nvSpPr>
        <p:spPr>
          <a:xfrm>
            <a:off x="7364826" y="1388642"/>
            <a:ext cx="1441905" cy="374986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DA1C5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</a:rPr>
              <a:t>    </a:t>
            </a:r>
            <a:r>
              <a:rPr lang="en-GB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94C3AA3C-122C-850F-7A3B-24235088878C}"/>
              </a:ext>
            </a:extLst>
          </p:cNvPr>
          <p:cNvSpPr/>
          <p:nvPr/>
        </p:nvSpPr>
        <p:spPr>
          <a:xfrm>
            <a:off x="5242007" y="1388642"/>
            <a:ext cx="1536028" cy="374986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DA1C5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</a:rPr>
              <a:t>    </a:t>
            </a:r>
            <a:r>
              <a:rPr lang="en-GB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3845A97-621C-3076-9957-19F234AFAA2F}"/>
              </a:ext>
            </a:extLst>
          </p:cNvPr>
          <p:cNvSpPr/>
          <p:nvPr/>
        </p:nvSpPr>
        <p:spPr>
          <a:xfrm>
            <a:off x="3123697" y="1388642"/>
            <a:ext cx="1422486" cy="374986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DA1C5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254DCF4-B6E4-0EA1-C502-BFEAD3CA9EBC}"/>
              </a:ext>
            </a:extLst>
          </p:cNvPr>
          <p:cNvSpPr/>
          <p:nvPr/>
        </p:nvSpPr>
        <p:spPr>
          <a:xfrm>
            <a:off x="705854" y="1356556"/>
            <a:ext cx="481136" cy="407072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679DBC3-F115-27B7-013B-DAF528F28E98}"/>
              </a:ext>
            </a:extLst>
          </p:cNvPr>
          <p:cNvSpPr/>
          <p:nvPr/>
        </p:nvSpPr>
        <p:spPr>
          <a:xfrm>
            <a:off x="2878619" y="1356556"/>
            <a:ext cx="481136" cy="407072"/>
          </a:xfrm>
          <a:prstGeom prst="ellipse">
            <a:avLst/>
          </a:prstGeom>
          <a:solidFill>
            <a:schemeClr val="bg1"/>
          </a:solidFill>
          <a:ln w="28575">
            <a:solidFill>
              <a:srgbClr val="DA1C5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03BA319-6D7E-94E4-C969-308C85F1972B}"/>
              </a:ext>
            </a:extLst>
          </p:cNvPr>
          <p:cNvSpPr/>
          <p:nvPr/>
        </p:nvSpPr>
        <p:spPr>
          <a:xfrm>
            <a:off x="5034715" y="1372599"/>
            <a:ext cx="481136" cy="407072"/>
          </a:xfrm>
          <a:prstGeom prst="ellipse">
            <a:avLst/>
          </a:prstGeom>
          <a:solidFill>
            <a:schemeClr val="bg1"/>
          </a:solidFill>
          <a:ln w="28575">
            <a:solidFill>
              <a:srgbClr val="DA1C5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1DE49C9D-C746-0BCB-DE82-F2BE482D429C}"/>
              </a:ext>
            </a:extLst>
          </p:cNvPr>
          <p:cNvSpPr/>
          <p:nvPr/>
        </p:nvSpPr>
        <p:spPr>
          <a:xfrm>
            <a:off x="7157536" y="1388642"/>
            <a:ext cx="481136" cy="407072"/>
          </a:xfrm>
          <a:prstGeom prst="ellipse">
            <a:avLst/>
          </a:prstGeom>
          <a:solidFill>
            <a:schemeClr val="bg1"/>
          </a:solidFill>
          <a:ln w="28575">
            <a:solidFill>
              <a:srgbClr val="DA1C5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B0D5EB0A-541E-2DD5-C550-2007CD5F226D}"/>
              </a:ext>
            </a:extLst>
          </p:cNvPr>
          <p:cNvSpPr/>
          <p:nvPr/>
        </p:nvSpPr>
        <p:spPr>
          <a:xfrm>
            <a:off x="9280356" y="1388642"/>
            <a:ext cx="481136" cy="40707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84809F1-C637-7F1F-61DD-E9C8C9988FD5}"/>
              </a:ext>
            </a:extLst>
          </p:cNvPr>
          <p:cNvSpPr txBox="1"/>
          <p:nvPr/>
        </p:nvSpPr>
        <p:spPr>
          <a:xfrm>
            <a:off x="3099768" y="2890747"/>
            <a:ext cx="1283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10 Marks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D9348FD-68A8-3F19-5DF1-A3D6D0B5D428}"/>
              </a:ext>
            </a:extLst>
          </p:cNvPr>
          <p:cNvSpPr txBox="1"/>
          <p:nvPr/>
        </p:nvSpPr>
        <p:spPr>
          <a:xfrm>
            <a:off x="5242007" y="2884647"/>
            <a:ext cx="1283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5 Marks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12D7299-35F6-3ECD-4EE1-AC6045A99BF3}"/>
              </a:ext>
            </a:extLst>
          </p:cNvPr>
          <p:cNvSpPr txBox="1"/>
          <p:nvPr/>
        </p:nvSpPr>
        <p:spPr>
          <a:xfrm>
            <a:off x="7372435" y="2890747"/>
            <a:ext cx="1283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5 Marks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702D527-71EB-DC7A-4E02-9A51339747BF}"/>
              </a:ext>
            </a:extLst>
          </p:cNvPr>
          <p:cNvSpPr txBox="1"/>
          <p:nvPr/>
        </p:nvSpPr>
        <p:spPr>
          <a:xfrm>
            <a:off x="3119187" y="4014581"/>
            <a:ext cx="1283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Pages 7-8 Unit Guide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65FDB1F-E2FD-651F-6747-2159169B0A78}"/>
              </a:ext>
            </a:extLst>
          </p:cNvPr>
          <p:cNvSpPr txBox="1"/>
          <p:nvPr/>
        </p:nvSpPr>
        <p:spPr>
          <a:xfrm>
            <a:off x="5272011" y="4003872"/>
            <a:ext cx="1283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Pages 7-8 Unit Guide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04FA6F6-F709-36B9-B48C-48CC2330CD76}"/>
              </a:ext>
            </a:extLst>
          </p:cNvPr>
          <p:cNvSpPr txBox="1"/>
          <p:nvPr/>
        </p:nvSpPr>
        <p:spPr>
          <a:xfrm>
            <a:off x="7266004" y="4003872"/>
            <a:ext cx="14419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Page 9</a:t>
            </a:r>
          </a:p>
          <a:p>
            <a:pPr algn="ctr"/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 Unit Guide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7663C06-95D8-2AAE-3DA7-50B57909C1B6}"/>
              </a:ext>
            </a:extLst>
          </p:cNvPr>
          <p:cNvSpPr txBox="1"/>
          <p:nvPr/>
        </p:nvSpPr>
        <p:spPr>
          <a:xfrm>
            <a:off x="1905000" y="323850"/>
            <a:ext cx="8382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>
                <a:solidFill>
                  <a:srgbClr val="DA1C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1/2 Performing Arts</a:t>
            </a:r>
          </a:p>
          <a:p>
            <a:pPr algn="ctr"/>
            <a:r>
              <a:rPr lang="en-GB" sz="2400">
                <a:solidFill>
                  <a:srgbClr val="DA1C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 3 Overview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3706B232-7A0F-3EF4-9B1D-AD86287A6D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7000" y="165355"/>
            <a:ext cx="1571625" cy="1066800"/>
          </a:xfrm>
          <a:prstGeom prst="rect">
            <a:avLst/>
          </a:prstGeom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id="{2E60BB38-16CC-2589-4FBE-2E5038B1B1E2}"/>
              </a:ext>
            </a:extLst>
          </p:cNvPr>
          <p:cNvSpPr/>
          <p:nvPr/>
        </p:nvSpPr>
        <p:spPr>
          <a:xfrm>
            <a:off x="0" y="6531644"/>
            <a:ext cx="12192000" cy="378495"/>
          </a:xfrm>
          <a:prstGeom prst="rect">
            <a:avLst/>
          </a:prstGeom>
          <a:solidFill>
            <a:srgbClr val="DA1C5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723154C5-63B0-A19E-3379-752C9EC3F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0165" y="5373333"/>
            <a:ext cx="831794" cy="785213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48A50D1-35E2-0DD4-C925-F91A22873055}"/>
              </a:ext>
            </a:extLst>
          </p:cNvPr>
          <p:cNvSpPr/>
          <p:nvPr/>
        </p:nvSpPr>
        <p:spPr>
          <a:xfrm>
            <a:off x="1000876" y="3935540"/>
            <a:ext cx="1422486" cy="374986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Pitch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76D0D057-4C22-F077-01D4-846E96AA0CB4}"/>
              </a:ext>
            </a:extLst>
          </p:cNvPr>
          <p:cNvSpPr/>
          <p:nvPr/>
        </p:nvSpPr>
        <p:spPr>
          <a:xfrm>
            <a:off x="670729" y="3907322"/>
            <a:ext cx="481136" cy="407072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9205428-7BE8-D20B-53D8-5D463A7C3954}"/>
              </a:ext>
            </a:extLst>
          </p:cNvPr>
          <p:cNvSpPr/>
          <p:nvPr/>
        </p:nvSpPr>
        <p:spPr>
          <a:xfrm>
            <a:off x="9520924" y="3921389"/>
            <a:ext cx="1422486" cy="374986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C087A11-7784-0CAD-8573-A845BF3051AD}"/>
              </a:ext>
            </a:extLst>
          </p:cNvPr>
          <p:cNvSpPr/>
          <p:nvPr/>
        </p:nvSpPr>
        <p:spPr>
          <a:xfrm>
            <a:off x="9180510" y="3888212"/>
            <a:ext cx="481136" cy="407072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78B688-EC6F-D6A0-9C7C-20199A2069AF}"/>
              </a:ext>
            </a:extLst>
          </p:cNvPr>
          <p:cNvSpPr txBox="1"/>
          <p:nvPr/>
        </p:nvSpPr>
        <p:spPr>
          <a:xfrm>
            <a:off x="9590618" y="2890747"/>
            <a:ext cx="1283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20 Marks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EECCD2-F81C-22CE-20D3-ED47CD70F326}"/>
              </a:ext>
            </a:extLst>
          </p:cNvPr>
          <p:cNvSpPr txBox="1"/>
          <p:nvPr/>
        </p:nvSpPr>
        <p:spPr>
          <a:xfrm>
            <a:off x="946420" y="2884647"/>
            <a:ext cx="1283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10 Marks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DF9C397-A161-66BE-73E1-1F3D191AE654}"/>
              </a:ext>
            </a:extLst>
          </p:cNvPr>
          <p:cNvSpPr txBox="1"/>
          <p:nvPr/>
        </p:nvSpPr>
        <p:spPr>
          <a:xfrm>
            <a:off x="978203" y="5428623"/>
            <a:ext cx="1283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10 Marks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1751785-309E-4BA7-D9EB-E4F18DA61C00}"/>
              </a:ext>
            </a:extLst>
          </p:cNvPr>
          <p:cNvSpPr txBox="1"/>
          <p:nvPr/>
        </p:nvSpPr>
        <p:spPr>
          <a:xfrm>
            <a:off x="9485392" y="5434081"/>
            <a:ext cx="1283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20 Marks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8A44F11-7F95-F5CB-35A9-A083D9F9A47B}"/>
              </a:ext>
            </a:extLst>
          </p:cNvPr>
          <p:cNvSpPr txBox="1"/>
          <p:nvPr/>
        </p:nvSpPr>
        <p:spPr>
          <a:xfrm>
            <a:off x="946421" y="3237401"/>
            <a:ext cx="1283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Pages 7-8 Unit Guide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DA46CDA-ED70-80CE-8D30-7F15273A687D}"/>
              </a:ext>
            </a:extLst>
          </p:cNvPr>
          <p:cNvSpPr txBox="1"/>
          <p:nvPr/>
        </p:nvSpPr>
        <p:spPr>
          <a:xfrm>
            <a:off x="9396278" y="3234832"/>
            <a:ext cx="14419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Page 10</a:t>
            </a:r>
          </a:p>
          <a:p>
            <a:pPr algn="ctr"/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 Unit Guide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372FA07-3854-4BA2-0045-F48310FB4582}"/>
              </a:ext>
            </a:extLst>
          </p:cNvPr>
          <p:cNvSpPr txBox="1"/>
          <p:nvPr/>
        </p:nvSpPr>
        <p:spPr>
          <a:xfrm>
            <a:off x="831513" y="5827225"/>
            <a:ext cx="14419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Page 10</a:t>
            </a:r>
          </a:p>
          <a:p>
            <a:pPr algn="ctr"/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 Unit Guide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E2CC919-C290-2735-19BD-7922CF605EDD}"/>
              </a:ext>
            </a:extLst>
          </p:cNvPr>
          <p:cNvSpPr txBox="1"/>
          <p:nvPr/>
        </p:nvSpPr>
        <p:spPr>
          <a:xfrm>
            <a:off x="9364581" y="5778656"/>
            <a:ext cx="14419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Page 11</a:t>
            </a:r>
          </a:p>
          <a:p>
            <a:pPr algn="ctr"/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 Unit Guide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B51D2C13-38DC-27B4-12F8-7824ED071B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9755" y="5386581"/>
            <a:ext cx="818405" cy="822747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994D5078-D1C0-BFCF-D0BD-4C34C304A0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42440" y="5354424"/>
            <a:ext cx="857489" cy="848463"/>
          </a:xfrm>
          <a:prstGeom prst="rect">
            <a:avLst/>
          </a:prstGeom>
        </p:spPr>
      </p:pic>
      <p:pic>
        <p:nvPicPr>
          <p:cNvPr id="40" name="Picture 39" descr="A logo with blue text&#10;&#10;Description automatically generated">
            <a:extLst>
              <a:ext uri="{FF2B5EF4-FFF2-40B4-BE49-F238E27FC236}">
                <a16:creationId xmlns:a16="http://schemas.microsoft.com/office/drawing/2014/main" id="{8C50EFFE-F4D4-5C53-1A6B-7576A10132D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614" y="353658"/>
            <a:ext cx="876376" cy="82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161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839E0AB-BC0A-1994-8413-DBA870657899}"/>
              </a:ext>
            </a:extLst>
          </p:cNvPr>
          <p:cNvSpPr/>
          <p:nvPr/>
        </p:nvSpPr>
        <p:spPr>
          <a:xfrm>
            <a:off x="314325" y="1295765"/>
            <a:ext cx="2730976" cy="3547871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b="1" i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0" i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>
              <a:solidFill>
                <a:srgbClr val="000000"/>
              </a:solidFill>
              <a:latin typeface="YACgEan-tYE 0"/>
            </a:endParaRPr>
          </a:p>
          <a:p>
            <a:endParaRPr lang="en-US" sz="1200">
              <a:solidFill>
                <a:srgbClr val="000000"/>
              </a:solidFill>
              <a:effectLst/>
              <a:latin typeface="YACgEan-tYE 0"/>
            </a:endParaRPr>
          </a:p>
          <a:p>
            <a:endParaRPr lang="en-US" sz="1200">
              <a:solidFill>
                <a:srgbClr val="000000"/>
              </a:solidFill>
              <a:latin typeface="YACgEan-tYE 0"/>
            </a:endParaRPr>
          </a:p>
          <a:p>
            <a:endParaRPr lang="en-US" sz="1200" b="1">
              <a:solidFill>
                <a:srgbClr val="000000"/>
              </a:solidFill>
              <a:effectLst/>
              <a:latin typeface="YACgEan-tYE 0"/>
            </a:endParaRPr>
          </a:p>
          <a:p>
            <a:endParaRPr lang="en-US" sz="120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66F744D-930D-725E-B9DB-B9F47AC77721}"/>
              </a:ext>
            </a:extLst>
          </p:cNvPr>
          <p:cNvSpPr/>
          <p:nvPr/>
        </p:nvSpPr>
        <p:spPr>
          <a:xfrm>
            <a:off x="9274277" y="1286722"/>
            <a:ext cx="2730975" cy="3556914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Briefs Released</a:t>
            </a:r>
          </a:p>
          <a:p>
            <a:pPr algn="ctr"/>
            <a:r>
              <a:rPr lang="en-US" sz="12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Unit 2 – 1</a:t>
            </a:r>
            <a:r>
              <a:rPr lang="en-US" sz="1200" baseline="300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2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September</a:t>
            </a:r>
          </a:p>
          <a:p>
            <a:pPr algn="ctr"/>
            <a:r>
              <a:rPr lang="en-US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 3 – 1</a:t>
            </a:r>
            <a:r>
              <a:rPr lang="en-US" sz="1200" baseline="30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January</a:t>
            </a:r>
          </a:p>
          <a:p>
            <a:pPr algn="ctr"/>
            <a:endParaRPr lang="en-US" sz="120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January Series (Units 1 and 2</a:t>
            </a:r>
            <a:r>
              <a:rPr lang="en-US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r>
              <a:rPr lang="en-US" sz="12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Entry Deadline – 21</a:t>
            </a:r>
            <a:r>
              <a:rPr lang="en-US" sz="1200" baseline="300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2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October</a:t>
            </a:r>
          </a:p>
          <a:p>
            <a:pPr algn="ctr"/>
            <a:r>
              <a:rPr lang="en-US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Submission  – 10</a:t>
            </a:r>
            <a:r>
              <a:rPr lang="en-US" sz="1200" baseline="30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December</a:t>
            </a:r>
          </a:p>
          <a:p>
            <a:pPr algn="ctr"/>
            <a:endParaRPr lang="en-US" sz="120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 Series (All Units)</a:t>
            </a:r>
          </a:p>
          <a:p>
            <a:pPr algn="ctr"/>
            <a:r>
              <a:rPr lang="en-US" sz="12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Entry Deadline – 21</a:t>
            </a:r>
            <a:r>
              <a:rPr lang="en-US" sz="1200" baseline="300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20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February</a:t>
            </a:r>
          </a:p>
          <a:p>
            <a:pPr algn="ctr"/>
            <a:r>
              <a:rPr lang="en-US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Submission – 5</a:t>
            </a:r>
            <a:r>
              <a:rPr lang="en-US" sz="1200" baseline="30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May</a:t>
            </a:r>
          </a:p>
          <a:p>
            <a:pPr algn="ctr"/>
            <a:endParaRPr lang="en-US" sz="1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17EE569-3E9D-55FE-A9E1-CC82172F6662}"/>
              </a:ext>
            </a:extLst>
          </p:cNvPr>
          <p:cNvSpPr/>
          <p:nvPr/>
        </p:nvSpPr>
        <p:spPr>
          <a:xfrm>
            <a:off x="314325" y="4973052"/>
            <a:ext cx="2730976" cy="129139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DA1C5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Us</a:t>
            </a:r>
          </a:p>
          <a:p>
            <a:endParaRPr lang="en-US" sz="16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80AC40B5-995F-1C8C-1B39-4ADAD3C887B7}"/>
              </a:ext>
            </a:extLst>
          </p:cNvPr>
          <p:cNvSpPr/>
          <p:nvPr/>
        </p:nvSpPr>
        <p:spPr>
          <a:xfrm>
            <a:off x="3200818" y="4814125"/>
            <a:ext cx="1827797" cy="1451319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  <a:p>
            <a:pPr algn="ctr"/>
            <a:endParaRPr lang="en-GB"/>
          </a:p>
          <a:p>
            <a:pPr algn="ctr"/>
            <a:endParaRPr lang="en-GB"/>
          </a:p>
          <a:p>
            <a:pPr algn="ctr"/>
            <a:endParaRPr lang="en-GB"/>
          </a:p>
          <a:p>
            <a:pPr algn="ctr"/>
            <a:endParaRPr lang="en-GB"/>
          </a:p>
          <a:p>
            <a:pPr algn="ctr"/>
            <a:endParaRPr lang="en-GB"/>
          </a:p>
          <a:p>
            <a:pPr algn="ctr"/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FAQs</a:t>
            </a:r>
          </a:p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/>
          </a:p>
          <a:p>
            <a:pPr algn="ctr"/>
            <a:endParaRPr lang="en-GB"/>
          </a:p>
          <a:p>
            <a:pPr algn="ctr"/>
            <a:endParaRPr lang="en-GB"/>
          </a:p>
          <a:p>
            <a:pPr algn="ctr"/>
            <a:endParaRPr lang="en-GB"/>
          </a:p>
          <a:p>
            <a:pPr algn="ctr"/>
            <a:endParaRPr lang="en-GB"/>
          </a:p>
          <a:p>
            <a:pPr algn="ctr"/>
            <a:endParaRPr lang="en-GB"/>
          </a:p>
          <a:p>
            <a:pPr algn="ctr"/>
            <a:endParaRPr lang="en-GB"/>
          </a:p>
          <a:p>
            <a:pPr algn="ctr"/>
            <a:endParaRPr lang="en-GB"/>
          </a:p>
          <a:p>
            <a:pPr algn="ctr"/>
            <a:endParaRPr lang="en-GB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4AA4EF0-8AB3-F1D5-0B2A-DDFE36A8A7BA}"/>
              </a:ext>
            </a:extLst>
          </p:cNvPr>
          <p:cNvSpPr/>
          <p:nvPr/>
        </p:nvSpPr>
        <p:spPr>
          <a:xfrm>
            <a:off x="5192595" y="4814125"/>
            <a:ext cx="1849766" cy="1450317"/>
          </a:xfrm>
          <a:prstGeom prst="roundRect">
            <a:avLst/>
          </a:prstGeom>
          <a:solidFill>
            <a:srgbClr val="DA1C5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Access to Brief</a:t>
            </a:r>
          </a:p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/>
          </a:p>
          <a:p>
            <a:pPr algn="ctr"/>
            <a:endParaRPr lang="en-GB"/>
          </a:p>
          <a:p>
            <a:pPr algn="ctr"/>
            <a:endParaRPr lang="en-GB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AE825D49-0DD3-E086-EF2E-B88C521DD31D}"/>
              </a:ext>
            </a:extLst>
          </p:cNvPr>
          <p:cNvSpPr/>
          <p:nvPr/>
        </p:nvSpPr>
        <p:spPr>
          <a:xfrm>
            <a:off x="7233436" y="4813122"/>
            <a:ext cx="1827797" cy="145131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Exemplar</a:t>
            </a:r>
          </a:p>
          <a:p>
            <a:pPr algn="ctr"/>
            <a:r>
              <a:rPr lang="en-GB"/>
              <a:t> </a:t>
            </a:r>
          </a:p>
          <a:p>
            <a:pPr algn="ctr"/>
            <a:endParaRPr lang="en-GB"/>
          </a:p>
          <a:p>
            <a:pPr algn="ctr"/>
            <a:endParaRPr lang="en-GB"/>
          </a:p>
          <a:p>
            <a:pPr algn="ctr"/>
            <a:endParaRPr lang="en-GB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212AA02E-A0E5-E7D3-F7CD-047430BBB2BA}"/>
              </a:ext>
            </a:extLst>
          </p:cNvPr>
          <p:cNvSpPr/>
          <p:nvPr/>
        </p:nvSpPr>
        <p:spPr>
          <a:xfrm>
            <a:off x="9274277" y="4973052"/>
            <a:ext cx="2730975" cy="129139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DA1C5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Examiners’ Reports</a:t>
            </a:r>
          </a:p>
          <a:p>
            <a:pPr algn="ctr"/>
            <a:endParaRPr lang="en-GB" sz="1600">
              <a:solidFill>
                <a:schemeClr val="tx1"/>
              </a:solidFill>
            </a:endParaRPr>
          </a:p>
          <a:p>
            <a:pPr algn="ctr"/>
            <a:endParaRPr lang="en-GB" sz="1600">
              <a:solidFill>
                <a:schemeClr val="tx1"/>
              </a:solidFill>
            </a:endParaRPr>
          </a:p>
          <a:p>
            <a:pPr algn="ctr"/>
            <a:endParaRPr lang="en-GB" sz="1600">
              <a:solidFill>
                <a:schemeClr val="tx1"/>
              </a:solidFill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60DE01CA-7027-4F2A-8F36-8074A494FF60}"/>
              </a:ext>
            </a:extLst>
          </p:cNvPr>
          <p:cNvSpPr/>
          <p:nvPr/>
        </p:nvSpPr>
        <p:spPr>
          <a:xfrm>
            <a:off x="1042113" y="1132181"/>
            <a:ext cx="1422486" cy="374986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UMS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B1821A75-F4DD-4B60-AB55-68274932273C}"/>
              </a:ext>
            </a:extLst>
          </p:cNvPr>
          <p:cNvSpPr/>
          <p:nvPr/>
        </p:nvSpPr>
        <p:spPr>
          <a:xfrm>
            <a:off x="9990719" y="1112533"/>
            <a:ext cx="1529770" cy="374986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Dates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254DCF4-B6E4-0EA1-C502-BFEAD3CA9EBC}"/>
              </a:ext>
            </a:extLst>
          </p:cNvPr>
          <p:cNvSpPr/>
          <p:nvPr/>
        </p:nvSpPr>
        <p:spPr>
          <a:xfrm>
            <a:off x="688221" y="1132181"/>
            <a:ext cx="481136" cy="407072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B0D5EB0A-541E-2DD5-C550-2007CD5F226D}"/>
              </a:ext>
            </a:extLst>
          </p:cNvPr>
          <p:cNvSpPr/>
          <p:nvPr/>
        </p:nvSpPr>
        <p:spPr>
          <a:xfrm>
            <a:off x="9643629" y="1100095"/>
            <a:ext cx="481136" cy="40707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7663C06-95D8-2AAE-3DA7-50B57909C1B6}"/>
              </a:ext>
            </a:extLst>
          </p:cNvPr>
          <p:cNvSpPr txBox="1"/>
          <p:nvPr/>
        </p:nvSpPr>
        <p:spPr>
          <a:xfrm>
            <a:off x="1905000" y="323434"/>
            <a:ext cx="8382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>
                <a:solidFill>
                  <a:srgbClr val="DA1C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1/2 Performing Arts</a:t>
            </a:r>
          </a:p>
          <a:p>
            <a:pPr algn="ctr"/>
            <a:r>
              <a:rPr lang="en-GB" sz="2400">
                <a:solidFill>
                  <a:srgbClr val="DA1C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Information and Useful Guides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3706B232-7A0F-3EF4-9B1D-AD86287A6D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9981" y="33295"/>
            <a:ext cx="1571625" cy="1066800"/>
          </a:xfrm>
          <a:prstGeom prst="rect">
            <a:avLst/>
          </a:prstGeom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id="{2E60BB38-16CC-2589-4FBE-2E5038B1B1E2}"/>
              </a:ext>
            </a:extLst>
          </p:cNvPr>
          <p:cNvSpPr/>
          <p:nvPr/>
        </p:nvSpPr>
        <p:spPr>
          <a:xfrm>
            <a:off x="0" y="6531644"/>
            <a:ext cx="12192000" cy="378495"/>
          </a:xfrm>
          <a:prstGeom prst="rect">
            <a:avLst/>
          </a:prstGeom>
          <a:solidFill>
            <a:srgbClr val="DA1C5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723154C5-63B0-A19E-3379-752C9EC3F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1789" y="5189605"/>
            <a:ext cx="1006203" cy="949855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4953118B-0453-A92A-32E7-FE0E854F7F85}"/>
              </a:ext>
            </a:extLst>
          </p:cNvPr>
          <p:cNvSpPr/>
          <p:nvPr/>
        </p:nvSpPr>
        <p:spPr>
          <a:xfrm>
            <a:off x="3200817" y="3039767"/>
            <a:ext cx="1827797" cy="1483959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  <a:p>
            <a:pPr algn="ctr"/>
            <a:r>
              <a:rPr lang="en-GB"/>
              <a:t>Delivery Guide</a:t>
            </a:r>
          </a:p>
          <a:p>
            <a:pPr algn="ctr"/>
            <a:endParaRPr lang="en-GB"/>
          </a:p>
          <a:p>
            <a:pPr algn="ctr"/>
            <a:endParaRPr lang="en-GB"/>
          </a:p>
          <a:p>
            <a:pPr algn="ctr"/>
            <a:endParaRPr lang="en-GB"/>
          </a:p>
          <a:p>
            <a:pPr algn="ctr"/>
            <a:endParaRPr lang="en-GB"/>
          </a:p>
          <a:p>
            <a:pPr algn="ctr"/>
            <a:endParaRPr lang="en-GB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EF8B1CB-8713-1363-8183-8C0A756AE701}"/>
              </a:ext>
            </a:extLst>
          </p:cNvPr>
          <p:cNvSpPr/>
          <p:nvPr/>
        </p:nvSpPr>
        <p:spPr>
          <a:xfrm>
            <a:off x="3200817" y="1321023"/>
            <a:ext cx="1827797" cy="147780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  <a:p>
            <a:pPr algn="ctr"/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Specification</a:t>
            </a:r>
          </a:p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/>
          </a:p>
          <a:p>
            <a:pPr algn="ctr"/>
            <a:endParaRPr lang="en-GB"/>
          </a:p>
          <a:p>
            <a:pPr algn="ctr"/>
            <a:endParaRPr lang="en-GB"/>
          </a:p>
          <a:p>
            <a:pPr algn="ctr"/>
            <a:endParaRPr lang="en-GB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A336693-9C54-CD80-3198-894D0847A142}"/>
              </a:ext>
            </a:extLst>
          </p:cNvPr>
          <p:cNvSpPr/>
          <p:nvPr/>
        </p:nvSpPr>
        <p:spPr>
          <a:xfrm>
            <a:off x="5214564" y="3067638"/>
            <a:ext cx="1827797" cy="1450317"/>
          </a:xfrm>
          <a:prstGeom prst="roundRect">
            <a:avLst/>
          </a:prstGeom>
          <a:solidFill>
            <a:srgbClr val="DA1C5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Surpass</a:t>
            </a:r>
          </a:p>
          <a:p>
            <a:pPr algn="ctr"/>
            <a:endParaRPr lang="en-GB"/>
          </a:p>
          <a:p>
            <a:pPr algn="ctr"/>
            <a:endParaRPr lang="en-GB"/>
          </a:p>
          <a:p>
            <a:pPr algn="ctr"/>
            <a:endParaRPr lang="en-GB"/>
          </a:p>
          <a:p>
            <a:pPr algn="ctr"/>
            <a:endParaRPr lang="en-GB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A146115-B1B0-00D5-C189-16611AB6325E}"/>
              </a:ext>
            </a:extLst>
          </p:cNvPr>
          <p:cNvSpPr/>
          <p:nvPr/>
        </p:nvSpPr>
        <p:spPr>
          <a:xfrm>
            <a:off x="5214564" y="1295765"/>
            <a:ext cx="1827797" cy="1491336"/>
          </a:xfrm>
          <a:prstGeom prst="roundRect">
            <a:avLst/>
          </a:prstGeom>
          <a:solidFill>
            <a:srgbClr val="DA1C5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Assessment</a:t>
            </a:r>
          </a:p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/>
          </a:p>
          <a:p>
            <a:pPr algn="ctr"/>
            <a:endParaRPr lang="en-GB"/>
          </a:p>
          <a:p>
            <a:pPr algn="ctr"/>
            <a:endParaRPr lang="en-GB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BCB5F2E-DC01-B9D9-DED9-AEE07EC99B5D}"/>
              </a:ext>
            </a:extLst>
          </p:cNvPr>
          <p:cNvSpPr/>
          <p:nvPr/>
        </p:nvSpPr>
        <p:spPr>
          <a:xfrm>
            <a:off x="7233436" y="2998602"/>
            <a:ext cx="1827797" cy="150037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Newsletters</a:t>
            </a:r>
          </a:p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/>
          </a:p>
          <a:p>
            <a:pPr algn="ctr"/>
            <a:endParaRPr lang="en-GB"/>
          </a:p>
          <a:p>
            <a:pPr algn="ctr"/>
            <a:endParaRPr lang="en-GB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0FB05025-2711-7D51-B70A-8657EFDADA3F}"/>
              </a:ext>
            </a:extLst>
          </p:cNvPr>
          <p:cNvSpPr/>
          <p:nvPr/>
        </p:nvSpPr>
        <p:spPr>
          <a:xfrm>
            <a:off x="7269009" y="1286722"/>
            <a:ext cx="1843033" cy="147780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/>
          </a:p>
          <a:p>
            <a:pPr algn="ctr"/>
            <a:endParaRPr lang="en-GB"/>
          </a:p>
          <a:p>
            <a:pPr algn="ctr"/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CPD</a:t>
            </a:r>
          </a:p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Table 10">
            <a:extLst>
              <a:ext uri="{FF2B5EF4-FFF2-40B4-BE49-F238E27FC236}">
                <a16:creationId xmlns:a16="http://schemas.microsoft.com/office/drawing/2014/main" id="{32545A35-CF67-0862-56C4-A8A46CCBEA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339736"/>
              </p:ext>
            </p:extLst>
          </p:nvPr>
        </p:nvGraphicFramePr>
        <p:xfrm>
          <a:off x="421537" y="1680726"/>
          <a:ext cx="2516552" cy="29036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7968">
                  <a:extLst>
                    <a:ext uri="{9D8B030D-6E8A-4147-A177-3AD203B41FA5}">
                      <a16:colId xmlns:a16="http://schemas.microsoft.com/office/drawing/2014/main" val="1894313262"/>
                    </a:ext>
                  </a:extLst>
                </a:gridCol>
                <a:gridCol w="473523">
                  <a:extLst>
                    <a:ext uri="{9D8B030D-6E8A-4147-A177-3AD203B41FA5}">
                      <a16:colId xmlns:a16="http://schemas.microsoft.com/office/drawing/2014/main" val="368278248"/>
                    </a:ext>
                  </a:extLst>
                </a:gridCol>
                <a:gridCol w="463159">
                  <a:extLst>
                    <a:ext uri="{9D8B030D-6E8A-4147-A177-3AD203B41FA5}">
                      <a16:colId xmlns:a16="http://schemas.microsoft.com/office/drawing/2014/main" val="2272952597"/>
                    </a:ext>
                  </a:extLst>
                </a:gridCol>
                <a:gridCol w="438863">
                  <a:extLst>
                    <a:ext uri="{9D8B030D-6E8A-4147-A177-3AD203B41FA5}">
                      <a16:colId xmlns:a16="http://schemas.microsoft.com/office/drawing/2014/main" val="115241074"/>
                    </a:ext>
                  </a:extLst>
                </a:gridCol>
                <a:gridCol w="633039">
                  <a:extLst>
                    <a:ext uri="{9D8B030D-6E8A-4147-A177-3AD203B41FA5}">
                      <a16:colId xmlns:a16="http://schemas.microsoft.com/office/drawing/2014/main" val="2378527446"/>
                    </a:ext>
                  </a:extLst>
                </a:gridCol>
              </a:tblGrid>
              <a:tr h="242359">
                <a:tc>
                  <a:txBody>
                    <a:bodyPr/>
                    <a:lstStyle/>
                    <a:p>
                      <a:endParaRPr lang="en-GB" sz="10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 1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 2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 3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Overall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4356538"/>
                  </a:ext>
                </a:extLst>
              </a:tr>
              <a:tr h="242359">
                <a:tc>
                  <a:txBody>
                    <a:bodyPr/>
                    <a:lstStyle/>
                    <a:p>
                      <a:r>
                        <a:rPr lang="en-GB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L1P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1588881"/>
                  </a:ext>
                </a:extLst>
              </a:tr>
              <a:tr h="282364">
                <a:tc>
                  <a:txBody>
                    <a:bodyPr/>
                    <a:lstStyle/>
                    <a:p>
                      <a:r>
                        <a:rPr lang="en-GB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L1M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7305912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r>
                        <a:rPr lang="en-GB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L1D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8572919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r>
                        <a:rPr lang="en-GB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L1D*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497694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n-GB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L2P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5445819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r>
                        <a:rPr lang="en-GB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L2M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210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0151918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r>
                        <a:rPr lang="en-GB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L2D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9625068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r>
                        <a:rPr lang="en-GB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L2D*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9126994"/>
                  </a:ext>
                </a:extLst>
              </a:tr>
              <a:tr h="192405">
                <a:tc>
                  <a:txBody>
                    <a:bodyPr/>
                    <a:lstStyle/>
                    <a:p>
                      <a:r>
                        <a:rPr lang="en-GB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8094149"/>
                  </a:ext>
                </a:extLst>
              </a:tr>
            </a:tbl>
          </a:graphicData>
        </a:graphic>
      </p:graphicFrame>
      <p:pic>
        <p:nvPicPr>
          <p:cNvPr id="44" name="Picture 43">
            <a:extLst>
              <a:ext uri="{FF2B5EF4-FFF2-40B4-BE49-F238E27FC236}">
                <a16:creationId xmlns:a16="http://schemas.microsoft.com/office/drawing/2014/main" id="{F13BC9C7-6178-BD8B-B27B-EECB4CAC1B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6206" y="5354247"/>
            <a:ext cx="803863" cy="790576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EACB2EEE-CF48-482A-2F66-0269129340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1756" y="5213160"/>
            <a:ext cx="981251" cy="9263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E0A0A1C-338A-A6F6-0931-F4E2C0FA61E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30830" y="5538781"/>
            <a:ext cx="671362" cy="678639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D87627A-097C-6190-7E88-4154B085C6E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54041" y="1708266"/>
            <a:ext cx="953268" cy="94570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4DFA1E44-DC55-AC2B-3D21-8A12A076245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48430" y="1668380"/>
            <a:ext cx="1022717" cy="1025474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B12CD019-1850-0A6D-DE25-83C6D0AA5CF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01756" y="1633078"/>
            <a:ext cx="1051340" cy="104304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912F17DC-41C7-F3F9-E13C-5CB29230718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682581" y="3429000"/>
            <a:ext cx="924728" cy="927207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137FAA2C-EEE4-26AC-7A54-F864A568465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641470" y="3385561"/>
            <a:ext cx="1006203" cy="1011555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8F7715BE-5DDA-123B-F1F9-1EBB7266141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654041" y="5213160"/>
            <a:ext cx="944688" cy="934691"/>
          </a:xfrm>
          <a:prstGeom prst="rect">
            <a:avLst/>
          </a:prstGeom>
        </p:spPr>
      </p:pic>
      <p:pic>
        <p:nvPicPr>
          <p:cNvPr id="42" name="Picture 41" descr="A logo with blue text&#10;&#10;Description automatically generated">
            <a:extLst>
              <a:ext uri="{FF2B5EF4-FFF2-40B4-BE49-F238E27FC236}">
                <a16:creationId xmlns:a16="http://schemas.microsoft.com/office/drawing/2014/main" id="{2B7D4E10-3A83-E7C8-6539-0D3E8EC9CF5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981" y="238162"/>
            <a:ext cx="876376" cy="82303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C4418F8-A1B6-6845-E612-7B8AB7116F9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607080" y="3326911"/>
            <a:ext cx="1146016" cy="1111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200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8315D743CEC145AAE9815F14DFC2EE" ma:contentTypeVersion="18" ma:contentTypeDescription="Create a new document." ma:contentTypeScope="" ma:versionID="86194489eb04e0ce41909b55b100e958">
  <xsd:schema xmlns:xsd="http://www.w3.org/2001/XMLSchema" xmlns:xs="http://www.w3.org/2001/XMLSchema" xmlns:p="http://schemas.microsoft.com/office/2006/metadata/properties" xmlns:ns2="82e184b6-85a8-46e3-8566-3c81e2119331" xmlns:ns3="36f98b4f-ba65-4a7d-9a34-48b23de556cb" targetNamespace="http://schemas.microsoft.com/office/2006/metadata/properties" ma:root="true" ma:fieldsID="a293042cd9c103f5b2e274899b38c7d2" ns2:_="" ns3:_="">
    <xsd:import namespace="82e184b6-85a8-46e3-8566-3c81e2119331"/>
    <xsd:import namespace="36f98b4f-ba65-4a7d-9a34-48b23de556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e184b6-85a8-46e3-8566-3c81e21193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d004107-dac0-45af-83fb-11757b2c839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f98b4f-ba65-4a7d-9a34-48b23de556c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317158d-5997-432d-8f64-ed5253ed3d4a}" ma:internalName="TaxCatchAll" ma:showField="CatchAllData" ma:web="36f98b4f-ba65-4a7d-9a34-48b23de556c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F2E8752-D83C-459C-84AE-243F2EACF379}">
  <ds:schemaRefs>
    <ds:schemaRef ds:uri="36f98b4f-ba65-4a7d-9a34-48b23de556cb"/>
    <ds:schemaRef ds:uri="82e184b6-85a8-46e3-8566-3c81e211933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5F2F40D-FC58-4604-B9BB-6059EE7679E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WJEC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Husband, Victoria</dc:creator>
  <cp:revision>1</cp:revision>
  <cp:lastPrinted>2023-08-18T09:06:55Z</cp:lastPrinted>
  <dcterms:created xsi:type="dcterms:W3CDTF">2023-08-17T15:51:53Z</dcterms:created>
  <dcterms:modified xsi:type="dcterms:W3CDTF">2023-10-13T10:38:52Z</dcterms:modified>
</cp:coreProperties>
</file>