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58" r:id="rId5"/>
    <p:sldId id="346" r:id="rId6"/>
    <p:sldId id="349" r:id="rId7"/>
    <p:sldId id="348" r:id="rId8"/>
    <p:sldId id="351" r:id="rId9"/>
    <p:sldId id="353" r:id="rId10"/>
    <p:sldId id="374" r:id="rId11"/>
    <p:sldId id="339" r:id="rId12"/>
    <p:sldId id="379" r:id="rId13"/>
    <p:sldId id="380" r:id="rId14"/>
    <p:sldId id="381" r:id="rId15"/>
    <p:sldId id="383" r:id="rId16"/>
    <p:sldId id="384" r:id="rId17"/>
    <p:sldId id="335" r:id="rId18"/>
    <p:sldId id="336" r:id="rId19"/>
    <p:sldId id="340" r:id="rId20"/>
    <p:sldId id="385" r:id="rId21"/>
    <p:sldId id="388" r:id="rId22"/>
    <p:sldId id="389" r:id="rId23"/>
    <p:sldId id="390" r:id="rId24"/>
    <p:sldId id="391" r:id="rId25"/>
    <p:sldId id="392" r:id="rId26"/>
    <p:sldId id="393" r:id="rId27"/>
    <p:sldId id="394" r:id="rId28"/>
    <p:sldId id="395" r:id="rId29"/>
    <p:sldId id="396" r:id="rId30"/>
    <p:sldId id="3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arthy, Alun" initials="MA" lastIdx="11" clrIdx="6">
    <p:extLst>
      <p:ext uri="{19B8F6BF-5375-455C-9EA6-DF929625EA0E}">
        <p15:presenceInfo xmlns:p15="http://schemas.microsoft.com/office/powerpoint/2012/main" userId="S::mccaal@wjec.co.uk::eebe6f78-6347-4a3a-99f8-9a1e12829bb0" providerId="AD"/>
      </p:ext>
    </p:extLst>
  </p:cmAuthor>
  <p:cmAuthor id="1" name="Jones, Nia" initials="JN" lastIdx="1" clrIdx="0"/>
  <p:cmAuthor id="8" name="Melhuish, Sally" initials="MS" lastIdx="14" clrIdx="7">
    <p:extLst>
      <p:ext uri="{19B8F6BF-5375-455C-9EA6-DF929625EA0E}">
        <p15:presenceInfo xmlns:p15="http://schemas.microsoft.com/office/powerpoint/2012/main" userId="S::melhus@wjec.co.uk::1ccacbd0-e470-466d-933a-d978a838c19f" providerId="AD"/>
      </p:ext>
    </p:extLst>
  </p:cmAuthor>
  <p:cmAuthor id="2" name="Webster, Catherine" initials="WC" lastIdx="29"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22"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5A0F"/>
    <a:srgbClr val="FFFF00"/>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29" autoAdjust="0"/>
    <p:restoredTop sz="94660"/>
  </p:normalViewPr>
  <p:slideViewPr>
    <p:cSldViewPr snapToGrid="0">
      <p:cViewPr varScale="1">
        <p:scale>
          <a:sx n="108" d="100"/>
          <a:sy n="108" d="100"/>
        </p:scale>
        <p:origin x="22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n, Sally" userId="8228c7ff-f84b-45f2-bfbb-1671fcb9d0e2" providerId="ADAL" clId="{314EC48D-44ED-4A77-9C85-4119479D41DB}"/>
    <pc:docChg chg="delSld modSld">
      <pc:chgData name="Quinn, Sally" userId="8228c7ff-f84b-45f2-bfbb-1671fcb9d0e2" providerId="ADAL" clId="{314EC48D-44ED-4A77-9C85-4119479D41DB}" dt="2021-12-14T14:14:54.413" v="45" actId="207"/>
      <pc:docMkLst>
        <pc:docMk/>
      </pc:docMkLst>
      <pc:sldChg chg="del">
        <pc:chgData name="Quinn, Sally" userId="8228c7ff-f84b-45f2-bfbb-1671fcb9d0e2" providerId="ADAL" clId="{314EC48D-44ED-4A77-9C85-4119479D41DB}" dt="2021-12-14T14:13:43.574" v="5" actId="47"/>
        <pc:sldMkLst>
          <pc:docMk/>
          <pc:sldMk cId="2896650676" sldId="302"/>
        </pc:sldMkLst>
      </pc:sldChg>
      <pc:sldChg chg="del">
        <pc:chgData name="Quinn, Sally" userId="8228c7ff-f84b-45f2-bfbb-1671fcb9d0e2" providerId="ADAL" clId="{314EC48D-44ED-4A77-9C85-4119479D41DB}" dt="2021-12-14T14:13:44.389" v="6" actId="47"/>
        <pc:sldMkLst>
          <pc:docMk/>
          <pc:sldMk cId="441937030" sldId="318"/>
        </pc:sldMkLst>
      </pc:sldChg>
      <pc:sldChg chg="del">
        <pc:chgData name="Quinn, Sally" userId="8228c7ff-f84b-45f2-bfbb-1671fcb9d0e2" providerId="ADAL" clId="{314EC48D-44ED-4A77-9C85-4119479D41DB}" dt="2021-12-14T14:13:27.576" v="0" actId="2696"/>
        <pc:sldMkLst>
          <pc:docMk/>
          <pc:sldMk cId="1301022786" sldId="319"/>
        </pc:sldMkLst>
      </pc:sldChg>
      <pc:sldChg chg="del">
        <pc:chgData name="Quinn, Sally" userId="8228c7ff-f84b-45f2-bfbb-1671fcb9d0e2" providerId="ADAL" clId="{314EC48D-44ED-4A77-9C85-4119479D41DB}" dt="2021-12-14T14:13:49.200" v="11" actId="47"/>
        <pc:sldMkLst>
          <pc:docMk/>
          <pc:sldMk cId="2526965943" sldId="322"/>
        </pc:sldMkLst>
      </pc:sldChg>
      <pc:sldChg chg="del">
        <pc:chgData name="Quinn, Sally" userId="8228c7ff-f84b-45f2-bfbb-1671fcb9d0e2" providerId="ADAL" clId="{314EC48D-44ED-4A77-9C85-4119479D41DB}" dt="2021-12-14T14:13:57.184" v="17" actId="47"/>
        <pc:sldMkLst>
          <pc:docMk/>
          <pc:sldMk cId="3775335939" sldId="330"/>
        </pc:sldMkLst>
      </pc:sldChg>
      <pc:sldChg chg="del">
        <pc:chgData name="Quinn, Sally" userId="8228c7ff-f84b-45f2-bfbb-1671fcb9d0e2" providerId="ADAL" clId="{314EC48D-44ED-4A77-9C85-4119479D41DB}" dt="2021-12-14T14:13:42.020" v="4" actId="47"/>
        <pc:sldMkLst>
          <pc:docMk/>
          <pc:sldMk cId="201005006" sldId="331"/>
        </pc:sldMkLst>
      </pc:sldChg>
      <pc:sldChg chg="modSp mod">
        <pc:chgData name="Quinn, Sally" userId="8228c7ff-f84b-45f2-bfbb-1671fcb9d0e2" providerId="ADAL" clId="{314EC48D-44ED-4A77-9C85-4119479D41DB}" dt="2021-12-14T14:14:21.040" v="39" actId="207"/>
        <pc:sldMkLst>
          <pc:docMk/>
          <pc:sldMk cId="4184239432" sldId="339"/>
        </pc:sldMkLst>
        <pc:spChg chg="mod">
          <ac:chgData name="Quinn, Sally" userId="8228c7ff-f84b-45f2-bfbb-1671fcb9d0e2" providerId="ADAL" clId="{314EC48D-44ED-4A77-9C85-4119479D41DB}" dt="2021-12-14T14:14:21.040" v="39" actId="207"/>
          <ac:spMkLst>
            <pc:docMk/>
            <pc:sldMk cId="4184239432" sldId="339"/>
            <ac:spMk id="6" creationId="{8FE6E631-33AE-4BF8-9811-2508E556599F}"/>
          </ac:spMkLst>
        </pc:spChg>
      </pc:sldChg>
      <pc:sldChg chg="del">
        <pc:chgData name="Quinn, Sally" userId="8228c7ff-f84b-45f2-bfbb-1671fcb9d0e2" providerId="ADAL" clId="{314EC48D-44ED-4A77-9C85-4119479D41DB}" dt="2021-12-14T14:13:55.351" v="15" actId="47"/>
        <pc:sldMkLst>
          <pc:docMk/>
          <pc:sldMk cId="1117383722" sldId="356"/>
        </pc:sldMkLst>
      </pc:sldChg>
      <pc:sldChg chg="modSp mod">
        <pc:chgData name="Quinn, Sally" userId="8228c7ff-f84b-45f2-bfbb-1671fcb9d0e2" providerId="ADAL" clId="{314EC48D-44ED-4A77-9C85-4119479D41DB}" dt="2021-12-14T14:13:33.002" v="2" actId="20577"/>
        <pc:sldMkLst>
          <pc:docMk/>
          <pc:sldMk cId="3160198182" sldId="358"/>
        </pc:sldMkLst>
        <pc:spChg chg="mod">
          <ac:chgData name="Quinn, Sally" userId="8228c7ff-f84b-45f2-bfbb-1671fcb9d0e2" providerId="ADAL" clId="{314EC48D-44ED-4A77-9C85-4119479D41DB}" dt="2021-12-14T14:13:33.002" v="2" actId="20577"/>
          <ac:spMkLst>
            <pc:docMk/>
            <pc:sldMk cId="3160198182" sldId="358"/>
            <ac:spMk id="7" creationId="{00000000-0000-0000-0000-000000000000}"/>
          </ac:spMkLst>
        </pc:spChg>
      </pc:sldChg>
      <pc:sldChg chg="del">
        <pc:chgData name="Quinn, Sally" userId="8228c7ff-f84b-45f2-bfbb-1671fcb9d0e2" providerId="ADAL" clId="{314EC48D-44ED-4A77-9C85-4119479D41DB}" dt="2021-12-14T14:13:56.467" v="16" actId="47"/>
        <pc:sldMkLst>
          <pc:docMk/>
          <pc:sldMk cId="1768526727" sldId="360"/>
        </pc:sldMkLst>
      </pc:sldChg>
      <pc:sldChg chg="del">
        <pc:chgData name="Quinn, Sally" userId="8228c7ff-f84b-45f2-bfbb-1671fcb9d0e2" providerId="ADAL" clId="{314EC48D-44ED-4A77-9C85-4119479D41DB}" dt="2021-12-14T14:13:38.260" v="3" actId="47"/>
        <pc:sldMkLst>
          <pc:docMk/>
          <pc:sldMk cId="663999953" sldId="361"/>
        </pc:sldMkLst>
      </pc:sldChg>
      <pc:sldChg chg="del">
        <pc:chgData name="Quinn, Sally" userId="8228c7ff-f84b-45f2-bfbb-1671fcb9d0e2" providerId="ADAL" clId="{314EC48D-44ED-4A77-9C85-4119479D41DB}" dt="2021-12-14T14:13:42.020" v="4" actId="47"/>
        <pc:sldMkLst>
          <pc:docMk/>
          <pc:sldMk cId="2036362532" sldId="362"/>
        </pc:sldMkLst>
      </pc:sldChg>
      <pc:sldChg chg="del">
        <pc:chgData name="Quinn, Sally" userId="8228c7ff-f84b-45f2-bfbb-1671fcb9d0e2" providerId="ADAL" clId="{314EC48D-44ED-4A77-9C85-4119479D41DB}" dt="2021-12-14T14:13:50.441" v="13" actId="47"/>
        <pc:sldMkLst>
          <pc:docMk/>
          <pc:sldMk cId="1585045037" sldId="363"/>
        </pc:sldMkLst>
      </pc:sldChg>
      <pc:sldChg chg="del">
        <pc:chgData name="Quinn, Sally" userId="8228c7ff-f84b-45f2-bfbb-1671fcb9d0e2" providerId="ADAL" clId="{314EC48D-44ED-4A77-9C85-4119479D41DB}" dt="2021-12-14T14:13:47.411" v="9" actId="47"/>
        <pc:sldMkLst>
          <pc:docMk/>
          <pc:sldMk cId="2640923154" sldId="364"/>
        </pc:sldMkLst>
      </pc:sldChg>
      <pc:sldChg chg="del">
        <pc:chgData name="Quinn, Sally" userId="8228c7ff-f84b-45f2-bfbb-1671fcb9d0e2" providerId="ADAL" clId="{314EC48D-44ED-4A77-9C85-4119479D41DB}" dt="2021-12-14T14:13:49.970" v="12" actId="47"/>
        <pc:sldMkLst>
          <pc:docMk/>
          <pc:sldMk cId="227231880" sldId="365"/>
        </pc:sldMkLst>
      </pc:sldChg>
      <pc:sldChg chg="del">
        <pc:chgData name="Quinn, Sally" userId="8228c7ff-f84b-45f2-bfbb-1671fcb9d0e2" providerId="ADAL" clId="{314EC48D-44ED-4A77-9C85-4119479D41DB}" dt="2021-12-14T14:13:45.020" v="7" actId="47"/>
        <pc:sldMkLst>
          <pc:docMk/>
          <pc:sldMk cId="1340717082" sldId="366"/>
        </pc:sldMkLst>
      </pc:sldChg>
      <pc:sldChg chg="del">
        <pc:chgData name="Quinn, Sally" userId="8228c7ff-f84b-45f2-bfbb-1671fcb9d0e2" providerId="ADAL" clId="{314EC48D-44ED-4A77-9C85-4119479D41DB}" dt="2021-12-14T14:13:45.776" v="8" actId="47"/>
        <pc:sldMkLst>
          <pc:docMk/>
          <pc:sldMk cId="3113753481" sldId="367"/>
        </pc:sldMkLst>
      </pc:sldChg>
      <pc:sldChg chg="del">
        <pc:chgData name="Quinn, Sally" userId="8228c7ff-f84b-45f2-bfbb-1671fcb9d0e2" providerId="ADAL" clId="{314EC48D-44ED-4A77-9C85-4119479D41DB}" dt="2021-12-14T14:13:38.260" v="3" actId="47"/>
        <pc:sldMkLst>
          <pc:docMk/>
          <pc:sldMk cId="677893432" sldId="368"/>
        </pc:sldMkLst>
      </pc:sldChg>
      <pc:sldChg chg="del">
        <pc:chgData name="Quinn, Sally" userId="8228c7ff-f84b-45f2-bfbb-1671fcb9d0e2" providerId="ADAL" clId="{314EC48D-44ED-4A77-9C85-4119479D41DB}" dt="2021-12-14T14:13:38.260" v="3" actId="47"/>
        <pc:sldMkLst>
          <pc:docMk/>
          <pc:sldMk cId="2238775151" sldId="371"/>
        </pc:sldMkLst>
      </pc:sldChg>
      <pc:sldChg chg="del">
        <pc:chgData name="Quinn, Sally" userId="8228c7ff-f84b-45f2-bfbb-1671fcb9d0e2" providerId="ADAL" clId="{314EC48D-44ED-4A77-9C85-4119479D41DB}" dt="2021-12-14T14:13:54.664" v="14" actId="47"/>
        <pc:sldMkLst>
          <pc:docMk/>
          <pc:sldMk cId="2373266052" sldId="372"/>
        </pc:sldMkLst>
      </pc:sldChg>
      <pc:sldChg chg="del">
        <pc:chgData name="Quinn, Sally" userId="8228c7ff-f84b-45f2-bfbb-1671fcb9d0e2" providerId="ADAL" clId="{314EC48D-44ED-4A77-9C85-4119479D41DB}" dt="2021-12-14T14:13:48.498" v="10" actId="47"/>
        <pc:sldMkLst>
          <pc:docMk/>
          <pc:sldMk cId="909186543" sldId="373"/>
        </pc:sldMkLst>
      </pc:sldChg>
      <pc:sldChg chg="modSp mod">
        <pc:chgData name="Quinn, Sally" userId="8228c7ff-f84b-45f2-bfbb-1671fcb9d0e2" providerId="ADAL" clId="{314EC48D-44ED-4A77-9C85-4119479D41DB}" dt="2021-12-14T14:14:09.645" v="35" actId="20577"/>
        <pc:sldMkLst>
          <pc:docMk/>
          <pc:sldMk cId="1950075249" sldId="374"/>
        </pc:sldMkLst>
        <pc:spChg chg="mod">
          <ac:chgData name="Quinn, Sally" userId="8228c7ff-f84b-45f2-bfbb-1671fcb9d0e2" providerId="ADAL" clId="{314EC48D-44ED-4A77-9C85-4119479D41DB}" dt="2021-12-14T14:14:09.645" v="35" actId="20577"/>
          <ac:spMkLst>
            <pc:docMk/>
            <pc:sldMk cId="1950075249" sldId="374"/>
            <ac:spMk id="7" creationId="{00000000-0000-0000-0000-000000000000}"/>
          </ac:spMkLst>
        </pc:spChg>
      </pc:sldChg>
      <pc:sldChg chg="del">
        <pc:chgData name="Quinn, Sally" userId="8228c7ff-f84b-45f2-bfbb-1671fcb9d0e2" providerId="ADAL" clId="{314EC48D-44ED-4A77-9C85-4119479D41DB}" dt="2021-12-14T14:14:13.836" v="37" actId="47"/>
        <pc:sldMkLst>
          <pc:docMk/>
          <pc:sldMk cId="1459709474" sldId="375"/>
        </pc:sldMkLst>
      </pc:sldChg>
      <pc:sldChg chg="del">
        <pc:chgData name="Quinn, Sally" userId="8228c7ff-f84b-45f2-bfbb-1671fcb9d0e2" providerId="ADAL" clId="{314EC48D-44ED-4A77-9C85-4119479D41DB}" dt="2021-12-14T14:14:12.988" v="36" actId="47"/>
        <pc:sldMkLst>
          <pc:docMk/>
          <pc:sldMk cId="1757899131" sldId="378"/>
        </pc:sldMkLst>
      </pc:sldChg>
      <pc:sldChg chg="modSp mod">
        <pc:chgData name="Quinn, Sally" userId="8228c7ff-f84b-45f2-bfbb-1671fcb9d0e2" providerId="ADAL" clId="{314EC48D-44ED-4A77-9C85-4119479D41DB}" dt="2021-12-14T14:14:37.559" v="41" actId="20577"/>
        <pc:sldMkLst>
          <pc:docMk/>
          <pc:sldMk cId="4228924413" sldId="385"/>
        </pc:sldMkLst>
        <pc:spChg chg="mod">
          <ac:chgData name="Quinn, Sally" userId="8228c7ff-f84b-45f2-bfbb-1671fcb9d0e2" providerId="ADAL" clId="{314EC48D-44ED-4A77-9C85-4119479D41DB}" dt="2021-12-14T14:14:37.559" v="41" actId="20577"/>
          <ac:spMkLst>
            <pc:docMk/>
            <pc:sldMk cId="4228924413" sldId="385"/>
            <ac:spMk id="7" creationId="{00000000-0000-0000-0000-000000000000}"/>
          </ac:spMkLst>
        </pc:spChg>
      </pc:sldChg>
      <pc:sldChg chg="del">
        <pc:chgData name="Quinn, Sally" userId="8228c7ff-f84b-45f2-bfbb-1671fcb9d0e2" providerId="ADAL" clId="{314EC48D-44ED-4A77-9C85-4119479D41DB}" dt="2021-12-14T14:14:45.477" v="42" actId="47"/>
        <pc:sldMkLst>
          <pc:docMk/>
          <pc:sldMk cId="4129211138" sldId="386"/>
        </pc:sldMkLst>
      </pc:sldChg>
      <pc:sldChg chg="del">
        <pc:chgData name="Quinn, Sally" userId="8228c7ff-f84b-45f2-bfbb-1671fcb9d0e2" providerId="ADAL" clId="{314EC48D-44ED-4A77-9C85-4119479D41DB}" dt="2021-12-14T14:14:46.118" v="43" actId="47"/>
        <pc:sldMkLst>
          <pc:docMk/>
          <pc:sldMk cId="2876566398" sldId="387"/>
        </pc:sldMkLst>
      </pc:sldChg>
      <pc:sldChg chg="modSp mod">
        <pc:chgData name="Quinn, Sally" userId="8228c7ff-f84b-45f2-bfbb-1671fcb9d0e2" providerId="ADAL" clId="{314EC48D-44ED-4A77-9C85-4119479D41DB}" dt="2021-12-14T14:14:54.413" v="45" actId="207"/>
        <pc:sldMkLst>
          <pc:docMk/>
          <pc:sldMk cId="3590442416" sldId="388"/>
        </pc:sldMkLst>
        <pc:spChg chg="mod">
          <ac:chgData name="Quinn, Sally" userId="8228c7ff-f84b-45f2-bfbb-1671fcb9d0e2" providerId="ADAL" clId="{314EC48D-44ED-4A77-9C85-4119479D41DB}" dt="2021-12-14T14:14:54.413" v="45" actId="207"/>
          <ac:spMkLst>
            <pc:docMk/>
            <pc:sldMk cId="3590442416" sldId="388"/>
            <ac:spMk id="6" creationId="{8FE6E631-33AE-4BF8-9811-2508E556599F}"/>
          </ac:spMkLst>
        </pc:spChg>
      </pc:sldChg>
    </pc:docChg>
  </pc:docChgLst>
  <pc:docChgLst>
    <pc:chgData name="Johnson, Jo" userId="dae9e21d-77ed-44a4-8a74-34c6f0508f5d" providerId="ADAL" clId="{BF357FAD-E7F6-4C17-BF55-1D915E66C012}"/>
    <pc:docChg chg="addSld modSld">
      <pc:chgData name="Johnson, Jo" userId="dae9e21d-77ed-44a4-8a74-34c6f0508f5d" providerId="ADAL" clId="{BF357FAD-E7F6-4C17-BF55-1D915E66C012}" dt="2021-04-01T09:19:19.816" v="108" actId="2165"/>
      <pc:docMkLst>
        <pc:docMk/>
      </pc:docMkLst>
      <pc:sldChg chg="modSp mod">
        <pc:chgData name="Johnson, Jo" userId="dae9e21d-77ed-44a4-8a74-34c6f0508f5d" providerId="ADAL" clId="{BF357FAD-E7F6-4C17-BF55-1D915E66C012}" dt="2021-04-01T09:19:19.816" v="108" actId="2165"/>
        <pc:sldMkLst>
          <pc:docMk/>
          <pc:sldMk cId="498459332" sldId="353"/>
        </pc:sldMkLst>
        <pc:graphicFrameChg chg="modGraphic">
          <ac:chgData name="Johnson, Jo" userId="dae9e21d-77ed-44a4-8a74-34c6f0508f5d" providerId="ADAL" clId="{BF357FAD-E7F6-4C17-BF55-1D915E66C012}" dt="2021-04-01T09:19:19.816" v="108" actId="2165"/>
          <ac:graphicFrameMkLst>
            <pc:docMk/>
            <pc:sldMk cId="498459332" sldId="353"/>
            <ac:graphicFrameMk id="2" creationId="{3F637611-3B3F-4994-939D-C9D19F07868E}"/>
          </ac:graphicFrameMkLst>
        </pc:graphicFrameChg>
      </pc:sldChg>
      <pc:sldChg chg="modSp add mod">
        <pc:chgData name="Johnson, Jo" userId="dae9e21d-77ed-44a4-8a74-34c6f0508f5d" providerId="ADAL" clId="{BF357FAD-E7F6-4C17-BF55-1D915E66C012}" dt="2021-04-01T08:57:23.125" v="106" actId="20577"/>
        <pc:sldMkLst>
          <pc:docMk/>
          <pc:sldMk cId="909186543" sldId="373"/>
        </pc:sldMkLst>
        <pc:spChg chg="mod">
          <ac:chgData name="Johnson, Jo" userId="dae9e21d-77ed-44a4-8a74-34c6f0508f5d" providerId="ADAL" clId="{BF357FAD-E7F6-4C17-BF55-1D915E66C012}" dt="2021-04-01T08:57:23.125" v="106" actId="20577"/>
          <ac:spMkLst>
            <pc:docMk/>
            <pc:sldMk cId="909186543" sldId="373"/>
            <ac:spMk id="3" creationId="{00000000-0000-0000-0000-000000000000}"/>
          </ac:spMkLst>
        </pc:spChg>
      </pc:sldChg>
    </pc:docChg>
  </pc:docChgLst>
  <pc:docChgLst>
    <pc:chgData name="Sheard, Hayley" userId="7182a4f9-4fa7-4b42-af25-83084a379e1c" providerId="ADAL" clId="{3320A127-7B07-4B18-9BD0-CBA9AE1F06A8}"/>
    <pc:docChg chg="modSld">
      <pc:chgData name="Sheard, Hayley" userId="7182a4f9-4fa7-4b42-af25-83084a379e1c" providerId="ADAL" clId="{3320A127-7B07-4B18-9BD0-CBA9AE1F06A8}" dt="2021-03-30T11:28:07.116" v="67" actId="20577"/>
      <pc:docMkLst>
        <pc:docMk/>
      </pc:docMkLst>
      <pc:sldChg chg="modSp mod">
        <pc:chgData name="Sheard, Hayley" userId="7182a4f9-4fa7-4b42-af25-83084a379e1c" providerId="ADAL" clId="{3320A127-7B07-4B18-9BD0-CBA9AE1F06A8}" dt="2021-03-30T11:27:18.221" v="66" actId="6549"/>
        <pc:sldMkLst>
          <pc:docMk/>
          <pc:sldMk cId="498459332" sldId="353"/>
        </pc:sldMkLst>
        <pc:spChg chg="mod">
          <ac:chgData name="Sheard, Hayley" userId="7182a4f9-4fa7-4b42-af25-83084a379e1c" providerId="ADAL" clId="{3320A127-7B07-4B18-9BD0-CBA9AE1F06A8}" dt="2021-03-30T11:27:18.221" v="66" actId="6549"/>
          <ac:spMkLst>
            <pc:docMk/>
            <pc:sldMk cId="498459332" sldId="353"/>
            <ac:spMk id="6" creationId="{6B414B8F-37D7-44B7-B110-F3C7F1F106EF}"/>
          </ac:spMkLst>
        </pc:spChg>
      </pc:sldChg>
      <pc:sldChg chg="modSp mod">
        <pc:chgData name="Sheard, Hayley" userId="7182a4f9-4fa7-4b42-af25-83084a379e1c" providerId="ADAL" clId="{3320A127-7B07-4B18-9BD0-CBA9AE1F06A8}" dt="2021-03-30T11:28:07.116" v="67" actId="20577"/>
        <pc:sldMkLst>
          <pc:docMk/>
          <pc:sldMk cId="1117383722" sldId="356"/>
        </pc:sldMkLst>
        <pc:spChg chg="mod">
          <ac:chgData name="Sheard, Hayley" userId="7182a4f9-4fa7-4b42-af25-83084a379e1c" providerId="ADAL" clId="{3320A127-7B07-4B18-9BD0-CBA9AE1F06A8}" dt="2021-03-30T11:28:07.116" v="67" actId="20577"/>
          <ac:spMkLst>
            <pc:docMk/>
            <pc:sldMk cId="1117383722" sldId="356"/>
            <ac:spMk id="4" creationId="{30EC622E-5515-4883-A1C8-E53862F1EF9D}"/>
          </ac:spMkLst>
        </pc:spChg>
      </pc:sldChg>
      <pc:sldChg chg="modSp">
        <pc:chgData name="Sheard, Hayley" userId="7182a4f9-4fa7-4b42-af25-83084a379e1c" providerId="ADAL" clId="{3320A127-7B07-4B18-9BD0-CBA9AE1F06A8}" dt="2021-03-30T11:14:30.892" v="6" actId="20577"/>
        <pc:sldMkLst>
          <pc:docMk/>
          <pc:sldMk cId="663999953" sldId="361"/>
        </pc:sldMkLst>
        <pc:spChg chg="mod">
          <ac:chgData name="Sheard, Hayley" userId="7182a4f9-4fa7-4b42-af25-83084a379e1c" providerId="ADAL" clId="{3320A127-7B07-4B18-9BD0-CBA9AE1F06A8}" dt="2021-03-30T11:14:30.892" v="6" actId="20577"/>
          <ac:spMkLst>
            <pc:docMk/>
            <pc:sldMk cId="663999953" sldId="361"/>
            <ac:spMk id="3" creationId="{00000000-0000-0000-0000-000000000000}"/>
          </ac:spMkLst>
        </pc:spChg>
      </pc:sldChg>
      <pc:sldChg chg="modSp mod">
        <pc:chgData name="Sheard, Hayley" userId="7182a4f9-4fa7-4b42-af25-83084a379e1c" providerId="ADAL" clId="{3320A127-7B07-4B18-9BD0-CBA9AE1F06A8}" dt="2021-03-30T11:26:16.814" v="34" actId="20577"/>
        <pc:sldMkLst>
          <pc:docMk/>
          <pc:sldMk cId="1585045037" sldId="363"/>
        </pc:sldMkLst>
        <pc:spChg chg="mod">
          <ac:chgData name="Sheard, Hayley" userId="7182a4f9-4fa7-4b42-af25-83084a379e1c" providerId="ADAL" clId="{3320A127-7B07-4B18-9BD0-CBA9AE1F06A8}" dt="2021-03-30T11:26:16.814" v="34" actId="20577"/>
          <ac:spMkLst>
            <pc:docMk/>
            <pc:sldMk cId="1585045037" sldId="363"/>
            <ac:spMk id="3" creationId="{00000000-0000-0000-0000-000000000000}"/>
          </ac:spMkLst>
        </pc:spChg>
      </pc:sldChg>
      <pc:sldChg chg="modSp mod">
        <pc:chgData name="Sheard, Hayley" userId="7182a4f9-4fa7-4b42-af25-83084a379e1c" providerId="ADAL" clId="{3320A127-7B07-4B18-9BD0-CBA9AE1F06A8}" dt="2021-03-30T11:20:15.135" v="30" actId="6549"/>
        <pc:sldMkLst>
          <pc:docMk/>
          <pc:sldMk cId="2640923154" sldId="364"/>
        </pc:sldMkLst>
        <pc:spChg chg="mod">
          <ac:chgData name="Sheard, Hayley" userId="7182a4f9-4fa7-4b42-af25-83084a379e1c" providerId="ADAL" clId="{3320A127-7B07-4B18-9BD0-CBA9AE1F06A8}" dt="2021-03-30T11:20:15.135" v="30" actId="6549"/>
          <ac:spMkLst>
            <pc:docMk/>
            <pc:sldMk cId="2640923154" sldId="364"/>
            <ac:spMk id="3" creationId="{00000000-0000-0000-0000-000000000000}"/>
          </ac:spMkLst>
        </pc:spChg>
      </pc:sldChg>
      <pc:sldChg chg="modSp mod">
        <pc:chgData name="Sheard, Hayley" userId="7182a4f9-4fa7-4b42-af25-83084a379e1c" providerId="ADAL" clId="{3320A127-7B07-4B18-9BD0-CBA9AE1F06A8}" dt="2021-03-30T11:19:53.846" v="29" actId="20577"/>
        <pc:sldMkLst>
          <pc:docMk/>
          <pc:sldMk cId="3113753481" sldId="367"/>
        </pc:sldMkLst>
        <pc:spChg chg="mod">
          <ac:chgData name="Sheard, Hayley" userId="7182a4f9-4fa7-4b42-af25-83084a379e1c" providerId="ADAL" clId="{3320A127-7B07-4B18-9BD0-CBA9AE1F06A8}" dt="2021-03-30T11:19:53.846" v="29" actId="20577"/>
          <ac:spMkLst>
            <pc:docMk/>
            <pc:sldMk cId="3113753481" sldId="367"/>
            <ac:spMk id="3" creationId="{00000000-0000-0000-0000-000000000000}"/>
          </ac:spMkLst>
        </pc:spChg>
      </pc:sldChg>
      <pc:sldChg chg="modSp">
        <pc:chgData name="Sheard, Hayley" userId="7182a4f9-4fa7-4b42-af25-83084a379e1c" providerId="ADAL" clId="{3320A127-7B07-4B18-9BD0-CBA9AE1F06A8}" dt="2021-03-30T11:13:28.377" v="2" actId="20577"/>
        <pc:sldMkLst>
          <pc:docMk/>
          <pc:sldMk cId="2238775151" sldId="371"/>
        </pc:sldMkLst>
        <pc:spChg chg="mod">
          <ac:chgData name="Sheard, Hayley" userId="7182a4f9-4fa7-4b42-af25-83084a379e1c" providerId="ADAL" clId="{3320A127-7B07-4B18-9BD0-CBA9AE1F06A8}" dt="2021-03-30T11:13:28.377" v="2" actId="20577"/>
          <ac:spMkLst>
            <pc:docMk/>
            <pc:sldMk cId="2238775151" sldId="371"/>
            <ac:spMk id="3" creationId="{00000000-0000-0000-0000-000000000000}"/>
          </ac:spMkLst>
        </pc:spChg>
      </pc:sldChg>
    </pc:docChg>
  </pc:docChgLst>
  <pc:docChgLst>
    <pc:chgData name="Jaques, Hilary" userId="60e07e59-4edc-45ee-8918-2d1f5d4338f7" providerId="ADAL" clId="{79768C9A-1E70-436F-AF27-89DA11D22CA1}"/>
    <pc:docChg chg="custSel modSld">
      <pc:chgData name="Jaques, Hilary" userId="60e07e59-4edc-45ee-8918-2d1f5d4338f7" providerId="ADAL" clId="{79768C9A-1E70-436F-AF27-89DA11D22CA1}" dt="2021-03-30T15:42:58.184" v="45" actId="403"/>
      <pc:docMkLst>
        <pc:docMk/>
      </pc:docMkLst>
      <pc:sldChg chg="modSp">
        <pc:chgData name="Jaques, Hilary" userId="60e07e59-4edc-45ee-8918-2d1f5d4338f7" providerId="ADAL" clId="{79768C9A-1E70-436F-AF27-89DA11D22CA1}" dt="2021-03-30T15:38:00.494" v="11" actId="20577"/>
        <pc:sldMkLst>
          <pc:docMk/>
          <pc:sldMk cId="2896650676" sldId="302"/>
        </pc:sldMkLst>
        <pc:spChg chg="mod">
          <ac:chgData name="Jaques, Hilary" userId="60e07e59-4edc-45ee-8918-2d1f5d4338f7" providerId="ADAL" clId="{79768C9A-1E70-436F-AF27-89DA11D22CA1}" dt="2021-03-30T15:38:00.494" v="11" actId="20577"/>
          <ac:spMkLst>
            <pc:docMk/>
            <pc:sldMk cId="2896650676" sldId="302"/>
            <ac:spMk id="7" creationId="{8BF45B78-C063-4924-86B2-C40493058BEE}"/>
          </ac:spMkLst>
        </pc:spChg>
      </pc:sldChg>
      <pc:sldChg chg="modSp">
        <pc:chgData name="Jaques, Hilary" userId="60e07e59-4edc-45ee-8918-2d1f5d4338f7" providerId="ADAL" clId="{79768C9A-1E70-436F-AF27-89DA11D22CA1}" dt="2021-03-30T15:38:29.830" v="12" actId="13926"/>
        <pc:sldMkLst>
          <pc:docMk/>
          <pc:sldMk cId="441937030" sldId="318"/>
        </pc:sldMkLst>
        <pc:spChg chg="mod">
          <ac:chgData name="Jaques, Hilary" userId="60e07e59-4edc-45ee-8918-2d1f5d4338f7" providerId="ADAL" clId="{79768C9A-1E70-436F-AF27-89DA11D22CA1}" dt="2021-03-30T15:38:29.830" v="12" actId="13926"/>
          <ac:spMkLst>
            <pc:docMk/>
            <pc:sldMk cId="441937030" sldId="318"/>
            <ac:spMk id="6" creationId="{211FB9F3-C975-4D28-BD90-5399A62DDEA6}"/>
          </ac:spMkLst>
        </pc:spChg>
      </pc:sldChg>
      <pc:sldChg chg="modSp">
        <pc:chgData name="Jaques, Hilary" userId="60e07e59-4edc-45ee-8918-2d1f5d4338f7" providerId="ADAL" clId="{79768C9A-1E70-436F-AF27-89DA11D22CA1}" dt="2021-03-30T15:40:19.477" v="28" actId="113"/>
        <pc:sldMkLst>
          <pc:docMk/>
          <pc:sldMk cId="1301022786" sldId="319"/>
        </pc:sldMkLst>
        <pc:spChg chg="mod">
          <ac:chgData name="Jaques, Hilary" userId="60e07e59-4edc-45ee-8918-2d1f5d4338f7" providerId="ADAL" clId="{79768C9A-1E70-436F-AF27-89DA11D22CA1}" dt="2021-03-30T15:40:19.477" v="28" actId="113"/>
          <ac:spMkLst>
            <pc:docMk/>
            <pc:sldMk cId="1301022786" sldId="319"/>
            <ac:spMk id="6" creationId="{6B414B8F-37D7-44B7-B110-F3C7F1F106EF}"/>
          </ac:spMkLst>
        </pc:spChg>
      </pc:sldChg>
      <pc:sldChg chg="modSp">
        <pc:chgData name="Jaques, Hilary" userId="60e07e59-4edc-45ee-8918-2d1f5d4338f7" providerId="ADAL" clId="{79768C9A-1E70-436F-AF27-89DA11D22CA1}" dt="2021-03-30T15:40:46.273" v="30" actId="403"/>
        <pc:sldMkLst>
          <pc:docMk/>
          <pc:sldMk cId="2526965943" sldId="322"/>
        </pc:sldMkLst>
        <pc:spChg chg="mod">
          <ac:chgData name="Jaques, Hilary" userId="60e07e59-4edc-45ee-8918-2d1f5d4338f7" providerId="ADAL" clId="{79768C9A-1E70-436F-AF27-89DA11D22CA1}" dt="2021-03-30T15:40:46.273" v="30" actId="403"/>
          <ac:spMkLst>
            <pc:docMk/>
            <pc:sldMk cId="2526965943" sldId="322"/>
            <ac:spMk id="3" creationId="{00000000-0000-0000-0000-000000000000}"/>
          </ac:spMkLst>
        </pc:spChg>
      </pc:sldChg>
      <pc:sldChg chg="modSp">
        <pc:chgData name="Jaques, Hilary" userId="60e07e59-4edc-45ee-8918-2d1f5d4338f7" providerId="ADAL" clId="{79768C9A-1E70-436F-AF27-89DA11D22CA1}" dt="2021-03-30T15:42:00.276" v="42" actId="13926"/>
        <pc:sldMkLst>
          <pc:docMk/>
          <pc:sldMk cId="2787293322" sldId="346"/>
        </pc:sldMkLst>
        <pc:spChg chg="mod">
          <ac:chgData name="Jaques, Hilary" userId="60e07e59-4edc-45ee-8918-2d1f5d4338f7" providerId="ADAL" clId="{79768C9A-1E70-436F-AF27-89DA11D22CA1}" dt="2021-03-30T15:42:00.276" v="42" actId="13926"/>
          <ac:spMkLst>
            <pc:docMk/>
            <pc:sldMk cId="2787293322" sldId="346"/>
            <ac:spMk id="6" creationId="{6B414B8F-37D7-44B7-B110-F3C7F1F106EF}"/>
          </ac:spMkLst>
        </pc:spChg>
      </pc:sldChg>
      <pc:sldChg chg="modSp">
        <pc:chgData name="Jaques, Hilary" userId="60e07e59-4edc-45ee-8918-2d1f5d4338f7" providerId="ADAL" clId="{79768C9A-1E70-436F-AF27-89DA11D22CA1}" dt="2021-03-30T15:42:58.184" v="45" actId="403"/>
        <pc:sldMkLst>
          <pc:docMk/>
          <pc:sldMk cId="2641610473" sldId="359"/>
        </pc:sldMkLst>
        <pc:spChg chg="mod">
          <ac:chgData name="Jaques, Hilary" userId="60e07e59-4edc-45ee-8918-2d1f5d4338f7" providerId="ADAL" clId="{79768C9A-1E70-436F-AF27-89DA11D22CA1}" dt="2021-03-30T15:42:58.184" v="45" actId="403"/>
          <ac:spMkLst>
            <pc:docMk/>
            <pc:sldMk cId="2641610473" sldId="359"/>
            <ac:spMk id="5" creationId="{C4CBB26C-925E-4469-8222-30B005CB3730}"/>
          </ac:spMkLst>
        </pc:spChg>
      </pc:sldChg>
      <pc:sldChg chg="modSp">
        <pc:chgData name="Jaques, Hilary" userId="60e07e59-4edc-45ee-8918-2d1f5d4338f7" providerId="ADAL" clId="{79768C9A-1E70-436F-AF27-89DA11D22CA1}" dt="2021-03-30T15:37:25.508" v="8" actId="13926"/>
        <pc:sldMkLst>
          <pc:docMk/>
          <pc:sldMk cId="663999953" sldId="361"/>
        </pc:sldMkLst>
        <pc:spChg chg="mod">
          <ac:chgData name="Jaques, Hilary" userId="60e07e59-4edc-45ee-8918-2d1f5d4338f7" providerId="ADAL" clId="{79768C9A-1E70-436F-AF27-89DA11D22CA1}" dt="2021-03-30T15:37:25.508" v="8" actId="13926"/>
          <ac:spMkLst>
            <pc:docMk/>
            <pc:sldMk cId="663999953" sldId="361"/>
            <ac:spMk id="3" creationId="{00000000-0000-0000-0000-000000000000}"/>
          </ac:spMkLst>
        </pc:spChg>
        <pc:spChg chg="mod">
          <ac:chgData name="Jaques, Hilary" userId="60e07e59-4edc-45ee-8918-2d1f5d4338f7" providerId="ADAL" clId="{79768C9A-1E70-436F-AF27-89DA11D22CA1}" dt="2021-03-30T15:37:02.975" v="4" actId="13926"/>
          <ac:spMkLst>
            <pc:docMk/>
            <pc:sldMk cId="663999953" sldId="361"/>
            <ac:spMk id="6" creationId="{6798F4A4-050D-40AC-9967-D4B3E3ADC59C}"/>
          </ac:spMkLst>
        </pc:spChg>
      </pc:sldChg>
      <pc:sldChg chg="modSp">
        <pc:chgData name="Jaques, Hilary" userId="60e07e59-4edc-45ee-8918-2d1f5d4338f7" providerId="ADAL" clId="{79768C9A-1E70-436F-AF27-89DA11D22CA1}" dt="2021-03-30T15:37:35.657" v="10" actId="13926"/>
        <pc:sldMkLst>
          <pc:docMk/>
          <pc:sldMk cId="2036362532" sldId="362"/>
        </pc:sldMkLst>
        <pc:spChg chg="mod">
          <ac:chgData name="Jaques, Hilary" userId="60e07e59-4edc-45ee-8918-2d1f5d4338f7" providerId="ADAL" clId="{79768C9A-1E70-436F-AF27-89DA11D22CA1}" dt="2021-03-30T15:37:33.786" v="9" actId="13926"/>
          <ac:spMkLst>
            <pc:docMk/>
            <pc:sldMk cId="2036362532" sldId="362"/>
            <ac:spMk id="3" creationId="{00000000-0000-0000-0000-000000000000}"/>
          </ac:spMkLst>
        </pc:spChg>
        <pc:spChg chg="mod">
          <ac:chgData name="Jaques, Hilary" userId="60e07e59-4edc-45ee-8918-2d1f5d4338f7" providerId="ADAL" clId="{79768C9A-1E70-436F-AF27-89DA11D22CA1}" dt="2021-03-30T15:37:35.657" v="10" actId="13926"/>
          <ac:spMkLst>
            <pc:docMk/>
            <pc:sldMk cId="2036362532" sldId="362"/>
            <ac:spMk id="6" creationId="{6798F4A4-050D-40AC-9967-D4B3E3ADC59C}"/>
          </ac:spMkLst>
        </pc:spChg>
      </pc:sldChg>
      <pc:sldChg chg="modSp">
        <pc:chgData name="Jaques, Hilary" userId="60e07e59-4edc-45ee-8918-2d1f5d4338f7" providerId="ADAL" clId="{79768C9A-1E70-436F-AF27-89DA11D22CA1}" dt="2021-03-30T15:41:43.614" v="41" actId="20577"/>
        <pc:sldMkLst>
          <pc:docMk/>
          <pc:sldMk cId="1585045037" sldId="363"/>
        </pc:sldMkLst>
        <pc:spChg chg="mod">
          <ac:chgData name="Jaques, Hilary" userId="60e07e59-4edc-45ee-8918-2d1f5d4338f7" providerId="ADAL" clId="{79768C9A-1E70-436F-AF27-89DA11D22CA1}" dt="2021-03-30T15:41:43.614" v="41" actId="20577"/>
          <ac:spMkLst>
            <pc:docMk/>
            <pc:sldMk cId="1585045037" sldId="363"/>
            <ac:spMk id="3" creationId="{00000000-0000-0000-0000-000000000000}"/>
          </ac:spMkLst>
        </pc:spChg>
      </pc:sldChg>
      <pc:sldChg chg="modSp">
        <pc:chgData name="Jaques, Hilary" userId="60e07e59-4edc-45ee-8918-2d1f5d4338f7" providerId="ADAL" clId="{79768C9A-1E70-436F-AF27-89DA11D22CA1}" dt="2021-03-30T15:39:38.485" v="27" actId="313"/>
        <pc:sldMkLst>
          <pc:docMk/>
          <pc:sldMk cId="2640923154" sldId="364"/>
        </pc:sldMkLst>
        <pc:spChg chg="mod">
          <ac:chgData name="Jaques, Hilary" userId="60e07e59-4edc-45ee-8918-2d1f5d4338f7" providerId="ADAL" clId="{79768C9A-1E70-436F-AF27-89DA11D22CA1}" dt="2021-03-30T15:39:33.508" v="26" actId="20577"/>
          <ac:spMkLst>
            <pc:docMk/>
            <pc:sldMk cId="2640923154" sldId="364"/>
            <ac:spMk id="3" creationId="{00000000-0000-0000-0000-000000000000}"/>
          </ac:spMkLst>
        </pc:spChg>
        <pc:spChg chg="mod">
          <ac:chgData name="Jaques, Hilary" userId="60e07e59-4edc-45ee-8918-2d1f5d4338f7" providerId="ADAL" clId="{79768C9A-1E70-436F-AF27-89DA11D22CA1}" dt="2021-03-30T15:39:38.485" v="27" actId="313"/>
          <ac:spMkLst>
            <pc:docMk/>
            <pc:sldMk cId="2640923154" sldId="364"/>
            <ac:spMk id="6" creationId="{6798F4A4-050D-40AC-9967-D4B3E3ADC59C}"/>
          </ac:spMkLst>
        </pc:spChg>
        <pc:graphicFrameChg chg="mod">
          <ac:chgData name="Jaques, Hilary" userId="60e07e59-4edc-45ee-8918-2d1f5d4338f7" providerId="ADAL" clId="{79768C9A-1E70-436F-AF27-89DA11D22CA1}" dt="2021-03-30T15:39:28.289" v="24" actId="1076"/>
          <ac:graphicFrameMkLst>
            <pc:docMk/>
            <pc:sldMk cId="2640923154" sldId="364"/>
            <ac:graphicFrameMk id="2" creationId="{9AF55C7E-3B07-4E48-AEB7-F9821489ADB2}"/>
          </ac:graphicFrameMkLst>
        </pc:graphicFrameChg>
      </pc:sldChg>
      <pc:sldChg chg="modSp">
        <pc:chgData name="Jaques, Hilary" userId="60e07e59-4edc-45ee-8918-2d1f5d4338f7" providerId="ADAL" clId="{79768C9A-1E70-436F-AF27-89DA11D22CA1}" dt="2021-03-30T15:41:00.765" v="32" actId="13926"/>
        <pc:sldMkLst>
          <pc:docMk/>
          <pc:sldMk cId="227231880" sldId="365"/>
        </pc:sldMkLst>
        <pc:spChg chg="mod">
          <ac:chgData name="Jaques, Hilary" userId="60e07e59-4edc-45ee-8918-2d1f5d4338f7" providerId="ADAL" clId="{79768C9A-1E70-436F-AF27-89DA11D22CA1}" dt="2021-03-30T15:41:00.765" v="32" actId="13926"/>
          <ac:spMkLst>
            <pc:docMk/>
            <pc:sldMk cId="227231880" sldId="365"/>
            <ac:spMk id="3" creationId="{00000000-0000-0000-0000-000000000000}"/>
          </ac:spMkLst>
        </pc:spChg>
      </pc:sldChg>
      <pc:sldChg chg="modSp">
        <pc:chgData name="Jaques, Hilary" userId="60e07e59-4edc-45ee-8918-2d1f5d4338f7" providerId="ADAL" clId="{79768C9A-1E70-436F-AF27-89DA11D22CA1}" dt="2021-03-30T15:39:12.616" v="21" actId="20577"/>
        <pc:sldMkLst>
          <pc:docMk/>
          <pc:sldMk cId="3113753481" sldId="367"/>
        </pc:sldMkLst>
        <pc:spChg chg="mod">
          <ac:chgData name="Jaques, Hilary" userId="60e07e59-4edc-45ee-8918-2d1f5d4338f7" providerId="ADAL" clId="{79768C9A-1E70-436F-AF27-89DA11D22CA1}" dt="2021-03-30T15:39:12.616" v="21" actId="20577"/>
          <ac:spMkLst>
            <pc:docMk/>
            <pc:sldMk cId="3113753481" sldId="367"/>
            <ac:spMk id="3" creationId="{00000000-0000-0000-0000-000000000000}"/>
          </ac:spMkLst>
        </pc:spChg>
        <pc:spChg chg="mod">
          <ac:chgData name="Jaques, Hilary" userId="60e07e59-4edc-45ee-8918-2d1f5d4338f7" providerId="ADAL" clId="{79768C9A-1E70-436F-AF27-89DA11D22CA1}" dt="2021-03-30T15:38:49.783" v="14" actId="13926"/>
          <ac:spMkLst>
            <pc:docMk/>
            <pc:sldMk cId="3113753481" sldId="367"/>
            <ac:spMk id="6" creationId="{6798F4A4-050D-40AC-9967-D4B3E3ADC59C}"/>
          </ac:spMkLst>
        </pc:spChg>
      </pc:sldChg>
      <pc:sldChg chg="modSp">
        <pc:chgData name="Jaques, Hilary" userId="60e07e59-4edc-45ee-8918-2d1f5d4338f7" providerId="ADAL" clId="{79768C9A-1E70-436F-AF27-89DA11D22CA1}" dt="2021-03-30T15:36:56.866" v="3" actId="20577"/>
        <pc:sldMkLst>
          <pc:docMk/>
          <pc:sldMk cId="677893432" sldId="368"/>
        </pc:sldMkLst>
        <pc:spChg chg="mod">
          <ac:chgData name="Jaques, Hilary" userId="60e07e59-4edc-45ee-8918-2d1f5d4338f7" providerId="ADAL" clId="{79768C9A-1E70-436F-AF27-89DA11D22CA1}" dt="2021-03-30T15:36:56.866" v="3" actId="20577"/>
          <ac:spMkLst>
            <pc:docMk/>
            <pc:sldMk cId="677893432" sldId="368"/>
            <ac:spMk id="6" creationId="{211FB9F3-C975-4D28-BD90-5399A62DDEA6}"/>
          </ac:spMkLst>
        </pc:spChg>
      </pc:sldChg>
    </pc:docChg>
  </pc:docChgLst>
  <pc:docChgLst>
    <pc:chgData name="Quinn, Sally" userId="8228c7ff-f84b-45f2-bfbb-1671fcb9d0e2" providerId="ADAL" clId="{66F26FE7-FEF2-4D3A-A755-5EDE847C6208}"/>
    <pc:docChg chg="addSld modSld">
      <pc:chgData name="Quinn, Sally" userId="8228c7ff-f84b-45f2-bfbb-1671fcb9d0e2" providerId="ADAL" clId="{66F26FE7-FEF2-4D3A-A755-5EDE847C6208}" dt="2021-11-23T15:39:14.628" v="154"/>
      <pc:docMkLst>
        <pc:docMk/>
      </pc:docMkLst>
      <pc:sldChg chg="modSp mod">
        <pc:chgData name="Quinn, Sally" userId="8228c7ff-f84b-45f2-bfbb-1671fcb9d0e2" providerId="ADAL" clId="{66F26FE7-FEF2-4D3A-A755-5EDE847C6208}" dt="2021-11-23T15:33:55.464" v="53" actId="400"/>
        <pc:sldMkLst>
          <pc:docMk/>
          <pc:sldMk cId="2896650676" sldId="302"/>
        </pc:sldMkLst>
        <pc:spChg chg="mod">
          <ac:chgData name="Quinn, Sally" userId="8228c7ff-f84b-45f2-bfbb-1671fcb9d0e2" providerId="ADAL" clId="{66F26FE7-FEF2-4D3A-A755-5EDE847C6208}" dt="2021-11-23T15:33:55.464" v="53" actId="400"/>
          <ac:spMkLst>
            <pc:docMk/>
            <pc:sldMk cId="2896650676" sldId="302"/>
            <ac:spMk id="6" creationId="{FA74730D-E073-4C56-B955-65F4A26AB3CB}"/>
          </ac:spMkLst>
        </pc:spChg>
        <pc:spChg chg="mod">
          <ac:chgData name="Quinn, Sally" userId="8228c7ff-f84b-45f2-bfbb-1671fcb9d0e2" providerId="ADAL" clId="{66F26FE7-FEF2-4D3A-A755-5EDE847C6208}" dt="2021-11-23T15:33:11.554" v="51" actId="400"/>
          <ac:spMkLst>
            <pc:docMk/>
            <pc:sldMk cId="2896650676" sldId="302"/>
            <ac:spMk id="7" creationId="{8BF45B78-C063-4924-86B2-C40493058BEE}"/>
          </ac:spMkLst>
        </pc:spChg>
      </pc:sldChg>
      <pc:sldChg chg="modSp mod">
        <pc:chgData name="Quinn, Sally" userId="8228c7ff-f84b-45f2-bfbb-1671fcb9d0e2" providerId="ADAL" clId="{66F26FE7-FEF2-4D3A-A755-5EDE847C6208}" dt="2021-11-23T15:32:54.249" v="49" actId="400"/>
        <pc:sldMkLst>
          <pc:docMk/>
          <pc:sldMk cId="441937030" sldId="318"/>
        </pc:sldMkLst>
        <pc:spChg chg="mod">
          <ac:chgData name="Quinn, Sally" userId="8228c7ff-f84b-45f2-bfbb-1671fcb9d0e2" providerId="ADAL" clId="{66F26FE7-FEF2-4D3A-A755-5EDE847C6208}" dt="2021-11-23T15:32:54.249" v="49" actId="400"/>
          <ac:spMkLst>
            <pc:docMk/>
            <pc:sldMk cId="441937030" sldId="318"/>
            <ac:spMk id="5" creationId="{8069E306-5166-4B74-9C74-D26A3A9DFF87}"/>
          </ac:spMkLst>
        </pc:spChg>
        <pc:spChg chg="mod">
          <ac:chgData name="Quinn, Sally" userId="8228c7ff-f84b-45f2-bfbb-1671fcb9d0e2" providerId="ADAL" clId="{66F26FE7-FEF2-4D3A-A755-5EDE847C6208}" dt="2021-11-23T15:32:50.010" v="47" actId="400"/>
          <ac:spMkLst>
            <pc:docMk/>
            <pc:sldMk cId="441937030" sldId="318"/>
            <ac:spMk id="6" creationId="{211FB9F3-C975-4D28-BD90-5399A62DDEA6}"/>
          </ac:spMkLst>
        </pc:spChg>
      </pc:sldChg>
      <pc:sldChg chg="modSp mod">
        <pc:chgData name="Quinn, Sally" userId="8228c7ff-f84b-45f2-bfbb-1671fcb9d0e2" providerId="ADAL" clId="{66F26FE7-FEF2-4D3A-A755-5EDE847C6208}" dt="2021-11-23T15:32:03.237" v="23" actId="400"/>
        <pc:sldMkLst>
          <pc:docMk/>
          <pc:sldMk cId="2526965943" sldId="322"/>
        </pc:sldMkLst>
        <pc:spChg chg="mod">
          <ac:chgData name="Quinn, Sally" userId="8228c7ff-f84b-45f2-bfbb-1671fcb9d0e2" providerId="ADAL" clId="{66F26FE7-FEF2-4D3A-A755-5EDE847C6208}" dt="2021-11-23T15:32:00.562" v="21" actId="400"/>
          <ac:spMkLst>
            <pc:docMk/>
            <pc:sldMk cId="2526965943" sldId="322"/>
            <ac:spMk id="3" creationId="{00000000-0000-0000-0000-000000000000}"/>
          </ac:spMkLst>
        </pc:spChg>
        <pc:spChg chg="mod">
          <ac:chgData name="Quinn, Sally" userId="8228c7ff-f84b-45f2-bfbb-1671fcb9d0e2" providerId="ADAL" clId="{66F26FE7-FEF2-4D3A-A755-5EDE847C6208}" dt="2021-11-23T15:32:03.237" v="23" actId="400"/>
          <ac:spMkLst>
            <pc:docMk/>
            <pc:sldMk cId="2526965943" sldId="322"/>
            <ac:spMk id="4" creationId="{B5F27AC2-660A-4D13-996B-010EF05EC18E}"/>
          </ac:spMkLst>
        </pc:spChg>
      </pc:sldChg>
      <pc:sldChg chg="modSp mod">
        <pc:chgData name="Quinn, Sally" userId="8228c7ff-f84b-45f2-bfbb-1671fcb9d0e2" providerId="ADAL" clId="{66F26FE7-FEF2-4D3A-A755-5EDE847C6208}" dt="2021-11-23T15:36:51.536" v="101" actId="20577"/>
        <pc:sldMkLst>
          <pc:docMk/>
          <pc:sldMk cId="3775335939" sldId="330"/>
        </pc:sldMkLst>
        <pc:spChg chg="mod">
          <ac:chgData name="Quinn, Sally" userId="8228c7ff-f84b-45f2-bfbb-1671fcb9d0e2" providerId="ADAL" clId="{66F26FE7-FEF2-4D3A-A755-5EDE847C6208}" dt="2021-11-23T15:36:51.536" v="101" actId="20577"/>
          <ac:spMkLst>
            <pc:docMk/>
            <pc:sldMk cId="3775335939" sldId="330"/>
            <ac:spMk id="4" creationId="{7D5E3B64-5172-48A6-83E9-72AC3D8EFAF4}"/>
          </ac:spMkLst>
        </pc:spChg>
        <pc:spChg chg="mod">
          <ac:chgData name="Quinn, Sally" userId="8228c7ff-f84b-45f2-bfbb-1671fcb9d0e2" providerId="ADAL" clId="{66F26FE7-FEF2-4D3A-A755-5EDE847C6208}" dt="2021-11-23T15:36:45.098" v="92" actId="400"/>
          <ac:spMkLst>
            <pc:docMk/>
            <pc:sldMk cId="3775335939" sldId="330"/>
            <ac:spMk id="5" creationId="{57E10932-9A3C-41AA-9215-D9F7E5BC2CCB}"/>
          </ac:spMkLst>
        </pc:spChg>
      </pc:sldChg>
      <pc:sldChg chg="modSp mod">
        <pc:chgData name="Quinn, Sally" userId="8228c7ff-f84b-45f2-bfbb-1671fcb9d0e2" providerId="ADAL" clId="{66F26FE7-FEF2-4D3A-A755-5EDE847C6208}" dt="2021-11-23T15:34:05.049" v="57" actId="400"/>
        <pc:sldMkLst>
          <pc:docMk/>
          <pc:sldMk cId="201005006" sldId="331"/>
        </pc:sldMkLst>
        <pc:spChg chg="mod">
          <ac:chgData name="Quinn, Sally" userId="8228c7ff-f84b-45f2-bfbb-1671fcb9d0e2" providerId="ADAL" clId="{66F26FE7-FEF2-4D3A-A755-5EDE847C6208}" dt="2021-11-23T15:34:05.049" v="57" actId="400"/>
          <ac:spMkLst>
            <pc:docMk/>
            <pc:sldMk cId="201005006" sldId="331"/>
            <ac:spMk id="6" creationId="{FA74730D-E073-4C56-B955-65F4A26AB3CB}"/>
          </ac:spMkLst>
        </pc:spChg>
        <pc:spChg chg="mod">
          <ac:chgData name="Quinn, Sally" userId="8228c7ff-f84b-45f2-bfbb-1671fcb9d0e2" providerId="ADAL" clId="{66F26FE7-FEF2-4D3A-A755-5EDE847C6208}" dt="2021-11-23T15:34:02.832" v="55" actId="400"/>
          <ac:spMkLst>
            <pc:docMk/>
            <pc:sldMk cId="201005006" sldId="331"/>
            <ac:spMk id="7" creationId="{8BF45B78-C063-4924-86B2-C40493058BEE}"/>
          </ac:spMkLst>
        </pc:spChg>
      </pc:sldChg>
      <pc:sldChg chg="add">
        <pc:chgData name="Quinn, Sally" userId="8228c7ff-f84b-45f2-bfbb-1671fcb9d0e2" providerId="ADAL" clId="{66F26FE7-FEF2-4D3A-A755-5EDE847C6208}" dt="2021-11-23T15:20:58.014" v="0"/>
        <pc:sldMkLst>
          <pc:docMk/>
          <pc:sldMk cId="3388813054" sldId="335"/>
        </pc:sldMkLst>
      </pc:sldChg>
      <pc:sldChg chg="add">
        <pc:chgData name="Quinn, Sally" userId="8228c7ff-f84b-45f2-bfbb-1671fcb9d0e2" providerId="ADAL" clId="{66F26FE7-FEF2-4D3A-A755-5EDE847C6208}" dt="2021-11-23T15:20:58.014" v="0"/>
        <pc:sldMkLst>
          <pc:docMk/>
          <pc:sldMk cId="3250487785" sldId="336"/>
        </pc:sldMkLst>
      </pc:sldChg>
      <pc:sldChg chg="modSp add mod">
        <pc:chgData name="Quinn, Sally" userId="8228c7ff-f84b-45f2-bfbb-1671fcb9d0e2" providerId="ADAL" clId="{66F26FE7-FEF2-4D3A-A755-5EDE847C6208}" dt="2021-11-23T15:38:02.510" v="138" actId="20577"/>
        <pc:sldMkLst>
          <pc:docMk/>
          <pc:sldMk cId="4184239432" sldId="339"/>
        </pc:sldMkLst>
        <pc:spChg chg="mod">
          <ac:chgData name="Quinn, Sally" userId="8228c7ff-f84b-45f2-bfbb-1671fcb9d0e2" providerId="ADAL" clId="{66F26FE7-FEF2-4D3A-A755-5EDE847C6208}" dt="2021-11-23T15:38:02.510" v="138" actId="20577"/>
          <ac:spMkLst>
            <pc:docMk/>
            <pc:sldMk cId="4184239432" sldId="339"/>
            <ac:spMk id="6" creationId="{8FE6E631-33AE-4BF8-9811-2508E556599F}"/>
          </ac:spMkLst>
        </pc:spChg>
      </pc:sldChg>
      <pc:sldChg chg="add">
        <pc:chgData name="Quinn, Sally" userId="8228c7ff-f84b-45f2-bfbb-1671fcb9d0e2" providerId="ADAL" clId="{66F26FE7-FEF2-4D3A-A755-5EDE847C6208}" dt="2021-11-23T15:20:58.014" v="0"/>
        <pc:sldMkLst>
          <pc:docMk/>
          <pc:sldMk cId="2385934527" sldId="340"/>
        </pc:sldMkLst>
      </pc:sldChg>
      <pc:sldChg chg="modSp mod">
        <pc:chgData name="Quinn, Sally" userId="8228c7ff-f84b-45f2-bfbb-1671fcb9d0e2" providerId="ADAL" clId="{66F26FE7-FEF2-4D3A-A755-5EDE847C6208}" dt="2021-11-23T15:36:13.106" v="84" actId="400"/>
        <pc:sldMkLst>
          <pc:docMk/>
          <pc:sldMk cId="1117383722" sldId="356"/>
        </pc:sldMkLst>
        <pc:spChg chg="mod">
          <ac:chgData name="Quinn, Sally" userId="8228c7ff-f84b-45f2-bfbb-1671fcb9d0e2" providerId="ADAL" clId="{66F26FE7-FEF2-4D3A-A755-5EDE847C6208}" dt="2021-11-23T15:36:10.286" v="82" actId="400"/>
          <ac:spMkLst>
            <pc:docMk/>
            <pc:sldMk cId="1117383722" sldId="356"/>
            <ac:spMk id="4" creationId="{30EC622E-5515-4883-A1C8-E53862F1EF9D}"/>
          </ac:spMkLst>
        </pc:spChg>
        <pc:spChg chg="mod">
          <ac:chgData name="Quinn, Sally" userId="8228c7ff-f84b-45f2-bfbb-1671fcb9d0e2" providerId="ADAL" clId="{66F26FE7-FEF2-4D3A-A755-5EDE847C6208}" dt="2021-11-23T15:36:13.106" v="84" actId="400"/>
          <ac:spMkLst>
            <pc:docMk/>
            <pc:sldMk cId="1117383722" sldId="356"/>
            <ac:spMk id="5" creationId="{AD0FA79A-13A3-4CC4-A490-0BF2EA709695}"/>
          </ac:spMkLst>
        </pc:spChg>
      </pc:sldChg>
      <pc:sldChg chg="modSp mod">
        <pc:chgData name="Quinn, Sally" userId="8228c7ff-f84b-45f2-bfbb-1671fcb9d0e2" providerId="ADAL" clId="{66F26FE7-FEF2-4D3A-A755-5EDE847C6208}" dt="2021-11-23T15:31:20.257" v="4" actId="400"/>
        <pc:sldMkLst>
          <pc:docMk/>
          <pc:sldMk cId="3160198182" sldId="358"/>
        </pc:sldMkLst>
        <pc:spChg chg="mod">
          <ac:chgData name="Quinn, Sally" userId="8228c7ff-f84b-45f2-bfbb-1671fcb9d0e2" providerId="ADAL" clId="{66F26FE7-FEF2-4D3A-A755-5EDE847C6208}" dt="2021-11-23T15:31:20.257" v="4" actId="400"/>
          <ac:spMkLst>
            <pc:docMk/>
            <pc:sldMk cId="3160198182" sldId="358"/>
            <ac:spMk id="7" creationId="{00000000-0000-0000-0000-000000000000}"/>
          </ac:spMkLst>
        </pc:spChg>
      </pc:sldChg>
      <pc:sldChg chg="modSp mod">
        <pc:chgData name="Quinn, Sally" userId="8228c7ff-f84b-45f2-bfbb-1671fcb9d0e2" providerId="ADAL" clId="{66F26FE7-FEF2-4D3A-A755-5EDE847C6208}" dt="2021-11-23T15:36:33.257" v="90" actId="400"/>
        <pc:sldMkLst>
          <pc:docMk/>
          <pc:sldMk cId="1768526727" sldId="360"/>
        </pc:sldMkLst>
        <pc:spChg chg="mod">
          <ac:chgData name="Quinn, Sally" userId="8228c7ff-f84b-45f2-bfbb-1671fcb9d0e2" providerId="ADAL" clId="{66F26FE7-FEF2-4D3A-A755-5EDE847C6208}" dt="2021-11-23T15:36:27.461" v="88" actId="20577"/>
          <ac:spMkLst>
            <pc:docMk/>
            <pc:sldMk cId="1768526727" sldId="360"/>
            <ac:spMk id="4" creationId="{30EC622E-5515-4883-A1C8-E53862F1EF9D}"/>
          </ac:spMkLst>
        </pc:spChg>
        <pc:spChg chg="mod">
          <ac:chgData name="Quinn, Sally" userId="8228c7ff-f84b-45f2-bfbb-1671fcb9d0e2" providerId="ADAL" clId="{66F26FE7-FEF2-4D3A-A755-5EDE847C6208}" dt="2021-11-23T15:36:33.257" v="90" actId="400"/>
          <ac:spMkLst>
            <pc:docMk/>
            <pc:sldMk cId="1768526727" sldId="360"/>
            <ac:spMk id="5" creationId="{AD0FA79A-13A3-4CC4-A490-0BF2EA709695}"/>
          </ac:spMkLst>
        </pc:spChg>
      </pc:sldChg>
      <pc:sldChg chg="modSp mod">
        <pc:chgData name="Quinn, Sally" userId="8228c7ff-f84b-45f2-bfbb-1671fcb9d0e2" providerId="ADAL" clId="{66F26FE7-FEF2-4D3A-A755-5EDE847C6208}" dt="2021-11-23T15:34:22.549" v="66" actId="20577"/>
        <pc:sldMkLst>
          <pc:docMk/>
          <pc:sldMk cId="663999953" sldId="361"/>
        </pc:sldMkLst>
        <pc:spChg chg="mod">
          <ac:chgData name="Quinn, Sally" userId="8228c7ff-f84b-45f2-bfbb-1671fcb9d0e2" providerId="ADAL" clId="{66F26FE7-FEF2-4D3A-A755-5EDE847C6208}" dt="2021-11-23T15:34:22.549" v="66" actId="20577"/>
          <ac:spMkLst>
            <pc:docMk/>
            <pc:sldMk cId="663999953" sldId="361"/>
            <ac:spMk id="3" creationId="{00000000-0000-0000-0000-000000000000}"/>
          </ac:spMkLst>
        </pc:spChg>
        <pc:spChg chg="mod">
          <ac:chgData name="Quinn, Sally" userId="8228c7ff-f84b-45f2-bfbb-1671fcb9d0e2" providerId="ADAL" clId="{66F26FE7-FEF2-4D3A-A755-5EDE847C6208}" dt="2021-11-23T15:34:20.431" v="65" actId="400"/>
          <ac:spMkLst>
            <pc:docMk/>
            <pc:sldMk cId="663999953" sldId="361"/>
            <ac:spMk id="6" creationId="{6798F4A4-050D-40AC-9967-D4B3E3ADC59C}"/>
          </ac:spMkLst>
        </pc:spChg>
      </pc:sldChg>
      <pc:sldChg chg="modSp mod">
        <pc:chgData name="Quinn, Sally" userId="8228c7ff-f84b-45f2-bfbb-1671fcb9d0e2" providerId="ADAL" clId="{66F26FE7-FEF2-4D3A-A755-5EDE847C6208}" dt="2021-11-23T15:34:13.268" v="61" actId="400"/>
        <pc:sldMkLst>
          <pc:docMk/>
          <pc:sldMk cId="2036362532" sldId="362"/>
        </pc:sldMkLst>
        <pc:spChg chg="mod">
          <ac:chgData name="Quinn, Sally" userId="8228c7ff-f84b-45f2-bfbb-1671fcb9d0e2" providerId="ADAL" clId="{66F26FE7-FEF2-4D3A-A755-5EDE847C6208}" dt="2021-11-23T15:34:10.999" v="59" actId="400"/>
          <ac:spMkLst>
            <pc:docMk/>
            <pc:sldMk cId="2036362532" sldId="362"/>
            <ac:spMk id="3" creationId="{00000000-0000-0000-0000-000000000000}"/>
          </ac:spMkLst>
        </pc:spChg>
        <pc:spChg chg="mod">
          <ac:chgData name="Quinn, Sally" userId="8228c7ff-f84b-45f2-bfbb-1671fcb9d0e2" providerId="ADAL" clId="{66F26FE7-FEF2-4D3A-A755-5EDE847C6208}" dt="2021-11-23T15:34:13.268" v="61" actId="400"/>
          <ac:spMkLst>
            <pc:docMk/>
            <pc:sldMk cId="2036362532" sldId="362"/>
            <ac:spMk id="6" creationId="{6798F4A4-050D-40AC-9967-D4B3E3ADC59C}"/>
          </ac:spMkLst>
        </pc:spChg>
      </pc:sldChg>
      <pc:sldChg chg="modSp mod">
        <pc:chgData name="Quinn, Sally" userId="8228c7ff-f84b-45f2-bfbb-1671fcb9d0e2" providerId="ADAL" clId="{66F26FE7-FEF2-4D3A-A755-5EDE847C6208}" dt="2021-11-23T15:31:48.042" v="13" actId="400"/>
        <pc:sldMkLst>
          <pc:docMk/>
          <pc:sldMk cId="1585045037" sldId="363"/>
        </pc:sldMkLst>
        <pc:spChg chg="mod">
          <ac:chgData name="Quinn, Sally" userId="8228c7ff-f84b-45f2-bfbb-1671fcb9d0e2" providerId="ADAL" clId="{66F26FE7-FEF2-4D3A-A755-5EDE847C6208}" dt="2021-11-23T15:31:43.862" v="11" actId="20577"/>
          <ac:spMkLst>
            <pc:docMk/>
            <pc:sldMk cId="1585045037" sldId="363"/>
            <ac:spMk id="3" creationId="{00000000-0000-0000-0000-000000000000}"/>
          </ac:spMkLst>
        </pc:spChg>
        <pc:spChg chg="mod">
          <ac:chgData name="Quinn, Sally" userId="8228c7ff-f84b-45f2-bfbb-1671fcb9d0e2" providerId="ADAL" clId="{66F26FE7-FEF2-4D3A-A755-5EDE847C6208}" dt="2021-11-23T15:31:48.042" v="13" actId="400"/>
          <ac:spMkLst>
            <pc:docMk/>
            <pc:sldMk cId="1585045037" sldId="363"/>
            <ac:spMk id="6" creationId="{6798F4A4-050D-40AC-9967-D4B3E3ADC59C}"/>
          </ac:spMkLst>
        </pc:spChg>
      </pc:sldChg>
      <pc:sldChg chg="addSp modSp mod">
        <pc:chgData name="Quinn, Sally" userId="8228c7ff-f84b-45f2-bfbb-1671fcb9d0e2" providerId="ADAL" clId="{66F26FE7-FEF2-4D3A-A755-5EDE847C6208}" dt="2021-11-23T15:32:28.480" v="38" actId="1076"/>
        <pc:sldMkLst>
          <pc:docMk/>
          <pc:sldMk cId="2640923154" sldId="364"/>
        </pc:sldMkLst>
        <pc:spChg chg="mod">
          <ac:chgData name="Quinn, Sally" userId="8228c7ff-f84b-45f2-bfbb-1671fcb9d0e2" providerId="ADAL" clId="{66F26FE7-FEF2-4D3A-A755-5EDE847C6208}" dt="2021-11-23T15:32:22.233" v="36" actId="20577"/>
          <ac:spMkLst>
            <pc:docMk/>
            <pc:sldMk cId="2640923154" sldId="364"/>
            <ac:spMk id="3" creationId="{00000000-0000-0000-0000-000000000000}"/>
          </ac:spMkLst>
        </pc:spChg>
        <pc:cxnChg chg="add mod">
          <ac:chgData name="Quinn, Sally" userId="8228c7ff-f84b-45f2-bfbb-1671fcb9d0e2" providerId="ADAL" clId="{66F26FE7-FEF2-4D3A-A755-5EDE847C6208}" dt="2021-11-23T15:32:28.480" v="38" actId="1076"/>
          <ac:cxnSpMkLst>
            <pc:docMk/>
            <pc:sldMk cId="2640923154" sldId="364"/>
            <ac:cxnSpMk id="5" creationId="{8F3F03C2-C574-4D6A-A2AB-BF9501877EA6}"/>
          </ac:cxnSpMkLst>
        </pc:cxnChg>
      </pc:sldChg>
      <pc:sldChg chg="modSp mod">
        <pc:chgData name="Quinn, Sally" userId="8228c7ff-f84b-45f2-bfbb-1671fcb9d0e2" providerId="ADAL" clId="{66F26FE7-FEF2-4D3A-A755-5EDE847C6208}" dt="2021-11-23T15:31:56.530" v="19" actId="400"/>
        <pc:sldMkLst>
          <pc:docMk/>
          <pc:sldMk cId="227231880" sldId="365"/>
        </pc:sldMkLst>
        <pc:spChg chg="mod">
          <ac:chgData name="Quinn, Sally" userId="8228c7ff-f84b-45f2-bfbb-1671fcb9d0e2" providerId="ADAL" clId="{66F26FE7-FEF2-4D3A-A755-5EDE847C6208}" dt="2021-11-23T15:31:53.869" v="17" actId="400"/>
          <ac:spMkLst>
            <pc:docMk/>
            <pc:sldMk cId="227231880" sldId="365"/>
            <ac:spMk id="3" creationId="{00000000-0000-0000-0000-000000000000}"/>
          </ac:spMkLst>
        </pc:spChg>
        <pc:spChg chg="mod">
          <ac:chgData name="Quinn, Sally" userId="8228c7ff-f84b-45f2-bfbb-1671fcb9d0e2" providerId="ADAL" clId="{66F26FE7-FEF2-4D3A-A755-5EDE847C6208}" dt="2021-11-23T15:31:56.530" v="19" actId="400"/>
          <ac:spMkLst>
            <pc:docMk/>
            <pc:sldMk cId="227231880" sldId="365"/>
            <ac:spMk id="4" creationId="{B5F27AC2-660A-4D13-996B-010EF05EC18E}"/>
          </ac:spMkLst>
        </pc:spChg>
      </pc:sldChg>
      <pc:sldChg chg="modSp mod">
        <pc:chgData name="Quinn, Sally" userId="8228c7ff-f84b-45f2-bfbb-1671fcb9d0e2" providerId="ADAL" clId="{66F26FE7-FEF2-4D3A-A755-5EDE847C6208}" dt="2021-11-23T15:32:45.987" v="45" actId="400"/>
        <pc:sldMkLst>
          <pc:docMk/>
          <pc:sldMk cId="1340717082" sldId="366"/>
        </pc:sldMkLst>
        <pc:spChg chg="mod">
          <ac:chgData name="Quinn, Sally" userId="8228c7ff-f84b-45f2-bfbb-1671fcb9d0e2" providerId="ADAL" clId="{66F26FE7-FEF2-4D3A-A755-5EDE847C6208}" dt="2021-11-23T15:32:45.987" v="45" actId="400"/>
          <ac:spMkLst>
            <pc:docMk/>
            <pc:sldMk cId="1340717082" sldId="366"/>
            <ac:spMk id="6" creationId="{211FB9F3-C975-4D28-BD90-5399A62DDEA6}"/>
          </ac:spMkLst>
        </pc:spChg>
      </pc:sldChg>
      <pc:sldChg chg="modSp mod">
        <pc:chgData name="Quinn, Sally" userId="8228c7ff-f84b-45f2-bfbb-1671fcb9d0e2" providerId="ADAL" clId="{66F26FE7-FEF2-4D3A-A755-5EDE847C6208}" dt="2021-11-23T15:32:41.918" v="43" actId="400"/>
        <pc:sldMkLst>
          <pc:docMk/>
          <pc:sldMk cId="3113753481" sldId="367"/>
        </pc:sldMkLst>
        <pc:spChg chg="mod">
          <ac:chgData name="Quinn, Sally" userId="8228c7ff-f84b-45f2-bfbb-1671fcb9d0e2" providerId="ADAL" clId="{66F26FE7-FEF2-4D3A-A755-5EDE847C6208}" dt="2021-11-23T15:32:37.720" v="41" actId="6549"/>
          <ac:spMkLst>
            <pc:docMk/>
            <pc:sldMk cId="3113753481" sldId="367"/>
            <ac:spMk id="3" creationId="{00000000-0000-0000-0000-000000000000}"/>
          </ac:spMkLst>
        </pc:spChg>
        <pc:spChg chg="mod">
          <ac:chgData name="Quinn, Sally" userId="8228c7ff-f84b-45f2-bfbb-1671fcb9d0e2" providerId="ADAL" clId="{66F26FE7-FEF2-4D3A-A755-5EDE847C6208}" dt="2021-11-23T15:32:41.918" v="43" actId="400"/>
          <ac:spMkLst>
            <pc:docMk/>
            <pc:sldMk cId="3113753481" sldId="367"/>
            <ac:spMk id="6" creationId="{6798F4A4-050D-40AC-9967-D4B3E3ADC59C}"/>
          </ac:spMkLst>
        </pc:spChg>
      </pc:sldChg>
      <pc:sldChg chg="modSp mod">
        <pc:chgData name="Quinn, Sally" userId="8228c7ff-f84b-45f2-bfbb-1671fcb9d0e2" providerId="ADAL" clId="{66F26FE7-FEF2-4D3A-A755-5EDE847C6208}" dt="2021-11-23T15:34:30.727" v="72" actId="400"/>
        <pc:sldMkLst>
          <pc:docMk/>
          <pc:sldMk cId="677893432" sldId="368"/>
        </pc:sldMkLst>
        <pc:spChg chg="mod">
          <ac:chgData name="Quinn, Sally" userId="8228c7ff-f84b-45f2-bfbb-1671fcb9d0e2" providerId="ADAL" clId="{66F26FE7-FEF2-4D3A-A755-5EDE847C6208}" dt="2021-11-23T15:34:30.727" v="72" actId="400"/>
          <ac:spMkLst>
            <pc:docMk/>
            <pc:sldMk cId="677893432" sldId="368"/>
            <ac:spMk id="5" creationId="{8069E306-5166-4B74-9C74-D26A3A9DFF87}"/>
          </ac:spMkLst>
        </pc:spChg>
        <pc:spChg chg="mod">
          <ac:chgData name="Quinn, Sally" userId="8228c7ff-f84b-45f2-bfbb-1671fcb9d0e2" providerId="ADAL" clId="{66F26FE7-FEF2-4D3A-A755-5EDE847C6208}" dt="2021-11-23T15:34:28.536" v="70" actId="400"/>
          <ac:spMkLst>
            <pc:docMk/>
            <pc:sldMk cId="677893432" sldId="368"/>
            <ac:spMk id="6" creationId="{211FB9F3-C975-4D28-BD90-5399A62DDEA6}"/>
          </ac:spMkLst>
        </pc:spChg>
      </pc:sldChg>
      <pc:sldChg chg="modSp mod">
        <pc:chgData name="Quinn, Sally" userId="8228c7ff-f84b-45f2-bfbb-1671fcb9d0e2" providerId="ADAL" clId="{66F26FE7-FEF2-4D3A-A755-5EDE847C6208}" dt="2021-11-23T15:34:38.114" v="76" actId="400"/>
        <pc:sldMkLst>
          <pc:docMk/>
          <pc:sldMk cId="2238775151" sldId="371"/>
        </pc:sldMkLst>
        <pc:spChg chg="mod">
          <ac:chgData name="Quinn, Sally" userId="8228c7ff-f84b-45f2-bfbb-1671fcb9d0e2" providerId="ADAL" clId="{66F26FE7-FEF2-4D3A-A755-5EDE847C6208}" dt="2021-11-23T15:34:35.260" v="74" actId="400"/>
          <ac:spMkLst>
            <pc:docMk/>
            <pc:sldMk cId="2238775151" sldId="371"/>
            <ac:spMk id="3" creationId="{00000000-0000-0000-0000-000000000000}"/>
          </ac:spMkLst>
        </pc:spChg>
        <pc:spChg chg="mod">
          <ac:chgData name="Quinn, Sally" userId="8228c7ff-f84b-45f2-bfbb-1671fcb9d0e2" providerId="ADAL" clId="{66F26FE7-FEF2-4D3A-A755-5EDE847C6208}" dt="2021-11-23T15:34:38.114" v="76" actId="400"/>
          <ac:spMkLst>
            <pc:docMk/>
            <pc:sldMk cId="2238775151" sldId="371"/>
            <ac:spMk id="6" creationId="{6798F4A4-050D-40AC-9967-D4B3E3ADC59C}"/>
          </ac:spMkLst>
        </pc:spChg>
      </pc:sldChg>
      <pc:sldChg chg="modSp mod">
        <pc:chgData name="Quinn, Sally" userId="8228c7ff-f84b-45f2-bfbb-1671fcb9d0e2" providerId="ADAL" clId="{66F26FE7-FEF2-4D3A-A755-5EDE847C6208}" dt="2021-11-23T15:36:02.293" v="80" actId="400"/>
        <pc:sldMkLst>
          <pc:docMk/>
          <pc:sldMk cId="2373266052" sldId="372"/>
        </pc:sldMkLst>
        <pc:spChg chg="mod">
          <ac:chgData name="Quinn, Sally" userId="8228c7ff-f84b-45f2-bfbb-1671fcb9d0e2" providerId="ADAL" clId="{66F26FE7-FEF2-4D3A-A755-5EDE847C6208}" dt="2021-11-23T15:35:59.719" v="78" actId="400"/>
          <ac:spMkLst>
            <pc:docMk/>
            <pc:sldMk cId="2373266052" sldId="372"/>
            <ac:spMk id="3" creationId="{00000000-0000-0000-0000-000000000000}"/>
          </ac:spMkLst>
        </pc:spChg>
        <pc:spChg chg="mod">
          <ac:chgData name="Quinn, Sally" userId="8228c7ff-f84b-45f2-bfbb-1671fcb9d0e2" providerId="ADAL" clId="{66F26FE7-FEF2-4D3A-A755-5EDE847C6208}" dt="2021-11-23T15:36:02.293" v="80" actId="400"/>
          <ac:spMkLst>
            <pc:docMk/>
            <pc:sldMk cId="2373266052" sldId="372"/>
            <ac:spMk id="6" creationId="{6798F4A4-050D-40AC-9967-D4B3E3ADC59C}"/>
          </ac:spMkLst>
        </pc:spChg>
      </pc:sldChg>
      <pc:sldChg chg="modSp mod">
        <pc:chgData name="Quinn, Sally" userId="8228c7ff-f84b-45f2-bfbb-1671fcb9d0e2" providerId="ADAL" clId="{66F26FE7-FEF2-4D3A-A755-5EDE847C6208}" dt="2021-11-23T15:32:10.870" v="32" actId="20577"/>
        <pc:sldMkLst>
          <pc:docMk/>
          <pc:sldMk cId="909186543" sldId="373"/>
        </pc:sldMkLst>
        <pc:spChg chg="mod">
          <ac:chgData name="Quinn, Sally" userId="8228c7ff-f84b-45f2-bfbb-1671fcb9d0e2" providerId="ADAL" clId="{66F26FE7-FEF2-4D3A-A755-5EDE847C6208}" dt="2021-11-23T15:32:10.870" v="32" actId="20577"/>
          <ac:spMkLst>
            <pc:docMk/>
            <pc:sldMk cId="909186543" sldId="373"/>
            <ac:spMk id="3" creationId="{00000000-0000-0000-0000-000000000000}"/>
          </ac:spMkLst>
        </pc:spChg>
      </pc:sldChg>
      <pc:sldChg chg="modSp add mod">
        <pc:chgData name="Quinn, Sally" userId="8228c7ff-f84b-45f2-bfbb-1671fcb9d0e2" providerId="ADAL" clId="{66F26FE7-FEF2-4D3A-A755-5EDE847C6208}" dt="2021-11-23T15:37:10.071" v="106" actId="400"/>
        <pc:sldMkLst>
          <pc:docMk/>
          <pc:sldMk cId="1950075249" sldId="374"/>
        </pc:sldMkLst>
        <pc:spChg chg="mod">
          <ac:chgData name="Quinn, Sally" userId="8228c7ff-f84b-45f2-bfbb-1671fcb9d0e2" providerId="ADAL" clId="{66F26FE7-FEF2-4D3A-A755-5EDE847C6208}" dt="2021-11-23T15:37:10.071" v="106" actId="400"/>
          <ac:spMkLst>
            <pc:docMk/>
            <pc:sldMk cId="1950075249" sldId="374"/>
            <ac:spMk id="7" creationId="{00000000-0000-0000-0000-000000000000}"/>
          </ac:spMkLst>
        </pc:spChg>
      </pc:sldChg>
      <pc:sldChg chg="modSp add mod">
        <pc:chgData name="Quinn, Sally" userId="8228c7ff-f84b-45f2-bfbb-1671fcb9d0e2" providerId="ADAL" clId="{66F26FE7-FEF2-4D3A-A755-5EDE847C6208}" dt="2021-11-23T15:37:38.249" v="121" actId="400"/>
        <pc:sldMkLst>
          <pc:docMk/>
          <pc:sldMk cId="1459709474" sldId="375"/>
        </pc:sldMkLst>
        <pc:spChg chg="mod">
          <ac:chgData name="Quinn, Sally" userId="8228c7ff-f84b-45f2-bfbb-1671fcb9d0e2" providerId="ADAL" clId="{66F26FE7-FEF2-4D3A-A755-5EDE847C6208}" dt="2021-11-23T15:37:38.249" v="121" actId="400"/>
          <ac:spMkLst>
            <pc:docMk/>
            <pc:sldMk cId="1459709474" sldId="375"/>
            <ac:spMk id="5" creationId="{B12AF7AD-E6F9-4927-B4C5-0758E415D70F}"/>
          </ac:spMkLst>
        </pc:spChg>
        <pc:spChg chg="mod">
          <ac:chgData name="Quinn, Sally" userId="8228c7ff-f84b-45f2-bfbb-1671fcb9d0e2" providerId="ADAL" clId="{66F26FE7-FEF2-4D3A-A755-5EDE847C6208}" dt="2021-11-23T15:37:34.541" v="119" actId="20577"/>
          <ac:spMkLst>
            <pc:docMk/>
            <pc:sldMk cId="1459709474" sldId="375"/>
            <ac:spMk id="6" creationId="{8FE6E631-33AE-4BF8-9811-2508E556599F}"/>
          </ac:spMkLst>
        </pc:spChg>
      </pc:sldChg>
      <pc:sldChg chg="modSp add mod">
        <pc:chgData name="Quinn, Sally" userId="8228c7ff-f84b-45f2-bfbb-1671fcb9d0e2" providerId="ADAL" clId="{66F26FE7-FEF2-4D3A-A755-5EDE847C6208}" dt="2021-11-23T15:37:25.874" v="112" actId="400"/>
        <pc:sldMkLst>
          <pc:docMk/>
          <pc:sldMk cId="1757899131" sldId="378"/>
        </pc:sldMkLst>
        <pc:spChg chg="mod">
          <ac:chgData name="Quinn, Sally" userId="8228c7ff-f84b-45f2-bfbb-1671fcb9d0e2" providerId="ADAL" clId="{66F26FE7-FEF2-4D3A-A755-5EDE847C6208}" dt="2021-11-23T15:37:25.874" v="112" actId="400"/>
          <ac:spMkLst>
            <pc:docMk/>
            <pc:sldMk cId="1757899131" sldId="378"/>
            <ac:spMk id="5" creationId="{B12AF7AD-E6F9-4927-B4C5-0758E415D70F}"/>
          </ac:spMkLst>
        </pc:spChg>
        <pc:spChg chg="mod">
          <ac:chgData name="Quinn, Sally" userId="8228c7ff-f84b-45f2-bfbb-1671fcb9d0e2" providerId="ADAL" clId="{66F26FE7-FEF2-4D3A-A755-5EDE847C6208}" dt="2021-11-23T15:37:22.702" v="110" actId="20577"/>
          <ac:spMkLst>
            <pc:docMk/>
            <pc:sldMk cId="1757899131" sldId="378"/>
            <ac:spMk id="6" creationId="{8FE6E631-33AE-4BF8-9811-2508E556599F}"/>
          </ac:spMkLst>
        </pc:spChg>
      </pc:sldChg>
      <pc:sldChg chg="add">
        <pc:chgData name="Quinn, Sally" userId="8228c7ff-f84b-45f2-bfbb-1671fcb9d0e2" providerId="ADAL" clId="{66F26FE7-FEF2-4D3A-A755-5EDE847C6208}" dt="2021-11-23T15:20:58.014" v="0"/>
        <pc:sldMkLst>
          <pc:docMk/>
          <pc:sldMk cId="1407082411" sldId="379"/>
        </pc:sldMkLst>
      </pc:sldChg>
      <pc:sldChg chg="add">
        <pc:chgData name="Quinn, Sally" userId="8228c7ff-f84b-45f2-bfbb-1671fcb9d0e2" providerId="ADAL" clId="{66F26FE7-FEF2-4D3A-A755-5EDE847C6208}" dt="2021-11-23T15:20:58.014" v="0"/>
        <pc:sldMkLst>
          <pc:docMk/>
          <pc:sldMk cId="1260177413" sldId="380"/>
        </pc:sldMkLst>
      </pc:sldChg>
      <pc:sldChg chg="add">
        <pc:chgData name="Quinn, Sally" userId="8228c7ff-f84b-45f2-bfbb-1671fcb9d0e2" providerId="ADAL" clId="{66F26FE7-FEF2-4D3A-A755-5EDE847C6208}" dt="2021-11-23T15:20:58.014" v="0"/>
        <pc:sldMkLst>
          <pc:docMk/>
          <pc:sldMk cId="1536034347" sldId="381"/>
        </pc:sldMkLst>
      </pc:sldChg>
      <pc:sldChg chg="add">
        <pc:chgData name="Quinn, Sally" userId="8228c7ff-f84b-45f2-bfbb-1671fcb9d0e2" providerId="ADAL" clId="{66F26FE7-FEF2-4D3A-A755-5EDE847C6208}" dt="2021-11-23T15:20:58.014" v="0"/>
        <pc:sldMkLst>
          <pc:docMk/>
          <pc:sldMk cId="454472168" sldId="383"/>
        </pc:sldMkLst>
      </pc:sldChg>
      <pc:sldChg chg="add">
        <pc:chgData name="Quinn, Sally" userId="8228c7ff-f84b-45f2-bfbb-1671fcb9d0e2" providerId="ADAL" clId="{66F26FE7-FEF2-4D3A-A755-5EDE847C6208}" dt="2021-11-23T15:20:58.014" v="0"/>
        <pc:sldMkLst>
          <pc:docMk/>
          <pc:sldMk cId="4028346754" sldId="384"/>
        </pc:sldMkLst>
      </pc:sldChg>
      <pc:sldChg chg="modSp add mod">
        <pc:chgData name="Quinn, Sally" userId="8228c7ff-f84b-45f2-bfbb-1671fcb9d0e2" providerId="ADAL" clId="{66F26FE7-FEF2-4D3A-A755-5EDE847C6208}" dt="2021-11-23T15:38:33.227" v="143" actId="400"/>
        <pc:sldMkLst>
          <pc:docMk/>
          <pc:sldMk cId="4228924413" sldId="385"/>
        </pc:sldMkLst>
        <pc:spChg chg="mod">
          <ac:chgData name="Quinn, Sally" userId="8228c7ff-f84b-45f2-bfbb-1671fcb9d0e2" providerId="ADAL" clId="{66F26FE7-FEF2-4D3A-A755-5EDE847C6208}" dt="2021-11-23T15:38:33.227" v="143" actId="400"/>
          <ac:spMkLst>
            <pc:docMk/>
            <pc:sldMk cId="4228924413" sldId="385"/>
            <ac:spMk id="7" creationId="{00000000-0000-0000-0000-000000000000}"/>
          </ac:spMkLst>
        </pc:spChg>
      </pc:sldChg>
      <pc:sldChg chg="modSp add mod">
        <pc:chgData name="Quinn, Sally" userId="8228c7ff-f84b-45f2-bfbb-1671fcb9d0e2" providerId="ADAL" clId="{66F26FE7-FEF2-4D3A-A755-5EDE847C6208}" dt="2021-11-23T15:38:45.620" v="147" actId="400"/>
        <pc:sldMkLst>
          <pc:docMk/>
          <pc:sldMk cId="4129211138" sldId="386"/>
        </pc:sldMkLst>
        <pc:spChg chg="mod">
          <ac:chgData name="Quinn, Sally" userId="8228c7ff-f84b-45f2-bfbb-1671fcb9d0e2" providerId="ADAL" clId="{66F26FE7-FEF2-4D3A-A755-5EDE847C6208}" dt="2021-11-23T15:38:45.620" v="147" actId="400"/>
          <ac:spMkLst>
            <pc:docMk/>
            <pc:sldMk cId="4129211138" sldId="386"/>
            <ac:spMk id="5" creationId="{B12AF7AD-E6F9-4927-B4C5-0758E415D70F}"/>
          </ac:spMkLst>
        </pc:spChg>
        <pc:spChg chg="mod">
          <ac:chgData name="Quinn, Sally" userId="8228c7ff-f84b-45f2-bfbb-1671fcb9d0e2" providerId="ADAL" clId="{66F26FE7-FEF2-4D3A-A755-5EDE847C6208}" dt="2021-11-23T15:38:42.848" v="145" actId="400"/>
          <ac:spMkLst>
            <pc:docMk/>
            <pc:sldMk cId="4129211138" sldId="386"/>
            <ac:spMk id="6" creationId="{8FE6E631-33AE-4BF8-9811-2508E556599F}"/>
          </ac:spMkLst>
        </pc:spChg>
      </pc:sldChg>
      <pc:sldChg chg="modSp add mod">
        <pc:chgData name="Quinn, Sally" userId="8228c7ff-f84b-45f2-bfbb-1671fcb9d0e2" providerId="ADAL" clId="{66F26FE7-FEF2-4D3A-A755-5EDE847C6208}" dt="2021-11-23T15:38:59.617" v="153" actId="400"/>
        <pc:sldMkLst>
          <pc:docMk/>
          <pc:sldMk cId="2876566398" sldId="387"/>
        </pc:sldMkLst>
        <pc:spChg chg="mod">
          <ac:chgData name="Quinn, Sally" userId="8228c7ff-f84b-45f2-bfbb-1671fcb9d0e2" providerId="ADAL" clId="{66F26FE7-FEF2-4D3A-A755-5EDE847C6208}" dt="2021-11-23T15:38:59.617" v="153" actId="400"/>
          <ac:spMkLst>
            <pc:docMk/>
            <pc:sldMk cId="2876566398" sldId="387"/>
            <ac:spMk id="5" creationId="{B12AF7AD-E6F9-4927-B4C5-0758E415D70F}"/>
          </ac:spMkLst>
        </pc:spChg>
        <pc:spChg chg="mod">
          <ac:chgData name="Quinn, Sally" userId="8228c7ff-f84b-45f2-bfbb-1671fcb9d0e2" providerId="ADAL" clId="{66F26FE7-FEF2-4D3A-A755-5EDE847C6208}" dt="2021-11-23T15:38:56.976" v="151" actId="1076"/>
          <ac:spMkLst>
            <pc:docMk/>
            <pc:sldMk cId="2876566398" sldId="387"/>
            <ac:spMk id="6" creationId="{8FE6E631-33AE-4BF8-9811-2508E556599F}"/>
          </ac:spMkLst>
        </pc:spChg>
      </pc:sldChg>
      <pc:sldChg chg="modSp add mod">
        <pc:chgData name="Quinn, Sally" userId="8228c7ff-f84b-45f2-bfbb-1671fcb9d0e2" providerId="ADAL" clId="{66F26FE7-FEF2-4D3A-A755-5EDE847C6208}" dt="2021-11-23T15:39:14.628" v="154"/>
        <pc:sldMkLst>
          <pc:docMk/>
          <pc:sldMk cId="3590442416" sldId="388"/>
        </pc:sldMkLst>
        <pc:spChg chg="mod">
          <ac:chgData name="Quinn, Sally" userId="8228c7ff-f84b-45f2-bfbb-1671fcb9d0e2" providerId="ADAL" clId="{66F26FE7-FEF2-4D3A-A755-5EDE847C6208}" dt="2021-11-23T15:39:14.628" v="154"/>
          <ac:spMkLst>
            <pc:docMk/>
            <pc:sldMk cId="3590442416" sldId="388"/>
            <ac:spMk id="6" creationId="{8FE6E631-33AE-4BF8-9811-2508E556599F}"/>
          </ac:spMkLst>
        </pc:spChg>
      </pc:sldChg>
      <pc:sldChg chg="add">
        <pc:chgData name="Quinn, Sally" userId="8228c7ff-f84b-45f2-bfbb-1671fcb9d0e2" providerId="ADAL" clId="{66F26FE7-FEF2-4D3A-A755-5EDE847C6208}" dt="2021-11-23T15:21:15.163" v="1"/>
        <pc:sldMkLst>
          <pc:docMk/>
          <pc:sldMk cId="1367886585" sldId="389"/>
        </pc:sldMkLst>
      </pc:sldChg>
      <pc:sldChg chg="add">
        <pc:chgData name="Quinn, Sally" userId="8228c7ff-f84b-45f2-bfbb-1671fcb9d0e2" providerId="ADAL" clId="{66F26FE7-FEF2-4D3A-A755-5EDE847C6208}" dt="2021-11-23T15:21:15.163" v="1"/>
        <pc:sldMkLst>
          <pc:docMk/>
          <pc:sldMk cId="695288647" sldId="390"/>
        </pc:sldMkLst>
      </pc:sldChg>
      <pc:sldChg chg="add">
        <pc:chgData name="Quinn, Sally" userId="8228c7ff-f84b-45f2-bfbb-1671fcb9d0e2" providerId="ADAL" clId="{66F26FE7-FEF2-4D3A-A755-5EDE847C6208}" dt="2021-11-23T15:21:15.163" v="1"/>
        <pc:sldMkLst>
          <pc:docMk/>
          <pc:sldMk cId="398341278" sldId="391"/>
        </pc:sldMkLst>
      </pc:sldChg>
      <pc:sldChg chg="add">
        <pc:chgData name="Quinn, Sally" userId="8228c7ff-f84b-45f2-bfbb-1671fcb9d0e2" providerId="ADAL" clId="{66F26FE7-FEF2-4D3A-A755-5EDE847C6208}" dt="2021-11-23T15:21:15.163" v="1"/>
        <pc:sldMkLst>
          <pc:docMk/>
          <pc:sldMk cId="2195082427" sldId="392"/>
        </pc:sldMkLst>
      </pc:sldChg>
      <pc:sldChg chg="add">
        <pc:chgData name="Quinn, Sally" userId="8228c7ff-f84b-45f2-bfbb-1671fcb9d0e2" providerId="ADAL" clId="{66F26FE7-FEF2-4D3A-A755-5EDE847C6208}" dt="2021-11-23T15:21:15.163" v="1"/>
        <pc:sldMkLst>
          <pc:docMk/>
          <pc:sldMk cId="759294163" sldId="393"/>
        </pc:sldMkLst>
      </pc:sldChg>
      <pc:sldChg chg="add">
        <pc:chgData name="Quinn, Sally" userId="8228c7ff-f84b-45f2-bfbb-1671fcb9d0e2" providerId="ADAL" clId="{66F26FE7-FEF2-4D3A-A755-5EDE847C6208}" dt="2021-11-23T15:21:15.163" v="1"/>
        <pc:sldMkLst>
          <pc:docMk/>
          <pc:sldMk cId="647976929" sldId="394"/>
        </pc:sldMkLst>
      </pc:sldChg>
      <pc:sldChg chg="add">
        <pc:chgData name="Quinn, Sally" userId="8228c7ff-f84b-45f2-bfbb-1671fcb9d0e2" providerId="ADAL" clId="{66F26FE7-FEF2-4D3A-A755-5EDE847C6208}" dt="2021-11-23T15:21:15.163" v="1"/>
        <pc:sldMkLst>
          <pc:docMk/>
          <pc:sldMk cId="2210215544" sldId="395"/>
        </pc:sldMkLst>
      </pc:sldChg>
      <pc:sldChg chg="add">
        <pc:chgData name="Quinn, Sally" userId="8228c7ff-f84b-45f2-bfbb-1671fcb9d0e2" providerId="ADAL" clId="{66F26FE7-FEF2-4D3A-A755-5EDE847C6208}" dt="2021-11-23T15:21:15.163" v="1"/>
        <pc:sldMkLst>
          <pc:docMk/>
          <pc:sldMk cId="4161874282"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14/12/2021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14</a:t>
            </a:fld>
            <a:endParaRPr lang="en-GB"/>
          </a:p>
        </p:txBody>
      </p:sp>
    </p:spTree>
    <p:extLst>
      <p:ext uri="{BB962C8B-B14F-4D97-AF65-F5344CB8AC3E}">
        <p14:creationId xmlns:p14="http://schemas.microsoft.com/office/powerpoint/2010/main" val="180088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15</a:t>
            </a:fld>
            <a:endParaRPr lang="en-GB"/>
          </a:p>
        </p:txBody>
      </p:sp>
    </p:spTree>
    <p:extLst>
      <p:ext uri="{BB962C8B-B14F-4D97-AF65-F5344CB8AC3E}">
        <p14:creationId xmlns:p14="http://schemas.microsoft.com/office/powerpoint/2010/main" val="312091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24</a:t>
            </a:fld>
            <a:endParaRPr lang="en-GB"/>
          </a:p>
        </p:txBody>
      </p:sp>
    </p:spTree>
    <p:extLst>
      <p:ext uri="{BB962C8B-B14F-4D97-AF65-F5344CB8AC3E}">
        <p14:creationId xmlns:p14="http://schemas.microsoft.com/office/powerpoint/2010/main" val="1800889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14/12/2021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14/12/2021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14/12/2021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175706"/>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Eduqas GCSE Media Studies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4 - Good</a:t>
                      </a:r>
                    </a:p>
                  </a:txBody>
                  <a:tcPr/>
                </a:tc>
                <a:tc>
                  <a:txBody>
                    <a:bodyPr/>
                    <a:lstStyle/>
                    <a:p>
                      <a:r>
                        <a:rPr lang="en-GB" b="1" dirty="0"/>
                        <a:t>AO1</a:t>
                      </a:r>
                    </a:p>
                    <a:p>
                      <a:pPr marL="285750" indent="-285750">
                        <a:buFont typeface="Arial" panose="020B0604020202020204" pitchFamily="34" charset="0"/>
                        <a:buChar char="•"/>
                      </a:pPr>
                      <a:r>
                        <a:rPr lang="en-GB" dirty="0"/>
                        <a:t>Accurate knowledge and understanding of the theoretical framework of media</a:t>
                      </a:r>
                    </a:p>
                    <a:p>
                      <a:pPr marL="285750" indent="-285750">
                        <a:buFont typeface="Arial" panose="020B0604020202020204" pitchFamily="34" charset="0"/>
                        <a:buChar char="•"/>
                      </a:pPr>
                      <a:r>
                        <a:rPr lang="en-GB" dirty="0"/>
                        <a:t>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Reasonably detailed analysis of media products, including in relation to their contexts </a:t>
                      </a:r>
                    </a:p>
                    <a:p>
                      <a:pPr marL="285750" indent="-285750">
                        <a:buFont typeface="Arial" panose="020B0604020202020204" pitchFamily="34" charset="0"/>
                        <a:buChar char="•"/>
                      </a:pPr>
                      <a:r>
                        <a:rPr lang="en-GB" dirty="0"/>
                        <a:t>Secure use of theoretical framework and theoretical perspectives (where relevant)</a:t>
                      </a:r>
                    </a:p>
                    <a:p>
                      <a:pPr marL="285750" indent="-285750">
                        <a:buFont typeface="Arial" panose="020B0604020202020204" pitchFamily="34" charset="0"/>
                        <a:buChar char="•"/>
                      </a:pPr>
                      <a:r>
                        <a:rPr lang="en-GB" dirty="0"/>
                        <a:t>Reasoned judgements and conclusions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26017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3 - Satisfactory</a:t>
                      </a:r>
                    </a:p>
                  </a:txBody>
                  <a:tcPr/>
                </a:tc>
                <a:tc>
                  <a:txBody>
                    <a:bodyPr/>
                    <a:lstStyle/>
                    <a:p>
                      <a:r>
                        <a:rPr lang="en-GB" b="1" dirty="0"/>
                        <a:t>AO1</a:t>
                      </a:r>
                    </a:p>
                    <a:p>
                      <a:pPr marL="285750" indent="-285750">
                        <a:buFont typeface="Arial" panose="020B0604020202020204" pitchFamily="34" charset="0"/>
                        <a:buChar char="•"/>
                      </a:pPr>
                      <a:r>
                        <a:rPr lang="en-GB" dirty="0"/>
                        <a:t>Generally accurate knowledge and understanding of the theoretical framework of media</a:t>
                      </a:r>
                    </a:p>
                    <a:p>
                      <a:pPr marL="285750" indent="-285750">
                        <a:buFont typeface="Arial" panose="020B0604020202020204" pitchFamily="34" charset="0"/>
                        <a:buChar char="•"/>
                      </a:pPr>
                      <a:r>
                        <a:rPr lang="en-GB" dirty="0"/>
                        <a:t>Generally 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Analysis of media products, including in relation to their contexts; focus on more obvious aspects; possible lapses into description </a:t>
                      </a:r>
                    </a:p>
                    <a:p>
                      <a:pPr marL="285750" indent="-285750">
                        <a:buFont typeface="Arial" panose="020B0604020202020204" pitchFamily="34" charset="0"/>
                        <a:buChar char="•"/>
                      </a:pPr>
                      <a:r>
                        <a:rPr lang="en-GB" dirty="0"/>
                        <a:t>Use of theoretical framework and theoretical perspectives (where relevant)</a:t>
                      </a:r>
                    </a:p>
                    <a:p>
                      <a:pPr marL="285750" indent="-285750">
                        <a:buFont typeface="Arial" panose="020B0604020202020204" pitchFamily="34" charset="0"/>
                        <a:buChar char="•"/>
                      </a:pPr>
                      <a:r>
                        <a:rPr lang="en-GB" dirty="0"/>
                        <a:t>Generally reasoned judgements and conclusions</a:t>
                      </a:r>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53603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2 - Basic</a:t>
                      </a:r>
                    </a:p>
                  </a:txBody>
                  <a:tcPr/>
                </a:tc>
                <a:tc>
                  <a:txBody>
                    <a:bodyPr/>
                    <a:lstStyle/>
                    <a:p>
                      <a:r>
                        <a:rPr lang="en-GB" b="1" dirty="0"/>
                        <a:t>AO1</a:t>
                      </a:r>
                    </a:p>
                    <a:p>
                      <a:pPr marL="285750" indent="-285750">
                        <a:buFont typeface="Arial" panose="020B0604020202020204" pitchFamily="34" charset="0"/>
                        <a:buChar char="•"/>
                      </a:pPr>
                      <a:r>
                        <a:rPr lang="en-GB" dirty="0"/>
                        <a:t>Partial knowledge and understanding of the theoretical framework of media</a:t>
                      </a:r>
                    </a:p>
                    <a:p>
                      <a:pPr marL="285750" indent="-285750">
                        <a:buFont typeface="Arial" panose="020B0604020202020204" pitchFamily="34" charset="0"/>
                        <a:buChar char="•"/>
                      </a:pPr>
                      <a:r>
                        <a:rPr lang="en-GB" dirty="0"/>
                        <a:t>Partial knowledge and understanding of contexts of media and their influence on media products and processes</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Undeveloped analysis of media products, including in relation to their contexts; tendency to simply describe</a:t>
                      </a:r>
                    </a:p>
                    <a:p>
                      <a:pPr marL="285750" indent="-285750">
                        <a:buFont typeface="Arial" panose="020B0604020202020204" pitchFamily="34" charset="0"/>
                        <a:buChar char="•"/>
                      </a:pPr>
                      <a:r>
                        <a:rPr lang="en-GB" dirty="0"/>
                        <a:t>Use of theoretical framework and theoretical perspectives (where relevant) is likely to lack relevance, clarity and accuracy </a:t>
                      </a:r>
                    </a:p>
                    <a:p>
                      <a:pPr marL="285750" indent="-285750">
                        <a:buFont typeface="Arial" panose="020B0604020202020204" pitchFamily="34" charset="0"/>
                        <a:buChar char="•"/>
                      </a:pPr>
                      <a:r>
                        <a:rPr lang="en-GB" dirty="0"/>
                        <a:t>Judgements and conclusions may not be reasoned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45447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1 - Minimal</a:t>
                      </a:r>
                    </a:p>
                  </a:txBody>
                  <a:tcPr/>
                </a:tc>
                <a:tc>
                  <a:txBody>
                    <a:bodyPr/>
                    <a:lstStyle/>
                    <a:p>
                      <a:r>
                        <a:rPr lang="en-GB" b="1" dirty="0"/>
                        <a:t>AO1</a:t>
                      </a:r>
                    </a:p>
                    <a:p>
                      <a:pPr marL="285750" indent="-285750">
                        <a:buFont typeface="Arial" panose="020B0604020202020204" pitchFamily="34" charset="0"/>
                        <a:buChar char="•"/>
                      </a:pPr>
                      <a:r>
                        <a:rPr lang="en-GB" dirty="0"/>
                        <a:t>Little or no knowledge and understanding of the theoretical framework of media</a:t>
                      </a:r>
                    </a:p>
                    <a:p>
                      <a:pPr marL="285750" indent="-285750">
                        <a:buFont typeface="Arial" panose="020B0604020202020204" pitchFamily="34" charset="0"/>
                        <a:buChar char="•"/>
                      </a:pPr>
                      <a:r>
                        <a:rPr lang="en-GB" dirty="0"/>
                        <a:t>Little or no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Minimal, if any, analysis of media products, including in relation to their contexts; descriptive </a:t>
                      </a:r>
                    </a:p>
                    <a:p>
                      <a:pPr marL="285750" indent="-285750">
                        <a:buFont typeface="Arial" panose="020B0604020202020204" pitchFamily="34" charset="0"/>
                        <a:buChar char="•"/>
                      </a:pPr>
                      <a:r>
                        <a:rPr lang="en-GB" dirty="0"/>
                        <a:t>Minimal, if any use of theoretical framework and theoretical perspectives (where relevant) </a:t>
                      </a:r>
                    </a:p>
                    <a:p>
                      <a:pPr marL="285750" indent="-285750">
                        <a:buFont typeface="Arial" panose="020B0604020202020204" pitchFamily="34" charset="0"/>
                        <a:buChar char="•"/>
                      </a:pPr>
                      <a:r>
                        <a:rPr lang="en-GB" dirty="0"/>
                        <a:t>Lacks judgements and conclusions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40283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54696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solidFill>
                <a:srgbClr val="FF0000"/>
              </a:solidFill>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d</a:t>
            </a:r>
            <a:r>
              <a:rPr lang="en-GB" sz="2000" dirty="0">
                <a:effectLst/>
                <a:latin typeface="Arial" panose="020B0604020202020204" pitchFamily="34" charset="0"/>
                <a:ea typeface="Calibri" panose="020F0502020204030204" pitchFamily="34" charset="0"/>
                <a:cs typeface="Times New Roman" panose="02020603050405020304" pitchFamily="18" charset="0"/>
              </a:rPr>
              <a:t>emonstrates accurate knowledge and understanding of the theoretical </a:t>
            </a:r>
            <a:r>
              <a:rPr lang="en-GB" sz="2000" dirty="0">
                <a:latin typeface="Arial" panose="020B0604020202020204" pitchFamily="34" charset="0"/>
                <a:ea typeface="Calibri" panose="020F0502020204030204" pitchFamily="34" charset="0"/>
                <a:cs typeface="Times New Roman" panose="02020603050405020304" pitchFamily="18" charset="0"/>
              </a:rPr>
              <a:t>framework (in AO1 questions)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uses subject-specif</a:t>
            </a:r>
            <a:r>
              <a:rPr lang="en-GB" sz="2000" dirty="0">
                <a:latin typeface="Arial" panose="020B0604020202020204" pitchFamily="34" charset="0"/>
                <a:ea typeface="Calibri" panose="020F0502020204030204" pitchFamily="34" charset="0"/>
                <a:cs typeface="Times New Roman" panose="02020603050405020304" pitchFamily="18" charset="0"/>
              </a:rPr>
              <a:t>ic terminology accurately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takes an analytical approach with few lapses into description (in AO2 questions)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makes links between set products and contexts </a:t>
            </a:r>
            <a:r>
              <a:rPr lang="en-GB" sz="2000" dirty="0">
                <a:latin typeface="Arial" panose="020B0604020202020204" pitchFamily="34" charset="0"/>
                <a:ea typeface="Calibri" panose="020F0502020204030204" pitchFamily="34" charset="0"/>
                <a:cs typeface="Times New Roman" panose="02020603050405020304" pitchFamily="18" charset="0"/>
              </a:rPr>
              <a:t>(where appropriate)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compares products in a largely balanced </a:t>
            </a:r>
            <a:r>
              <a:rPr lang="en-GB" sz="2000" dirty="0">
                <a:latin typeface="Arial" panose="020B0604020202020204" pitchFamily="34" charset="0"/>
                <a:ea typeface="Calibri" panose="020F0502020204030204" pitchFamily="34" charset="0"/>
                <a:cs typeface="Times New Roman" panose="02020603050405020304" pitchFamily="18" charset="0"/>
              </a:rPr>
              <a:t>way (where comparison of two products is required)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explores </a:t>
            </a:r>
            <a:r>
              <a:rPr lang="en-GB" sz="2000" dirty="0">
                <a:effectLst/>
                <a:latin typeface="Arial" panose="020B0604020202020204" pitchFamily="34" charset="0"/>
                <a:ea typeface="Calibri" panose="020F0502020204030204" pitchFamily="34" charset="0"/>
                <a:cs typeface="Times New Roman" panose="02020603050405020304" pitchFamily="18" charset="0"/>
              </a:rPr>
              <a:t>specific examples from the set products to support judgements and conclusions</a:t>
            </a: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maintains c</a:t>
            </a:r>
            <a:r>
              <a:rPr lang="en-GB" sz="2000" dirty="0">
                <a:effectLst/>
                <a:latin typeface="Arial" panose="020B0604020202020204" pitchFamily="34" charset="0"/>
                <a:ea typeface="Calibri" panose="020F0502020204030204" pitchFamily="34" charset="0"/>
                <a:cs typeface="Times New Roman" panose="02020603050405020304" pitchFamily="18" charset="0"/>
              </a:rPr>
              <a:t>lear focus on the question</a:t>
            </a: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 </a:t>
            </a:r>
            <a:endParaRPr lang="en-GB" sz="2400" dirty="0"/>
          </a:p>
        </p:txBody>
      </p:sp>
    </p:spTree>
    <p:extLst>
      <p:ext uri="{BB962C8B-B14F-4D97-AF65-F5344CB8AC3E}">
        <p14:creationId xmlns:p14="http://schemas.microsoft.com/office/powerpoint/2010/main" val="338881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163689" y="1072444"/>
            <a:ext cx="8783098" cy="504516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d</a:t>
            </a:r>
            <a:r>
              <a:rPr lang="en-GB" sz="2000" dirty="0">
                <a:effectLst/>
                <a:latin typeface="Arial" panose="020B0604020202020204" pitchFamily="34" charset="0"/>
                <a:ea typeface="Calibri" panose="020F0502020204030204" pitchFamily="34" charset="0"/>
                <a:cs typeface="Times New Roman" panose="02020603050405020304" pitchFamily="18" charset="0"/>
              </a:rPr>
              <a:t>emonstrates inaccuracies in knowledge of the theoretical framework (in AO1 questions)</a:t>
            </a: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uses subject-specif</a:t>
            </a:r>
            <a:r>
              <a:rPr lang="en-GB" sz="2000" dirty="0">
                <a:latin typeface="Arial" panose="020B0604020202020204" pitchFamily="34" charset="0"/>
                <a:ea typeface="Calibri" panose="020F0502020204030204" pitchFamily="34" charset="0"/>
                <a:cs typeface="Times New Roman" panose="02020603050405020304" pitchFamily="18" charset="0"/>
              </a:rPr>
              <a:t>ic terminology less accurately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takes a largely descriptive approach to analysis questions (in AO2 questions)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shows some knowledge of set products and contexts but makes few links </a:t>
            </a:r>
            <a:r>
              <a:rPr lang="en-GB" sz="2000" dirty="0">
                <a:latin typeface="Arial" panose="020B0604020202020204" pitchFamily="34" charset="0"/>
                <a:ea typeface="Calibri" panose="020F0502020204030204" pitchFamily="34" charset="0"/>
                <a:cs typeface="Times New Roman" panose="02020603050405020304" pitchFamily="18" charset="0"/>
              </a:rPr>
              <a:t>(where this would be appropriate)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compares products with a focus largely on one product </a:t>
            </a:r>
            <a:r>
              <a:rPr lang="en-GB" sz="2000" dirty="0">
                <a:latin typeface="Arial" panose="020B0604020202020204" pitchFamily="34" charset="0"/>
                <a:ea typeface="Calibri" panose="020F0502020204030204" pitchFamily="34" charset="0"/>
                <a:cs typeface="Times New Roman" panose="02020603050405020304" pitchFamily="18" charset="0"/>
              </a:rPr>
              <a:t>(</a:t>
            </a:r>
            <a:r>
              <a:rPr lang="en-GB" sz="2000">
                <a:latin typeface="Arial" panose="020B0604020202020204" pitchFamily="34" charset="0"/>
                <a:ea typeface="Calibri" panose="020F0502020204030204" pitchFamily="34" charset="0"/>
                <a:cs typeface="Times New Roman" panose="02020603050405020304" pitchFamily="18" charset="0"/>
              </a:rPr>
              <a:t>where comparison </a:t>
            </a:r>
            <a:r>
              <a:rPr lang="en-GB" sz="2000" dirty="0">
                <a:latin typeface="Arial" panose="020B0604020202020204" pitchFamily="34" charset="0"/>
                <a:ea typeface="Calibri" panose="020F0502020204030204" pitchFamily="34" charset="0"/>
                <a:cs typeface="Times New Roman" panose="02020603050405020304" pitchFamily="18" charset="0"/>
              </a:rPr>
              <a:t>of two products is required)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explores </a:t>
            </a:r>
            <a:r>
              <a:rPr lang="en-GB" sz="2000" dirty="0">
                <a:effectLst/>
                <a:latin typeface="Arial" panose="020B0604020202020204" pitchFamily="34" charset="0"/>
                <a:ea typeface="Calibri" panose="020F0502020204030204" pitchFamily="34" charset="0"/>
                <a:cs typeface="Times New Roman" panose="02020603050405020304" pitchFamily="18" charset="0"/>
              </a:rPr>
              <a:t>generalised examples to support judgements and conclusions</a:t>
            </a: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lacks focus on and/or relevance to the question</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48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0" y="0"/>
            <a:ext cx="8908159" cy="8340745"/>
          </a:xfrm>
          <a:prstGeom prst="rect">
            <a:avLst/>
          </a:prstGeom>
          <a:noFill/>
        </p:spPr>
        <p:txBody>
          <a:bodyPr wrap="square" rtlCol="0">
            <a:spAutoFit/>
          </a:bodyPr>
          <a:lstStyle/>
          <a:p>
            <a:endParaRPr lang="en-GB" sz="2400" b="1" dirty="0"/>
          </a:p>
          <a:p>
            <a:pPr>
              <a:spcAft>
                <a:spcPts val="0"/>
              </a:spcAft>
            </a:pPr>
            <a:endParaRPr lang="en-GB" sz="2400" cap="all" dirty="0">
              <a:solidFill>
                <a:srgbClr val="009FE3"/>
              </a:solidFill>
              <a:latin typeface="Gotham Rounded Book" pitchFamily="2" charset="77"/>
              <a:ea typeface="Times New Roman"/>
              <a:cs typeface="Arial" panose="020B0604020202020204" pitchFamily="34" charset="0"/>
            </a:endParaRPr>
          </a:p>
          <a:p>
            <a:pPr>
              <a:spcAft>
                <a:spcPts val="0"/>
              </a:spcAft>
            </a:pPr>
            <a:endParaRPr lang="en-GB" sz="2400" cap="all" dirty="0">
              <a:solidFill>
                <a:srgbClr val="009FE3"/>
              </a:solidFill>
              <a:latin typeface="Gotham Rounded Book" pitchFamily="2" charset="77"/>
              <a:ea typeface="Times New Roman"/>
              <a:cs typeface="Arial" panose="020B0604020202020204" pitchFamily="34" charset="0"/>
            </a:endParaRPr>
          </a:p>
          <a:p>
            <a:pPr>
              <a:spcAft>
                <a:spcPts val="0"/>
              </a:spcAft>
            </a:pPr>
            <a:r>
              <a:rPr lang="en-GB" sz="2400" cap="all" dirty="0">
                <a:solidFill>
                  <a:srgbClr val="009FE3"/>
                </a:solidFill>
                <a:latin typeface="Gotham Rounded Book" pitchFamily="2" charset="77"/>
                <a:ea typeface="Times New Roman"/>
                <a:cs typeface="Arial" panose="020B0604020202020204" pitchFamily="34" charset="0"/>
              </a:rPr>
              <a:t>Potential problem areas </a:t>
            </a:r>
          </a:p>
          <a:p>
            <a:pPr>
              <a:spcAft>
                <a:spcPts val="0"/>
              </a:spcAft>
            </a:pPr>
            <a:endParaRPr lang="en-GB" sz="2400" cap="all" dirty="0">
              <a:solidFill>
                <a:srgbClr val="009FE3"/>
              </a:solidFill>
              <a:latin typeface="Gotham Rounded Book" pitchFamily="2" charset="77"/>
              <a:ea typeface="ＭＳ Ｐゴシック"/>
              <a:cs typeface="Arial" panose="020B0604020202020204" pitchFamily="34" charset="0"/>
            </a:endParaRPr>
          </a:p>
          <a:p>
            <a:pPr>
              <a:spcAft>
                <a:spcPts val="0"/>
              </a:spcAft>
            </a:pPr>
            <a:r>
              <a:rPr lang="en-US" sz="2400" dirty="0">
                <a:latin typeface="Bliss"/>
                <a:ea typeface="ＭＳ Ｐゴシック"/>
                <a:cs typeface="Arial"/>
              </a:rPr>
              <a:t>Some questions are particularly difficult to mark. This is particularly the case for the extended response Question 2(b), Section A as there are multiple criteria to consider when assessing these responses (set product analysis, making comparisons, use of the theoretical framework, making judgements and conclusions, making links to contexts). </a:t>
            </a:r>
          </a:p>
          <a:p>
            <a:endParaRPr lang="en-US" sz="2400" dirty="0">
              <a:latin typeface="Bliss"/>
              <a:ea typeface="ＭＳ Ｐゴシック"/>
              <a:cs typeface="Arial"/>
            </a:endParaRPr>
          </a:p>
          <a:p>
            <a:r>
              <a:rPr lang="en-US" sz="2400" dirty="0">
                <a:latin typeface="Bliss"/>
                <a:ea typeface="ＭＳ Ｐゴシック"/>
                <a:cs typeface="Arial"/>
              </a:rPr>
              <a:t>As extended responses may demonstrate different aspects of different bands within the mark scheme, assessors are encouraged to adopt a ‘best fit’ approach. For example, if a response is mainly in Band 2 but with a limited amount of Band 3 content, the answer would be placed close to the top of Band 2 because of the Band 3 content. </a:t>
            </a:r>
          </a:p>
          <a:p>
            <a:pPr algn="ctr"/>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238593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717393"/>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a:t>
            </a:r>
            <a:r>
              <a:rPr lang="en-GB" sz="4400" dirty="0" err="1">
                <a:solidFill>
                  <a:schemeClr val="bg1"/>
                </a:solidFill>
                <a:latin typeface="Arial" panose="020B0604020202020204" pitchFamily="34" charset="0"/>
                <a:cs typeface="Arial" panose="020B0604020202020204" pitchFamily="34" charset="0"/>
              </a:rPr>
              <a:t>Eduqas</a:t>
            </a:r>
            <a:r>
              <a:rPr lang="en-GB" sz="4400" dirty="0">
                <a:solidFill>
                  <a:schemeClr val="bg1"/>
                </a:solidFill>
                <a:latin typeface="Arial" panose="020B0604020202020204" pitchFamily="34" charset="0"/>
                <a:cs typeface="Arial" panose="020B0604020202020204" pitchFamily="34" charset="0"/>
              </a:rPr>
              <a:t> GCSE</a:t>
            </a:r>
            <a:r>
              <a:rPr lang="en-GB" sz="4400" i="1" dirty="0">
                <a:solidFill>
                  <a:schemeClr val="bg1"/>
                </a:solidFill>
                <a:latin typeface="Arial" panose="020B0604020202020204" pitchFamily="34" charset="0"/>
                <a:cs typeface="Arial" panose="020B0604020202020204" pitchFamily="34" charset="0"/>
              </a:rPr>
              <a:t> </a:t>
            </a:r>
            <a:r>
              <a:rPr lang="en-GB" sz="4400" dirty="0">
                <a:solidFill>
                  <a:schemeClr val="bg1"/>
                </a:solidFill>
                <a:latin typeface="Arial" panose="020B0604020202020204" pitchFamily="34" charset="0"/>
                <a:cs typeface="Arial" panose="020B0604020202020204" pitchFamily="34" charset="0"/>
              </a:rPr>
              <a:t>Media Studies</a:t>
            </a:r>
            <a:endParaRPr lang="en-GB" sz="4400" dirty="0">
              <a:solidFill>
                <a:schemeClr val="bg1"/>
              </a:solidFill>
              <a:highlight>
                <a:srgbClr val="FFFF00"/>
              </a:highlight>
              <a:latin typeface="Arial" panose="020B0604020202020204" pitchFamily="34" charset="0"/>
              <a:cs typeface="Arial" panose="020B0604020202020204" pitchFamily="34" charset="0"/>
            </a:endParaRPr>
          </a:p>
          <a:p>
            <a:pPr>
              <a:lnSpc>
                <a:spcPct val="80000"/>
              </a:lnSpc>
            </a:pPr>
            <a:r>
              <a:rPr lang="en-GB" sz="4400" dirty="0">
                <a:solidFill>
                  <a:schemeClr val="bg1"/>
                </a:solidFill>
                <a:latin typeface="Arial" panose="020B0604020202020204" pitchFamily="34" charset="0"/>
                <a:cs typeface="Arial" panose="020B0604020202020204" pitchFamily="34" charset="0"/>
              </a:rPr>
              <a:t>Component 2</a:t>
            </a: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92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395536" y="1268760"/>
            <a:ext cx="8568952" cy="532453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endParaRPr lang="en-GB" sz="2400" b="1" dirty="0">
              <a:solidFill>
                <a:srgbClr val="FF0000"/>
              </a:solidFill>
            </a:endParaRPr>
          </a:p>
          <a:p>
            <a:r>
              <a:rPr lang="en-GB" sz="2200" dirty="0">
                <a:latin typeface="Arial" panose="020B0604020202020204" pitchFamily="34" charset="0"/>
                <a:cs typeface="Arial" panose="020B0604020202020204" pitchFamily="34" charset="0"/>
              </a:rPr>
              <a:t>Component 2 addresses the following assessment objectives (AOs):</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AO1</a:t>
            </a:r>
            <a:r>
              <a:rPr lang="en-GB" sz="2200" dirty="0">
                <a:latin typeface="Arial" panose="020B0604020202020204" pitchFamily="34" charset="0"/>
                <a:cs typeface="Arial" panose="020B0604020202020204" pitchFamily="34" charset="0"/>
              </a:rPr>
              <a:t>  </a:t>
            </a:r>
          </a:p>
          <a:p>
            <a:r>
              <a:rPr lang="en-GB" sz="2200" dirty="0">
                <a:latin typeface="Arial" panose="020B0604020202020204" pitchFamily="34" charset="0"/>
                <a:cs typeface="Arial" panose="020B0604020202020204" pitchFamily="34" charset="0"/>
              </a:rPr>
              <a:t>Demonstrate knowledge and understanding of:</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theoretical framework of media</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contexts of media and their influence on media products and processes.</a:t>
            </a:r>
          </a:p>
          <a:p>
            <a:pPr marL="800100" lvl="1"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AO2</a:t>
            </a:r>
          </a:p>
          <a:p>
            <a:r>
              <a:rPr lang="en-US" sz="2400" dirty="0" err="1"/>
              <a:t>Analyse</a:t>
            </a:r>
            <a:r>
              <a:rPr lang="en-US" sz="2400" dirty="0"/>
              <a:t> media products using the theoretical framework of media, including in relation to their contexts, to make judgements and draw conclusions. </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44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5 - Excellent</a:t>
                      </a:r>
                    </a:p>
                  </a:txBody>
                  <a:tcPr/>
                </a:tc>
                <a:tc>
                  <a:txBody>
                    <a:bodyPr/>
                    <a:lstStyle/>
                    <a:p>
                      <a:r>
                        <a:rPr lang="en-GB" b="1" dirty="0"/>
                        <a:t>AO1</a:t>
                      </a:r>
                    </a:p>
                    <a:p>
                      <a:pPr marL="285750" indent="-285750">
                        <a:buFont typeface="Arial" panose="020B0604020202020204" pitchFamily="34" charset="0"/>
                        <a:buChar char="•"/>
                      </a:pPr>
                      <a:r>
                        <a:rPr lang="en-GB" dirty="0"/>
                        <a:t>Detailed and accurate knowledge and understanding of the theoretical framework of media</a:t>
                      </a:r>
                    </a:p>
                    <a:p>
                      <a:pPr marL="285750" indent="-285750">
                        <a:buFont typeface="Arial" panose="020B0604020202020204" pitchFamily="34" charset="0"/>
                        <a:buChar char="•"/>
                      </a:pPr>
                      <a:r>
                        <a:rPr lang="en-GB" dirty="0"/>
                        <a:t>Detailed and 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Detailed analysis of media products, including in relation to their contexts; engagement with complex aspects  </a:t>
                      </a:r>
                    </a:p>
                    <a:p>
                      <a:pPr marL="285750" indent="-285750">
                        <a:buFont typeface="Arial" panose="020B0604020202020204" pitchFamily="34" charset="0"/>
                        <a:buChar char="•"/>
                      </a:pPr>
                      <a:r>
                        <a:rPr lang="en-GB" dirty="0"/>
                        <a:t>Consistent use of theoretical framework and theoretical perspectives (where relevant)</a:t>
                      </a:r>
                    </a:p>
                    <a:p>
                      <a:pPr marL="285750" indent="-285750">
                        <a:buFont typeface="Arial" panose="020B0604020202020204" pitchFamily="34" charset="0"/>
                        <a:buChar char="•"/>
                      </a:pPr>
                      <a:r>
                        <a:rPr lang="en-GB" dirty="0"/>
                        <a:t>Well-reasoned judgements and conclusions</a:t>
                      </a:r>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36788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768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GB" sz="1800" dirty="0"/>
              <a:t>It is important to ensure objectivity in assessing students’ responses, both at the initial marking stage and during internal standardisation. Do not allow personal knowledge of individual students to affect assessment decisions: ensure that you mark the student </a:t>
            </a:r>
            <a:r>
              <a:rPr lang="en-GB" sz="1800" b="1" dirty="0"/>
              <a:t>responses in front of you </a:t>
            </a:r>
            <a:r>
              <a:rPr lang="en-GB" sz="1800" dirty="0"/>
              <a:t>rather than the students behind them. JCQ has provided training on ensuring objectivity when assessing students’ evidence. </a:t>
            </a:r>
          </a:p>
          <a:p>
            <a:pPr lvl="0"/>
            <a:endParaRPr lang="en-GB" sz="1800" dirty="0"/>
          </a:p>
          <a:p>
            <a:pPr marL="342900" lvl="0" indent="-342900">
              <a:buFont typeface="Arial" panose="020B0604020202020204" pitchFamily="34" charset="0"/>
              <a:buChar char="•"/>
            </a:pPr>
            <a:r>
              <a:rPr lang="en-GB" sz="1800" dirty="0"/>
              <a:t>You should also consider the purpose of the assessment, particularly if you are selecting evidence which has been completed earlier in the course.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Formative assessment, conducted during the course of the learning in order to gauge student understanding, may not always provide appropriate evidence, as the student may not have fully developed their understanding of all concepts to the best of their ability at this point in time. </a:t>
            </a:r>
          </a:p>
          <a:p>
            <a:pPr lvl="0"/>
            <a:endParaRPr lang="en-GB" sz="1800" dirty="0"/>
          </a:p>
          <a:p>
            <a:pPr marL="342900" lvl="0" indent="-342900">
              <a:buFont typeface="Arial" panose="020B0604020202020204" pitchFamily="34" charset="0"/>
              <a:buChar char="•"/>
            </a:pPr>
            <a:r>
              <a:rPr lang="en-GB" sz="1800" dirty="0"/>
              <a:t>Summative assessment, either at the end of the course or the end of a component may provide a more realistic picture of the students’ attainment levels. </a:t>
            </a:r>
          </a:p>
          <a:p>
            <a:pPr lvl="0"/>
            <a:endParaRPr lang="en-GB" sz="2400" b="1" dirty="0"/>
          </a:p>
          <a:p>
            <a:endParaRPr lang="en-GB" sz="2400" dirty="0"/>
          </a:p>
          <a:p>
            <a:endParaRPr lang="en-GB" sz="2400" b="1" dirty="0"/>
          </a:p>
        </p:txBody>
      </p:sp>
    </p:spTree>
    <p:extLst>
      <p:ext uri="{BB962C8B-B14F-4D97-AF65-F5344CB8AC3E}">
        <p14:creationId xmlns:p14="http://schemas.microsoft.com/office/powerpoint/2010/main" val="278729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4 - Good</a:t>
                      </a:r>
                    </a:p>
                  </a:txBody>
                  <a:tcPr/>
                </a:tc>
                <a:tc>
                  <a:txBody>
                    <a:bodyPr/>
                    <a:lstStyle/>
                    <a:p>
                      <a:r>
                        <a:rPr lang="en-GB" b="1" dirty="0"/>
                        <a:t>AO1</a:t>
                      </a:r>
                    </a:p>
                    <a:p>
                      <a:pPr marL="285750" indent="-285750">
                        <a:buFont typeface="Arial" panose="020B0604020202020204" pitchFamily="34" charset="0"/>
                        <a:buChar char="•"/>
                      </a:pPr>
                      <a:r>
                        <a:rPr lang="en-GB" dirty="0"/>
                        <a:t>Accurate knowledge and understanding of the theoretical framework of media</a:t>
                      </a:r>
                    </a:p>
                    <a:p>
                      <a:pPr marL="285750" indent="-285750">
                        <a:buFont typeface="Arial" panose="020B0604020202020204" pitchFamily="34" charset="0"/>
                        <a:buChar char="•"/>
                      </a:pPr>
                      <a:r>
                        <a:rPr lang="en-GB" dirty="0"/>
                        <a:t>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Reasonably detailed analysis of media products, including in relation to their contexts </a:t>
                      </a:r>
                    </a:p>
                    <a:p>
                      <a:pPr marL="285750" indent="-285750">
                        <a:buFont typeface="Arial" panose="020B0604020202020204" pitchFamily="34" charset="0"/>
                        <a:buChar char="•"/>
                      </a:pPr>
                      <a:r>
                        <a:rPr lang="en-GB" dirty="0"/>
                        <a:t>Secure use of theoretical framework and theoretical perspectives (where relevant)</a:t>
                      </a:r>
                    </a:p>
                    <a:p>
                      <a:pPr marL="285750" indent="-285750">
                        <a:buFont typeface="Arial" panose="020B0604020202020204" pitchFamily="34" charset="0"/>
                        <a:buChar char="•"/>
                      </a:pPr>
                      <a:r>
                        <a:rPr lang="en-GB" dirty="0"/>
                        <a:t>Reasoned judgements and conclusions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69528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3 - Satisfactory</a:t>
                      </a:r>
                    </a:p>
                  </a:txBody>
                  <a:tcPr/>
                </a:tc>
                <a:tc>
                  <a:txBody>
                    <a:bodyPr/>
                    <a:lstStyle/>
                    <a:p>
                      <a:r>
                        <a:rPr lang="en-GB" b="1" dirty="0"/>
                        <a:t>AO1</a:t>
                      </a:r>
                    </a:p>
                    <a:p>
                      <a:pPr marL="285750" indent="-285750">
                        <a:buFont typeface="Arial" panose="020B0604020202020204" pitchFamily="34" charset="0"/>
                        <a:buChar char="•"/>
                      </a:pPr>
                      <a:r>
                        <a:rPr lang="en-GB" dirty="0"/>
                        <a:t>Generally accurate knowledge and understanding of the theoretical framework of media</a:t>
                      </a:r>
                    </a:p>
                    <a:p>
                      <a:pPr marL="285750" indent="-285750">
                        <a:buFont typeface="Arial" panose="020B0604020202020204" pitchFamily="34" charset="0"/>
                        <a:buChar char="•"/>
                      </a:pPr>
                      <a:r>
                        <a:rPr lang="en-GB" dirty="0"/>
                        <a:t>Generally 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Analysis of media products, including in relation to their contexts; focus on more obvious aspects; possible lapses into description </a:t>
                      </a:r>
                    </a:p>
                    <a:p>
                      <a:pPr marL="285750" indent="-285750">
                        <a:buFont typeface="Arial" panose="020B0604020202020204" pitchFamily="34" charset="0"/>
                        <a:buChar char="•"/>
                      </a:pPr>
                      <a:r>
                        <a:rPr lang="en-GB" dirty="0"/>
                        <a:t>Use of theoretical framework and theoretical perspectives (where relevant)</a:t>
                      </a:r>
                    </a:p>
                    <a:p>
                      <a:pPr marL="285750" indent="-285750">
                        <a:buFont typeface="Arial" panose="020B0604020202020204" pitchFamily="34" charset="0"/>
                        <a:buChar char="•"/>
                      </a:pPr>
                      <a:r>
                        <a:rPr lang="en-GB" dirty="0"/>
                        <a:t>Generally reasoned judgements and conclusions</a:t>
                      </a:r>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398341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2 - Basic</a:t>
                      </a:r>
                    </a:p>
                  </a:txBody>
                  <a:tcPr/>
                </a:tc>
                <a:tc>
                  <a:txBody>
                    <a:bodyPr/>
                    <a:lstStyle/>
                    <a:p>
                      <a:r>
                        <a:rPr lang="en-GB" b="1" dirty="0"/>
                        <a:t>AO1</a:t>
                      </a:r>
                    </a:p>
                    <a:p>
                      <a:pPr marL="285750" indent="-285750">
                        <a:buFont typeface="Arial" panose="020B0604020202020204" pitchFamily="34" charset="0"/>
                        <a:buChar char="•"/>
                      </a:pPr>
                      <a:r>
                        <a:rPr lang="en-GB" dirty="0"/>
                        <a:t>Partial knowledge and understanding of the theoretical framework of media</a:t>
                      </a:r>
                    </a:p>
                    <a:p>
                      <a:pPr marL="285750" indent="-285750">
                        <a:buFont typeface="Arial" panose="020B0604020202020204" pitchFamily="34" charset="0"/>
                        <a:buChar char="•"/>
                      </a:pPr>
                      <a:r>
                        <a:rPr lang="en-GB" dirty="0"/>
                        <a:t>Partial knowledge and understanding of contexts of media and their influence on media products and processes</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Undeveloped analysis of media products, including in relation to their contexts; tendency to simply describe</a:t>
                      </a:r>
                    </a:p>
                    <a:p>
                      <a:pPr marL="285750" indent="-285750">
                        <a:buFont typeface="Arial" panose="020B0604020202020204" pitchFamily="34" charset="0"/>
                        <a:buChar char="•"/>
                      </a:pPr>
                      <a:r>
                        <a:rPr lang="en-GB" dirty="0"/>
                        <a:t>Use of theoretical framework and theoretical perspectives (where relevant) is likely to lack relevance, clarity and accuracy </a:t>
                      </a:r>
                    </a:p>
                    <a:p>
                      <a:pPr marL="285750" indent="-285750">
                        <a:buFont typeface="Arial" panose="020B0604020202020204" pitchFamily="34" charset="0"/>
                        <a:buChar char="•"/>
                      </a:pPr>
                      <a:r>
                        <a:rPr lang="en-GB" dirty="0"/>
                        <a:t>Judgements and conclusions may not be reasoned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219508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1 - Minimal</a:t>
                      </a:r>
                    </a:p>
                  </a:txBody>
                  <a:tcPr/>
                </a:tc>
                <a:tc>
                  <a:txBody>
                    <a:bodyPr/>
                    <a:lstStyle/>
                    <a:p>
                      <a:r>
                        <a:rPr lang="en-GB" b="1" dirty="0"/>
                        <a:t>AO1</a:t>
                      </a:r>
                    </a:p>
                    <a:p>
                      <a:pPr marL="285750" indent="-285750">
                        <a:buFont typeface="Arial" panose="020B0604020202020204" pitchFamily="34" charset="0"/>
                        <a:buChar char="•"/>
                      </a:pPr>
                      <a:r>
                        <a:rPr lang="en-GB" dirty="0"/>
                        <a:t>Little or no knowledge and understanding of the theoretical framework of media</a:t>
                      </a:r>
                    </a:p>
                    <a:p>
                      <a:pPr marL="285750" indent="-285750">
                        <a:buFont typeface="Arial" panose="020B0604020202020204" pitchFamily="34" charset="0"/>
                        <a:buChar char="•"/>
                      </a:pPr>
                      <a:r>
                        <a:rPr lang="en-GB" dirty="0"/>
                        <a:t>Little or no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Minimal, if any, analysis of media products, including in relation to their contexts; descriptive </a:t>
                      </a:r>
                    </a:p>
                    <a:p>
                      <a:pPr marL="285750" indent="-285750">
                        <a:buFont typeface="Arial" panose="020B0604020202020204" pitchFamily="34" charset="0"/>
                        <a:buChar char="•"/>
                      </a:pPr>
                      <a:r>
                        <a:rPr lang="en-GB" dirty="0"/>
                        <a:t>Minimal, if any, use of theoretical framework and theoretical perspectives (where relevant) </a:t>
                      </a:r>
                    </a:p>
                    <a:p>
                      <a:pPr marL="285750" indent="-285750">
                        <a:buFont typeface="Arial" panose="020B0604020202020204" pitchFamily="34" charset="0"/>
                        <a:buChar char="•"/>
                      </a:pPr>
                      <a:r>
                        <a:rPr lang="en-GB" dirty="0"/>
                        <a:t>Lacks judgements and conclusions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759294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46115" y="1201918"/>
            <a:ext cx="8795209" cy="561281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solidFill>
                <a:srgbClr val="FF0000"/>
              </a:solidFill>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d</a:t>
            </a:r>
            <a:r>
              <a:rPr lang="en-GB" sz="2000" dirty="0">
                <a:effectLst/>
                <a:latin typeface="Arial" panose="020B0604020202020204" pitchFamily="34" charset="0"/>
                <a:ea typeface="Calibri" panose="020F0502020204030204" pitchFamily="34" charset="0"/>
                <a:cs typeface="Times New Roman" panose="02020603050405020304" pitchFamily="18" charset="0"/>
              </a:rPr>
              <a:t>emonstrates accurate knowledge and understanding of the theoretical framework (in AO1 questions)</a:t>
            </a: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uses subject-specif</a:t>
            </a:r>
            <a:r>
              <a:rPr lang="en-GB" sz="2000" dirty="0">
                <a:latin typeface="Arial" panose="020B0604020202020204" pitchFamily="34" charset="0"/>
                <a:ea typeface="Calibri" panose="020F0502020204030204" pitchFamily="34" charset="0"/>
                <a:cs typeface="Times New Roman" panose="02020603050405020304" pitchFamily="18" charset="0"/>
              </a:rPr>
              <a:t>ic terminology accurately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takes an analytical approach with few lapses into description (in AO2 questions)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makes links between set products and contexts (where appropriate)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analyse</a:t>
            </a:r>
            <a:r>
              <a:rPr lang="en-GB" sz="2000" dirty="0">
                <a:effectLst/>
                <a:latin typeface="Arial" panose="020B0604020202020204" pitchFamily="34" charset="0"/>
                <a:ea typeface="Calibri" panose="020F0502020204030204" pitchFamily="34" charset="0"/>
                <a:cs typeface="Times New Roman" panose="02020603050405020304" pitchFamily="18" charset="0"/>
              </a:rPr>
              <a:t>s products in a largely balanced way (where </a:t>
            </a:r>
            <a:r>
              <a:rPr lang="en-GB" sz="2000" dirty="0">
                <a:latin typeface="Arial" panose="020B0604020202020204" pitchFamily="34" charset="0"/>
                <a:ea typeface="Calibri" panose="020F0502020204030204" pitchFamily="34" charset="0"/>
                <a:cs typeface="Times New Roman" panose="02020603050405020304" pitchFamily="18" charset="0"/>
              </a:rPr>
              <a:t>consideration of two products is </a:t>
            </a:r>
            <a:r>
              <a:rPr lang="en-GB" sz="2000" dirty="0">
                <a:effectLst/>
                <a:latin typeface="Arial" panose="020B0604020202020204" pitchFamily="34" charset="0"/>
                <a:ea typeface="Calibri" panose="020F0502020204030204" pitchFamily="34" charset="0"/>
                <a:cs typeface="Times New Roman" panose="02020603050405020304" pitchFamily="18" charset="0"/>
              </a:rPr>
              <a:t>required)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explores </a:t>
            </a:r>
            <a:r>
              <a:rPr lang="en-GB" sz="2000" dirty="0">
                <a:effectLst/>
                <a:latin typeface="Arial" panose="020B0604020202020204" pitchFamily="34" charset="0"/>
                <a:ea typeface="Calibri" panose="020F0502020204030204" pitchFamily="34" charset="0"/>
                <a:cs typeface="Times New Roman" panose="02020603050405020304" pitchFamily="18" charset="0"/>
              </a:rPr>
              <a:t>specific examples from the set products to support judgements and conclusions</a:t>
            </a: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maintains c</a:t>
            </a:r>
            <a:r>
              <a:rPr lang="en-GB" sz="2000" dirty="0">
                <a:effectLst/>
                <a:latin typeface="Arial" panose="020B0604020202020204" pitchFamily="34" charset="0"/>
                <a:ea typeface="Calibri" panose="020F0502020204030204" pitchFamily="34" charset="0"/>
                <a:cs typeface="Times New Roman" panose="02020603050405020304" pitchFamily="18" charset="0"/>
              </a:rPr>
              <a:t>lear focus on the questio</a:t>
            </a:r>
            <a:r>
              <a:rPr lang="en-GB" sz="2000" dirty="0">
                <a:latin typeface="Arial" panose="020B0604020202020204" pitchFamily="34" charset="0"/>
                <a:cs typeface="Times New Roman" panose="02020603050405020304" pitchFamily="18" charset="0"/>
              </a:rPr>
              <a:t>n</a:t>
            </a: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 </a:t>
            </a:r>
            <a:endParaRPr lang="en-GB" sz="2400" dirty="0"/>
          </a:p>
        </p:txBody>
      </p:sp>
    </p:spTree>
    <p:extLst>
      <p:ext uri="{BB962C8B-B14F-4D97-AF65-F5344CB8AC3E}">
        <p14:creationId xmlns:p14="http://schemas.microsoft.com/office/powerpoint/2010/main" val="64797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127262" y="1102936"/>
            <a:ext cx="8936610" cy="554100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d</a:t>
            </a:r>
            <a:r>
              <a:rPr lang="en-GB" sz="2000" dirty="0">
                <a:effectLst/>
                <a:latin typeface="Arial" panose="020B0604020202020204" pitchFamily="34" charset="0"/>
                <a:ea typeface="Calibri" panose="020F0502020204030204" pitchFamily="34" charset="0"/>
                <a:cs typeface="Times New Roman" panose="02020603050405020304" pitchFamily="18" charset="0"/>
              </a:rPr>
              <a:t>emonstrates inaccuracies in knowledge of the theoretical </a:t>
            </a:r>
            <a:r>
              <a:rPr lang="en-GB" sz="2000" dirty="0">
                <a:latin typeface="Arial" panose="020B0604020202020204" pitchFamily="34" charset="0"/>
                <a:ea typeface="Calibri" panose="020F0502020204030204" pitchFamily="34" charset="0"/>
                <a:cs typeface="Times New Roman" panose="02020603050405020304" pitchFamily="18" charset="0"/>
              </a:rPr>
              <a:t>framework (in AO1 questions)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uses subject-specif</a:t>
            </a:r>
            <a:r>
              <a:rPr lang="en-GB" sz="2000" dirty="0">
                <a:latin typeface="Arial" panose="020B0604020202020204" pitchFamily="34" charset="0"/>
                <a:ea typeface="Calibri" panose="020F0502020204030204" pitchFamily="34" charset="0"/>
                <a:cs typeface="Times New Roman" panose="02020603050405020304" pitchFamily="18" charset="0"/>
              </a:rPr>
              <a:t>ic terminology less accurately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takes a largely descriptive approach to analysis questions (in AO2 questions)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shows some knowledge of set products and contexts but makes few </a:t>
            </a:r>
            <a:r>
              <a:rPr lang="en-GB" sz="2000" dirty="0">
                <a:latin typeface="Arial" panose="020B0604020202020204" pitchFamily="34" charset="0"/>
                <a:ea typeface="Calibri" panose="020F0502020204030204" pitchFamily="34" charset="0"/>
                <a:cs typeface="Times New Roman" panose="02020603050405020304" pitchFamily="18" charset="0"/>
              </a:rPr>
              <a:t>links (where this would be appropriate)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analys</a:t>
            </a:r>
            <a:r>
              <a:rPr lang="en-GB" sz="2000" dirty="0">
                <a:effectLst/>
                <a:latin typeface="Arial" panose="020B0604020202020204" pitchFamily="34" charset="0"/>
                <a:ea typeface="Calibri" panose="020F0502020204030204" pitchFamily="34" charset="0"/>
                <a:cs typeface="Times New Roman" panose="02020603050405020304" pitchFamily="18" charset="0"/>
              </a:rPr>
              <a:t>es products with a focus largely on one </a:t>
            </a:r>
            <a:r>
              <a:rPr lang="en-GB" sz="2000" dirty="0">
                <a:latin typeface="Arial" panose="020B0604020202020204" pitchFamily="34" charset="0"/>
                <a:ea typeface="Calibri" panose="020F0502020204030204" pitchFamily="34" charset="0"/>
                <a:cs typeface="Times New Roman" panose="02020603050405020304" pitchFamily="18" charset="0"/>
              </a:rPr>
              <a:t>product (where consideration of two products is required)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explores </a:t>
            </a:r>
            <a:r>
              <a:rPr lang="en-GB" sz="2000" dirty="0">
                <a:effectLst/>
                <a:latin typeface="Arial" panose="020B0604020202020204" pitchFamily="34" charset="0"/>
                <a:ea typeface="Calibri" panose="020F0502020204030204" pitchFamily="34" charset="0"/>
                <a:cs typeface="Times New Roman" panose="02020603050405020304" pitchFamily="18" charset="0"/>
              </a:rPr>
              <a:t>generalised examples to support judgements and conclusions</a:t>
            </a: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lacks focus on and/or relevance to the question</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215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0" y="0"/>
            <a:ext cx="8908159" cy="7971413"/>
          </a:xfrm>
          <a:prstGeom prst="rect">
            <a:avLst/>
          </a:prstGeom>
          <a:noFill/>
        </p:spPr>
        <p:txBody>
          <a:bodyPr wrap="square" rtlCol="0">
            <a:spAutoFit/>
          </a:bodyPr>
          <a:lstStyle/>
          <a:p>
            <a:endParaRPr lang="en-GB" sz="2400" b="1" dirty="0"/>
          </a:p>
          <a:p>
            <a:pPr>
              <a:spcAft>
                <a:spcPts val="0"/>
              </a:spcAft>
            </a:pPr>
            <a:endParaRPr lang="en-GB" sz="2400" cap="all" dirty="0">
              <a:solidFill>
                <a:srgbClr val="009FE3"/>
              </a:solidFill>
              <a:latin typeface="Gotham Rounded Book" pitchFamily="2" charset="77"/>
              <a:ea typeface="Times New Roman"/>
              <a:cs typeface="Arial" panose="020B0604020202020204" pitchFamily="34" charset="0"/>
            </a:endParaRPr>
          </a:p>
          <a:p>
            <a:pPr>
              <a:spcAft>
                <a:spcPts val="0"/>
              </a:spcAft>
            </a:pPr>
            <a:endParaRPr lang="en-GB" sz="2400" cap="all" dirty="0">
              <a:solidFill>
                <a:srgbClr val="009FE3"/>
              </a:solidFill>
              <a:latin typeface="Gotham Rounded Book" pitchFamily="2" charset="77"/>
              <a:ea typeface="Times New Roman"/>
              <a:cs typeface="Arial" panose="020B0604020202020204" pitchFamily="34" charset="0"/>
            </a:endParaRPr>
          </a:p>
          <a:p>
            <a:pPr>
              <a:spcAft>
                <a:spcPts val="0"/>
              </a:spcAft>
            </a:pPr>
            <a:r>
              <a:rPr lang="en-GB" sz="2400" cap="all" dirty="0">
                <a:solidFill>
                  <a:srgbClr val="009FE3"/>
                </a:solidFill>
                <a:latin typeface="Gotham Rounded Book" pitchFamily="2" charset="77"/>
                <a:ea typeface="Times New Roman"/>
                <a:cs typeface="Arial" panose="020B0604020202020204" pitchFamily="34" charset="0"/>
              </a:rPr>
              <a:t>Potential problem areas </a:t>
            </a:r>
          </a:p>
          <a:p>
            <a:pPr>
              <a:spcAft>
                <a:spcPts val="0"/>
              </a:spcAft>
            </a:pPr>
            <a:endParaRPr lang="en-GB" sz="2400" cap="all" dirty="0">
              <a:solidFill>
                <a:srgbClr val="009FE3"/>
              </a:solidFill>
              <a:latin typeface="Gotham Rounded Book" pitchFamily="2" charset="77"/>
              <a:ea typeface="ＭＳ Ｐゴシック"/>
              <a:cs typeface="Arial" panose="020B0604020202020204" pitchFamily="34" charset="0"/>
            </a:endParaRPr>
          </a:p>
          <a:p>
            <a:pPr>
              <a:spcAft>
                <a:spcPts val="0"/>
              </a:spcAft>
            </a:pPr>
            <a:r>
              <a:rPr lang="en-US" sz="2400" dirty="0">
                <a:latin typeface="Bliss"/>
                <a:ea typeface="ＭＳ Ｐゴシック"/>
                <a:cs typeface="Arial"/>
              </a:rPr>
              <a:t>Some questions are particularly difficult to mark. This is particularly the case for the extended response Question 3, Section B as there are multiple criteria to consider when assessing these responses (set </a:t>
            </a:r>
            <a:r>
              <a:rPr lang="en-US" sz="2400">
                <a:latin typeface="Bliss"/>
                <a:ea typeface="ＭＳ Ｐゴシック"/>
                <a:cs typeface="Arial"/>
              </a:rPr>
              <a:t>product analysis, </a:t>
            </a:r>
            <a:r>
              <a:rPr lang="en-US" sz="2400" dirty="0">
                <a:latin typeface="Bliss"/>
                <a:ea typeface="ＭＳ Ｐゴシック"/>
                <a:cs typeface="Arial"/>
              </a:rPr>
              <a:t>use of the theoretical framework, making judgements and conclusions, making links to contexts). </a:t>
            </a:r>
          </a:p>
          <a:p>
            <a:endParaRPr lang="en-US" sz="2400" dirty="0">
              <a:latin typeface="Bliss"/>
              <a:ea typeface="ＭＳ Ｐゴシック"/>
              <a:cs typeface="Arial"/>
            </a:endParaRPr>
          </a:p>
          <a:p>
            <a:r>
              <a:rPr lang="en-US" sz="2400" dirty="0">
                <a:latin typeface="Bliss"/>
                <a:ea typeface="ＭＳ Ｐゴシック"/>
                <a:cs typeface="Arial"/>
              </a:rPr>
              <a:t>As extended responses may demonstrate different aspects of different bands within the mark scheme, assessors are encouraged to adopt a ‘best fit’ approach. For example, if a response is mainly in Band 2 but with a limited amount of Band 3 content, the answer would be placed close to the top of Band 2 because of the Band 3 content. </a:t>
            </a:r>
          </a:p>
          <a:p>
            <a:pPr algn="ctr"/>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4161874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677656"/>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sz="2400" dirty="0">
                <a:solidFill>
                  <a:schemeClr val="bg1"/>
                </a:solidFill>
              </a:rPr>
            </a:br>
            <a:r>
              <a:rPr lang="en-US" sz="2400" dirty="0">
                <a:solidFill>
                  <a:schemeClr val="bg1"/>
                </a:solidFill>
              </a:rPr>
              <a:t>media@eduqas.co.uk</a:t>
            </a:r>
            <a:endParaRPr lang="en-GB" sz="2400" dirty="0">
              <a:solidFill>
                <a:schemeClr val="bg1"/>
              </a:solidFill>
            </a:endParaRPr>
          </a:p>
        </p:txBody>
      </p:sp>
      <p:pic>
        <p:nvPicPr>
          <p:cNvPr id="3" name="Picture 2" descr="Z:\Pictures\logos\WJEC_Logo_RGB.jpg">
            <a:extLst>
              <a:ext uri="{FF2B5EF4-FFF2-40B4-BE49-F238E27FC236}">
                <a16:creationId xmlns:a16="http://schemas.microsoft.com/office/drawing/2014/main" id="{BF3A72D0-7FF4-40F0-BCC8-86CDC8E34C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619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a:t>Understanding the assessment criteria</a:t>
            </a:r>
          </a:p>
          <a:p>
            <a:pPr lvl="0"/>
            <a:endParaRPr lang="en-GB" sz="2400" b="1"/>
          </a:p>
          <a:p>
            <a:pPr lvl="0"/>
            <a:r>
              <a:rPr lang="en-GB" sz="2400"/>
              <a:t>Assessment criteria generally take two forms:</a:t>
            </a:r>
          </a:p>
          <a:p>
            <a:pPr marL="342900" lvl="0" indent="-342900">
              <a:buFont typeface="Arial" panose="020B0604020202020204" pitchFamily="34" charset="0"/>
              <a:buChar char="•"/>
            </a:pPr>
            <a:r>
              <a:rPr lang="en-GB" sz="2400"/>
              <a:t>objective marking – generally for low tariff responses, where knowledge of objective information is being assessed</a:t>
            </a:r>
          </a:p>
          <a:p>
            <a:pPr lvl="0"/>
            <a:endParaRPr lang="en-GB" sz="2400"/>
          </a:p>
          <a:p>
            <a:pPr marL="342900" lvl="0" indent="-342900">
              <a:buFont typeface="Arial" panose="020B0604020202020204" pitchFamily="34" charset="0"/>
              <a:buChar char="•"/>
            </a:pPr>
            <a:r>
              <a:rPr lang="en-GB" sz="2400"/>
              <a:t>the exercising of academic judgement via:</a:t>
            </a:r>
          </a:p>
          <a:p>
            <a:pPr marL="1085850" lvl="1" indent="-342900">
              <a:buFont typeface="Wingdings" panose="05000000000000000000" pitchFamily="2" charset="2"/>
              <a:buChar char="q"/>
            </a:pPr>
            <a:r>
              <a:rPr lang="en-GB"/>
              <a:t>an assessment grid setting out criteria for different levels of response </a:t>
            </a:r>
          </a:p>
          <a:p>
            <a:pPr marL="1085850" lvl="1" indent="-342900">
              <a:buFont typeface="Wingdings" panose="05000000000000000000" pitchFamily="2" charset="2"/>
              <a:buChar char="q"/>
            </a:pPr>
            <a:r>
              <a:rPr lang="en-GB"/>
              <a:t>indicative content, that is, an indication of the kind of content responses may include.</a:t>
            </a:r>
          </a:p>
          <a:p>
            <a:r>
              <a:rPr lang="en-GB" sz="2400"/>
              <a:t> </a:t>
            </a:r>
          </a:p>
          <a:p>
            <a:endParaRPr lang="en-GB" sz="2400" b="1"/>
          </a:p>
        </p:txBody>
      </p:sp>
    </p:spTree>
    <p:extLst>
      <p:ext uri="{BB962C8B-B14F-4D97-AF65-F5344CB8AC3E}">
        <p14:creationId xmlns:p14="http://schemas.microsoft.com/office/powerpoint/2010/main" val="235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179512" y="1052736"/>
            <a:ext cx="8712968" cy="529445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a:t>Understanding the assessment criteria – exercising academic judgement through levels of response mark schemes</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Firstly, identify the appropriate band a student’s response falls into according to the criteria. Award a band where the student’s response covers the </a:t>
            </a:r>
            <a:r>
              <a:rPr lang="en-GB" b="1" dirty="0"/>
              <a:t>majority </a:t>
            </a:r>
            <a:r>
              <a:rPr lang="en-GB" dirty="0"/>
              <a:t>of the criteria.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Secondly, consider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Indicative content is not exhaustive and other valid responses may be credited.</a:t>
            </a:r>
          </a:p>
          <a:p>
            <a:endParaRPr lang="en-GB" sz="2200" b="1" dirty="0"/>
          </a:p>
        </p:txBody>
      </p:sp>
    </p:spTree>
    <p:extLst>
      <p:ext uri="{BB962C8B-B14F-4D97-AF65-F5344CB8AC3E}">
        <p14:creationId xmlns:p14="http://schemas.microsoft.com/office/powerpoint/2010/main" val="320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54360" y="122276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a:t>Understanding the assessment criteria – centre-devised assessments</a:t>
            </a:r>
          </a:p>
          <a:p>
            <a:pPr lvl="0"/>
            <a:endParaRPr lang="en-GB" sz="1000"/>
          </a:p>
          <a:p>
            <a:pPr marL="342900" lvl="0" indent="-342900">
              <a:buFont typeface="Arial" panose="020B0604020202020204" pitchFamily="34" charset="0"/>
              <a:buChar char="•"/>
            </a:pPr>
            <a:r>
              <a:rPr lang="en-GB" sz="2200"/>
              <a:t>Teachers should, wherever possible, use the levels of response marking schemes that we have provided in the assessment responses as a starting point for assessing students.</a:t>
            </a:r>
          </a:p>
          <a:p>
            <a:pPr lvl="0"/>
            <a:endParaRPr lang="en-GB" sz="2200"/>
          </a:p>
          <a:p>
            <a:pPr marL="342900" lvl="0" indent="-342900">
              <a:buFont typeface="Arial" panose="020B0604020202020204" pitchFamily="34" charset="0"/>
              <a:buChar char="•"/>
            </a:pPr>
            <a:r>
              <a:rPr lang="en-GB" sz="2200"/>
              <a:t>Indicative content in Eduqas marking schemes can be used as a guide to the types of skills and knowledge expected for the unit. </a:t>
            </a:r>
          </a:p>
          <a:p>
            <a:pPr marL="342900" lvl="0" indent="-342900">
              <a:buFont typeface="Arial" panose="020B0604020202020204" pitchFamily="34" charset="0"/>
              <a:buChar char="•"/>
            </a:pPr>
            <a:endParaRPr lang="en-GB" sz="2200"/>
          </a:p>
          <a:p>
            <a:pPr marL="342900" lvl="0" indent="-342900">
              <a:buFont typeface="Arial" panose="020B0604020202020204" pitchFamily="34" charset="0"/>
              <a:buChar char="•"/>
            </a:pPr>
            <a:r>
              <a:rPr lang="en-GB" sz="2200"/>
              <a:t>Indicative content relevant to the centre-devised task will need to be provided by the teacher to accompany the levels of response marking schemes to support internal standardisation and any possible appeals.</a:t>
            </a:r>
          </a:p>
          <a:p>
            <a:pPr lvl="0"/>
            <a:endParaRPr lang="en-GB" sz="2400"/>
          </a:p>
          <a:p>
            <a:endParaRPr lang="en-GB" sz="2400" b="1"/>
          </a:p>
        </p:txBody>
      </p:sp>
    </p:spTree>
    <p:extLst>
      <p:ext uri="{BB962C8B-B14F-4D97-AF65-F5344CB8AC3E}">
        <p14:creationId xmlns:p14="http://schemas.microsoft.com/office/powerpoint/2010/main" val="45589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683568" y="-1578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6335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894932426"/>
              </p:ext>
            </p:extLst>
          </p:nvPr>
        </p:nvGraphicFramePr>
        <p:xfrm>
          <a:off x="558800" y="2060848"/>
          <a:ext cx="7901632" cy="2688779"/>
        </p:xfrm>
        <a:graphic>
          <a:graphicData uri="http://schemas.openxmlformats.org/drawingml/2006/table">
            <a:tbl>
              <a:tblPr firstRow="1" bandRow="1">
                <a:tableStyleId>{5C22544A-7EE6-4342-B048-85BDC9FD1C3A}</a:tableStyleId>
              </a:tblPr>
              <a:tblGrid>
                <a:gridCol w="2285008">
                  <a:extLst>
                    <a:ext uri="{9D8B030D-6E8A-4147-A177-3AD203B41FA5}">
                      <a16:colId xmlns:a16="http://schemas.microsoft.com/office/drawing/2014/main" val="3119963982"/>
                    </a:ext>
                  </a:extLst>
                </a:gridCol>
                <a:gridCol w="5616624">
                  <a:extLst>
                    <a:ext uri="{9D8B030D-6E8A-4147-A177-3AD203B41FA5}">
                      <a16:colId xmlns:a16="http://schemas.microsoft.com/office/drawing/2014/main" val="1991654297"/>
                    </a:ext>
                  </a:extLst>
                </a:gridCol>
              </a:tblGrid>
              <a:tr h="438712">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2048699">
                <a:tc>
                  <a:txBody>
                    <a:bodyPr/>
                    <a:lstStyle/>
                    <a:p>
                      <a:r>
                        <a:rPr lang="en-GB" dirty="0">
                          <a:latin typeface="Arial" panose="020B0604020202020204" pitchFamily="34" charset="0"/>
                          <a:cs typeface="Arial" panose="020B0604020202020204" pitchFamily="34" charset="0"/>
                        </a:rPr>
                        <a:t>Including only one set product in answer where question requires two</a:t>
                      </a:r>
                    </a:p>
                  </a:txBody>
                  <a:tcPr/>
                </a:tc>
                <a:tc>
                  <a:txBody>
                    <a:bodyPr/>
                    <a:lstStyle/>
                    <a:p>
                      <a:pPr marL="285750" lvl="0" indent="-285750">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Allocate the band that qualitatively describes the response.</a:t>
                      </a:r>
                    </a:p>
                    <a:p>
                      <a:pPr marL="285750" lvl="0" indent="-285750">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The mark must then be divided by two. </a:t>
                      </a:r>
                    </a:p>
                    <a:p>
                      <a:pPr marL="285750" lvl="0" indent="-285750">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If this results in a half mark for this question, the mark should be rounded up to the nearest mark above. </a:t>
                      </a:r>
                      <a:endParaRPr lang="en-GB"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646666690"/>
                  </a:ext>
                </a:extLst>
              </a:tr>
            </a:tbl>
          </a:graphicData>
        </a:graphic>
      </p:graphicFrame>
    </p:spTree>
    <p:extLst>
      <p:ext uri="{BB962C8B-B14F-4D97-AF65-F5344CB8AC3E}">
        <p14:creationId xmlns:p14="http://schemas.microsoft.com/office/powerpoint/2010/main" val="49845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717393"/>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a:t>
            </a:r>
            <a:r>
              <a:rPr lang="en-GB" sz="4400" dirty="0" err="1">
                <a:solidFill>
                  <a:schemeClr val="bg1"/>
                </a:solidFill>
                <a:latin typeface="Arial" panose="020B0604020202020204" pitchFamily="34" charset="0"/>
                <a:cs typeface="Arial" panose="020B0604020202020204" pitchFamily="34" charset="0"/>
              </a:rPr>
              <a:t>Eduqas</a:t>
            </a:r>
            <a:r>
              <a:rPr lang="en-GB" sz="4400" dirty="0">
                <a:solidFill>
                  <a:schemeClr val="bg1"/>
                </a:solidFill>
                <a:latin typeface="Arial" panose="020B0604020202020204" pitchFamily="34" charset="0"/>
                <a:cs typeface="Arial" panose="020B0604020202020204" pitchFamily="34" charset="0"/>
              </a:rPr>
              <a:t> GCSE</a:t>
            </a:r>
            <a:r>
              <a:rPr lang="en-GB" sz="4400" i="1" dirty="0">
                <a:solidFill>
                  <a:schemeClr val="bg1"/>
                </a:solidFill>
                <a:latin typeface="Arial" panose="020B0604020202020204" pitchFamily="34" charset="0"/>
                <a:cs typeface="Arial" panose="020B0604020202020204" pitchFamily="34" charset="0"/>
              </a:rPr>
              <a:t> </a:t>
            </a:r>
            <a:r>
              <a:rPr lang="en-GB" sz="4400" dirty="0">
                <a:solidFill>
                  <a:schemeClr val="bg1"/>
                </a:solidFill>
                <a:latin typeface="Arial" panose="020B0604020202020204" pitchFamily="34" charset="0"/>
                <a:cs typeface="Arial" panose="020B0604020202020204" pitchFamily="34" charset="0"/>
              </a:rPr>
              <a:t>Media Studies</a:t>
            </a:r>
            <a:endParaRPr lang="en-GB" sz="4400" dirty="0">
              <a:solidFill>
                <a:schemeClr val="bg1"/>
              </a:solidFill>
              <a:highlight>
                <a:srgbClr val="FFFF00"/>
              </a:highlight>
              <a:latin typeface="Arial" panose="020B0604020202020204" pitchFamily="34" charset="0"/>
              <a:cs typeface="Arial" panose="020B0604020202020204" pitchFamily="34" charset="0"/>
            </a:endParaRPr>
          </a:p>
          <a:p>
            <a:pPr>
              <a:lnSpc>
                <a:spcPct val="80000"/>
              </a:lnSpc>
            </a:pPr>
            <a:r>
              <a:rPr lang="en-GB" sz="4400" dirty="0">
                <a:solidFill>
                  <a:schemeClr val="bg1"/>
                </a:solidFill>
                <a:latin typeface="Arial" panose="020B0604020202020204" pitchFamily="34" charset="0"/>
                <a:cs typeface="Arial" panose="020B0604020202020204" pitchFamily="34" charset="0"/>
              </a:rPr>
              <a:t>Component 1</a:t>
            </a:r>
            <a:endParaRPr lang="en-US" sz="4400" strike="sngStrike" kern="1100" spc="-30" dirty="0">
              <a:solidFill>
                <a:srgbClr val="FF0000"/>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07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395536" y="1268760"/>
            <a:ext cx="8568952" cy="532453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endParaRPr lang="en-GB" sz="2400" b="1" dirty="0">
              <a:solidFill>
                <a:srgbClr val="FF0000"/>
              </a:solidFill>
            </a:endParaRPr>
          </a:p>
          <a:p>
            <a:r>
              <a:rPr lang="en-GB" sz="2200" dirty="0">
                <a:latin typeface="Arial" panose="020B0604020202020204" pitchFamily="34" charset="0"/>
                <a:cs typeface="Arial" panose="020B0604020202020204" pitchFamily="34" charset="0"/>
              </a:rPr>
              <a:t>Component 1 addresses the following assessment objectives (AOs):</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AO1</a:t>
            </a:r>
            <a:r>
              <a:rPr lang="en-GB" sz="2200" dirty="0">
                <a:latin typeface="Arial" panose="020B0604020202020204" pitchFamily="34" charset="0"/>
                <a:cs typeface="Arial" panose="020B0604020202020204" pitchFamily="34" charset="0"/>
              </a:rPr>
              <a:t>  </a:t>
            </a:r>
          </a:p>
          <a:p>
            <a:r>
              <a:rPr lang="en-GB" sz="2200" dirty="0">
                <a:latin typeface="Arial" panose="020B0604020202020204" pitchFamily="34" charset="0"/>
                <a:cs typeface="Arial" panose="020B0604020202020204" pitchFamily="34" charset="0"/>
              </a:rPr>
              <a:t>Demonstrate knowledge and understanding of:</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theoretical framework of media</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contexts of media and their influence on media products and processes.</a:t>
            </a:r>
          </a:p>
          <a:p>
            <a:pPr marL="800100" lvl="1"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AO2</a:t>
            </a:r>
          </a:p>
          <a:p>
            <a:r>
              <a:rPr lang="en-US" sz="2400" dirty="0" err="1"/>
              <a:t>Analyse</a:t>
            </a:r>
            <a:r>
              <a:rPr lang="en-US" sz="2400" dirty="0"/>
              <a:t> media products using the theoretical framework of media, including in relation to their contexts, to make judgements and draw conclusions. </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23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5 - Excellent</a:t>
                      </a:r>
                    </a:p>
                  </a:txBody>
                  <a:tcPr/>
                </a:tc>
                <a:tc>
                  <a:txBody>
                    <a:bodyPr/>
                    <a:lstStyle/>
                    <a:p>
                      <a:r>
                        <a:rPr lang="en-GB" b="1" dirty="0"/>
                        <a:t>AO1</a:t>
                      </a:r>
                    </a:p>
                    <a:p>
                      <a:pPr marL="285750" indent="-285750">
                        <a:buFont typeface="Arial" panose="020B0604020202020204" pitchFamily="34" charset="0"/>
                        <a:buChar char="•"/>
                      </a:pPr>
                      <a:r>
                        <a:rPr lang="en-GB" dirty="0"/>
                        <a:t>Detailed and accurate knowledge and understanding of the theoretical framework of media</a:t>
                      </a:r>
                    </a:p>
                    <a:p>
                      <a:pPr marL="285750" indent="-285750">
                        <a:buFont typeface="Arial" panose="020B0604020202020204" pitchFamily="34" charset="0"/>
                        <a:buChar char="•"/>
                      </a:pPr>
                      <a:r>
                        <a:rPr lang="en-GB" dirty="0"/>
                        <a:t>Detailed and 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Detailed analysis of media products, including in relation to their contexts; engagement with complex aspects  </a:t>
                      </a:r>
                    </a:p>
                    <a:p>
                      <a:pPr marL="285750" indent="-285750">
                        <a:buFont typeface="Arial" panose="020B0604020202020204" pitchFamily="34" charset="0"/>
                        <a:buChar char="•"/>
                      </a:pPr>
                      <a:r>
                        <a:rPr lang="en-GB" dirty="0"/>
                        <a:t>Consistent use of theoretical framework and theoretical perspectives (where relevant)</a:t>
                      </a:r>
                    </a:p>
                    <a:p>
                      <a:pPr marL="285750" indent="-285750">
                        <a:buFont typeface="Arial" panose="020B0604020202020204" pitchFamily="34" charset="0"/>
                        <a:buChar char="•"/>
                      </a:pPr>
                      <a:r>
                        <a:rPr lang="en-GB" dirty="0"/>
                        <a:t>Well-reasoned judgements and conclusions</a:t>
                      </a:r>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40708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43588-0C81-4354-9345-A6BA18BA9527}">
  <ds:schemaRefs>
    <ds:schemaRef ds:uri="http://schemas.microsoft.com/office/2006/metadata/properties"/>
    <ds:schemaRef ds:uri="82e184b6-85a8-46e3-8566-3c81e211933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36f98b4f-ba65-4a7d-9a34-48b23de556cb"/>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3.xml><?xml version="1.0" encoding="utf-8"?>
<ds:datastoreItem xmlns:ds="http://schemas.openxmlformats.org/officeDocument/2006/customXml" ds:itemID="{13E6D7A7-D724-4DD7-9116-894EAD876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TotalTime>
  <Words>2087</Words>
  <Application>Microsoft Office PowerPoint</Application>
  <PresentationFormat>On-screen Show (4:3)</PresentationFormat>
  <Paragraphs>329</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Bliss</vt:lpstr>
      <vt:lpstr>Calibri</vt:lpstr>
      <vt:lpstr>Gotham Rounded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Quinn, Sally</cp:lastModifiedBy>
  <cp:revision>4</cp:revision>
  <dcterms:created xsi:type="dcterms:W3CDTF">2021-02-25T10:03:20Z</dcterms:created>
  <dcterms:modified xsi:type="dcterms:W3CDTF">2021-12-14T14:15:02Z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