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527" r:id="rId5"/>
    <p:sldId id="506" r:id="rId6"/>
    <p:sldId id="600" r:id="rId7"/>
    <p:sldId id="613" r:id="rId8"/>
    <p:sldId id="606" r:id="rId9"/>
    <p:sldId id="614" r:id="rId10"/>
    <p:sldId id="607" r:id="rId11"/>
    <p:sldId id="615" r:id="rId12"/>
    <p:sldId id="616" r:id="rId13"/>
    <p:sldId id="619" r:id="rId14"/>
    <p:sldId id="617" r:id="rId15"/>
    <p:sldId id="618" r:id="rId16"/>
    <p:sldId id="599" r:id="rId17"/>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354"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Wyn" userId="S::jonewy@wjec.co.uk::fc41413f-798c-434d-80a2-8accd70101c2" providerId="AD" clId="Web-{E91F5ECC-FC88-AA44-6762-4C560844287A}"/>
    <pc:docChg chg="modSld">
      <pc:chgData name="Jones, Wyn" userId="S::jonewy@wjec.co.uk::fc41413f-798c-434d-80a2-8accd70101c2" providerId="AD" clId="Web-{E91F5ECC-FC88-AA44-6762-4C560844287A}" dt="2022-01-12T17:19:11.088" v="6" actId="20577"/>
      <pc:docMkLst>
        <pc:docMk/>
      </pc:docMkLst>
      <pc:sldChg chg="modSp">
        <pc:chgData name="Jones, Wyn" userId="S::jonewy@wjec.co.uk::fc41413f-798c-434d-80a2-8accd70101c2" providerId="AD" clId="Web-{E91F5ECC-FC88-AA44-6762-4C560844287A}" dt="2022-01-12T17:19:11.088" v="6" actId="20577"/>
        <pc:sldMkLst>
          <pc:docMk/>
          <pc:sldMk cId="3501676571" sldId="506"/>
        </pc:sldMkLst>
        <pc:spChg chg="mod">
          <ac:chgData name="Jones, Wyn" userId="S::jonewy@wjec.co.uk::fc41413f-798c-434d-80a2-8accd70101c2" providerId="AD" clId="Web-{E91F5ECC-FC88-AA44-6762-4C560844287A}" dt="2022-01-12T17:19:11.088" v="6" actId="20577"/>
          <ac:spMkLst>
            <pc:docMk/>
            <pc:sldMk cId="3501676571" sldId="506"/>
            <ac:spMk id="2" creationId="{275F9A38-3107-47D4-8AD9-ECFB7C5A3A34}"/>
          </ac:spMkLst>
        </pc:spChg>
      </pc:sldChg>
    </pc:docChg>
  </pc:docChgLst>
  <pc:docChgLst>
    <pc:chgData name="Nia Jones" userId="c8e4cf6e-6852-4dab-8bdb-a66f4fdc7c7a" providerId="ADAL" clId="{7F032A6B-BDD9-468C-992F-A238594B447B}"/>
    <pc:docChg chg="custSel modSld">
      <pc:chgData name="Nia Jones" userId="c8e4cf6e-6852-4dab-8bdb-a66f4fdc7c7a" providerId="ADAL" clId="{7F032A6B-BDD9-468C-992F-A238594B447B}" dt="2022-01-14T10:50:12.086" v="111" actId="20577"/>
      <pc:docMkLst>
        <pc:docMk/>
      </pc:docMkLst>
      <pc:sldChg chg="modSp mod">
        <pc:chgData name="Nia Jones" userId="c8e4cf6e-6852-4dab-8bdb-a66f4fdc7c7a" providerId="ADAL" clId="{7F032A6B-BDD9-468C-992F-A238594B447B}" dt="2022-01-13T15:53:28.879" v="105" actId="20577"/>
        <pc:sldMkLst>
          <pc:docMk/>
          <pc:sldMk cId="3501676571" sldId="506"/>
        </pc:sldMkLst>
        <pc:spChg chg="mod">
          <ac:chgData name="Nia Jones" userId="c8e4cf6e-6852-4dab-8bdb-a66f4fdc7c7a" providerId="ADAL" clId="{7F032A6B-BDD9-468C-992F-A238594B447B}" dt="2022-01-13T15:53:28.879" v="105" actId="20577"/>
          <ac:spMkLst>
            <pc:docMk/>
            <pc:sldMk cId="3501676571" sldId="506"/>
            <ac:spMk id="2" creationId="{275F9A38-3107-47D4-8AD9-ECFB7C5A3A34}"/>
          </ac:spMkLst>
        </pc:spChg>
      </pc:sldChg>
      <pc:sldChg chg="modSp mod">
        <pc:chgData name="Nia Jones" userId="c8e4cf6e-6852-4dab-8bdb-a66f4fdc7c7a" providerId="ADAL" clId="{7F032A6B-BDD9-468C-992F-A238594B447B}" dt="2022-01-14T10:49:57.329" v="109" actId="20577"/>
        <pc:sldMkLst>
          <pc:docMk/>
          <pc:sldMk cId="468658740" sldId="614"/>
        </pc:sldMkLst>
        <pc:spChg chg="mod">
          <ac:chgData name="Nia Jones" userId="c8e4cf6e-6852-4dab-8bdb-a66f4fdc7c7a" providerId="ADAL" clId="{7F032A6B-BDD9-468C-992F-A238594B447B}" dt="2022-01-14T10:49:57.329" v="109" actId="20577"/>
          <ac:spMkLst>
            <pc:docMk/>
            <pc:sldMk cId="468658740" sldId="614"/>
            <ac:spMk id="2" creationId="{B649608E-5726-45F0-9BF2-4CE5D7AF4040}"/>
          </ac:spMkLst>
        </pc:spChg>
      </pc:sldChg>
      <pc:sldChg chg="modSp mod">
        <pc:chgData name="Nia Jones" userId="c8e4cf6e-6852-4dab-8bdb-a66f4fdc7c7a" providerId="ADAL" clId="{7F032A6B-BDD9-468C-992F-A238594B447B}" dt="2022-01-14T10:50:12.086" v="111" actId="20577"/>
        <pc:sldMkLst>
          <pc:docMk/>
          <pc:sldMk cId="381977050" sldId="615"/>
        </pc:sldMkLst>
        <pc:spChg chg="mod">
          <ac:chgData name="Nia Jones" userId="c8e4cf6e-6852-4dab-8bdb-a66f4fdc7c7a" providerId="ADAL" clId="{7F032A6B-BDD9-468C-992F-A238594B447B}" dt="2022-01-14T10:50:12.086" v="111" actId="20577"/>
          <ac:spMkLst>
            <pc:docMk/>
            <pc:sldMk cId="381977050" sldId="615"/>
            <ac:spMk id="2" creationId="{B649608E-5726-45F0-9BF2-4CE5D7AF4040}"/>
          </ac:spMkLst>
        </pc:spChg>
      </pc:sldChg>
      <pc:sldChg chg="modSp mod">
        <pc:chgData name="Nia Jones" userId="c8e4cf6e-6852-4dab-8bdb-a66f4fdc7c7a" providerId="ADAL" clId="{7F032A6B-BDD9-468C-992F-A238594B447B}" dt="2022-01-13T15:53:46.674" v="106" actId="33524"/>
        <pc:sldMkLst>
          <pc:docMk/>
          <pc:sldMk cId="3933745311" sldId="616"/>
        </pc:sldMkLst>
        <pc:spChg chg="mod">
          <ac:chgData name="Nia Jones" userId="c8e4cf6e-6852-4dab-8bdb-a66f4fdc7c7a" providerId="ADAL" clId="{7F032A6B-BDD9-468C-992F-A238594B447B}" dt="2022-01-13T15:53:46.674" v="106" actId="33524"/>
          <ac:spMkLst>
            <pc:docMk/>
            <pc:sldMk cId="3933745311" sldId="616"/>
            <ac:spMk id="2" creationId="{B649608E-5726-45F0-9BF2-4CE5D7AF4040}"/>
          </ac:spMkLst>
        </pc:spChg>
      </pc:sldChg>
      <pc:sldChg chg="modSp mod">
        <pc:chgData name="Nia Jones" userId="c8e4cf6e-6852-4dab-8bdb-a66f4fdc7c7a" providerId="ADAL" clId="{7F032A6B-BDD9-468C-992F-A238594B447B}" dt="2022-01-13T15:53:54.570" v="107" actId="33524"/>
        <pc:sldMkLst>
          <pc:docMk/>
          <pc:sldMk cId="404317164" sldId="619"/>
        </pc:sldMkLst>
        <pc:spChg chg="mod">
          <ac:chgData name="Nia Jones" userId="c8e4cf6e-6852-4dab-8bdb-a66f4fdc7c7a" providerId="ADAL" clId="{7F032A6B-BDD9-468C-992F-A238594B447B}" dt="2022-01-13T15:53:54.570" v="107" actId="33524"/>
          <ac:spMkLst>
            <pc:docMk/>
            <pc:sldMk cId="404317164" sldId="619"/>
            <ac:spMk id="2" creationId="{E54772B4-6A48-4C1C-BCE9-25B08DF571BC}"/>
          </ac:spMkLst>
        </pc:spChg>
      </pc:sldChg>
    </pc:docChg>
  </pc:docChgLst>
  <pc:docChgLst>
    <pc:chgData name="Jones, Wyn" userId="fc41413f-798c-434d-80a2-8accd70101c2" providerId="ADAL" clId="{AE08813B-D281-4F94-91E4-152077489749}"/>
    <pc:docChg chg="undo custSel addSld delSld modSld delMainMaster">
      <pc:chgData name="Jones, Wyn" userId="fc41413f-798c-434d-80a2-8accd70101c2" providerId="ADAL" clId="{AE08813B-D281-4F94-91E4-152077489749}" dt="2022-01-10T18:09:03.673" v="11400" actId="13926"/>
      <pc:docMkLst>
        <pc:docMk/>
      </pc:docMkLst>
      <pc:sldChg chg="del">
        <pc:chgData name="Jones, Wyn" userId="fc41413f-798c-434d-80a2-8accd70101c2" providerId="ADAL" clId="{AE08813B-D281-4F94-91E4-152077489749}" dt="2022-01-07T14:45:08.741" v="5725" actId="47"/>
        <pc:sldMkLst>
          <pc:docMk/>
          <pc:sldMk cId="1561555425" sldId="296"/>
        </pc:sldMkLst>
      </pc:sldChg>
      <pc:sldChg chg="del">
        <pc:chgData name="Jones, Wyn" userId="fc41413f-798c-434d-80a2-8accd70101c2" providerId="ADAL" clId="{AE08813B-D281-4F94-91E4-152077489749}" dt="2022-01-07T14:45:08.741" v="5725" actId="47"/>
        <pc:sldMkLst>
          <pc:docMk/>
          <pc:sldMk cId="1976121301" sldId="483"/>
        </pc:sldMkLst>
      </pc:sldChg>
      <pc:sldChg chg="del">
        <pc:chgData name="Jones, Wyn" userId="fc41413f-798c-434d-80a2-8accd70101c2" providerId="ADAL" clId="{AE08813B-D281-4F94-91E4-152077489749}" dt="2022-01-07T14:45:08.741" v="5725" actId="47"/>
        <pc:sldMkLst>
          <pc:docMk/>
          <pc:sldMk cId="2490824232" sldId="484"/>
        </pc:sldMkLst>
      </pc:sldChg>
      <pc:sldChg chg="modSp mod">
        <pc:chgData name="Jones, Wyn" userId="fc41413f-798c-434d-80a2-8accd70101c2" providerId="ADAL" clId="{AE08813B-D281-4F94-91E4-152077489749}" dt="2022-01-10T15:32:19.326" v="5827" actId="20577"/>
        <pc:sldMkLst>
          <pc:docMk/>
          <pc:sldMk cId="2021585772" sldId="527"/>
        </pc:sldMkLst>
        <pc:spChg chg="mod">
          <ac:chgData name="Jones, Wyn" userId="fc41413f-798c-434d-80a2-8accd70101c2" providerId="ADAL" clId="{AE08813B-D281-4F94-91E4-152077489749}" dt="2022-01-10T15:32:19.326" v="5827" actId="20577"/>
          <ac:spMkLst>
            <pc:docMk/>
            <pc:sldMk cId="2021585772" sldId="527"/>
            <ac:spMk id="2" creationId="{00000000-0000-0000-0000-000000000000}"/>
          </ac:spMkLst>
        </pc:spChg>
      </pc:sldChg>
      <pc:sldChg chg="modSp mod">
        <pc:chgData name="Jones, Wyn" userId="fc41413f-798c-434d-80a2-8accd70101c2" providerId="ADAL" clId="{AE08813B-D281-4F94-91E4-152077489749}" dt="2022-01-07T11:43:43.236" v="2059" actId="20577"/>
        <pc:sldMkLst>
          <pc:docMk/>
          <pc:sldMk cId="2307576792" sldId="600"/>
        </pc:sldMkLst>
        <pc:spChg chg="mod">
          <ac:chgData name="Jones, Wyn" userId="fc41413f-798c-434d-80a2-8accd70101c2" providerId="ADAL" clId="{AE08813B-D281-4F94-91E4-152077489749}" dt="2022-01-07T11:43:43.236" v="2059" actId="20577"/>
          <ac:spMkLst>
            <pc:docMk/>
            <pc:sldMk cId="2307576792" sldId="600"/>
            <ac:spMk id="2" creationId="{B649608E-5726-45F0-9BF2-4CE5D7AF4040}"/>
          </ac:spMkLst>
        </pc:spChg>
        <pc:spChg chg="mod">
          <ac:chgData name="Jones, Wyn" userId="fc41413f-798c-434d-80a2-8accd70101c2" providerId="ADAL" clId="{AE08813B-D281-4F94-91E4-152077489749}" dt="2022-01-07T10:43:11.358" v="1033" actId="14100"/>
          <ac:spMkLst>
            <pc:docMk/>
            <pc:sldMk cId="2307576792" sldId="600"/>
            <ac:spMk id="3" creationId="{A172107C-C682-4832-B25B-A4307A8E1C77}"/>
          </ac:spMkLst>
        </pc:spChg>
      </pc:sldChg>
      <pc:sldChg chg="modSp mod">
        <pc:chgData name="Jones, Wyn" userId="fc41413f-798c-434d-80a2-8accd70101c2" providerId="ADAL" clId="{AE08813B-D281-4F94-91E4-152077489749}" dt="2022-01-10T17:53:49.587" v="10991" actId="255"/>
        <pc:sldMkLst>
          <pc:docMk/>
          <pc:sldMk cId="739008722" sldId="606"/>
        </pc:sldMkLst>
        <pc:spChg chg="mod">
          <ac:chgData name="Jones, Wyn" userId="fc41413f-798c-434d-80a2-8accd70101c2" providerId="ADAL" clId="{AE08813B-D281-4F94-91E4-152077489749}" dt="2022-01-10T17:53:49.587" v="10991" actId="255"/>
          <ac:spMkLst>
            <pc:docMk/>
            <pc:sldMk cId="739008722" sldId="606"/>
            <ac:spMk id="2" creationId="{B649608E-5726-45F0-9BF2-4CE5D7AF4040}"/>
          </ac:spMkLst>
        </pc:spChg>
        <pc:spChg chg="mod">
          <ac:chgData name="Jones, Wyn" userId="fc41413f-798c-434d-80a2-8accd70101c2" providerId="ADAL" clId="{AE08813B-D281-4F94-91E4-152077489749}" dt="2022-01-07T11:40:54.456" v="1621" actId="20577"/>
          <ac:spMkLst>
            <pc:docMk/>
            <pc:sldMk cId="739008722" sldId="606"/>
            <ac:spMk id="3" creationId="{A172107C-C682-4832-B25B-A4307A8E1C77}"/>
          </ac:spMkLst>
        </pc:spChg>
      </pc:sldChg>
      <pc:sldChg chg="modSp mod">
        <pc:chgData name="Jones, Wyn" userId="fc41413f-798c-434d-80a2-8accd70101c2" providerId="ADAL" clId="{AE08813B-D281-4F94-91E4-152077489749}" dt="2022-01-10T18:04:26.902" v="11221" actId="20577"/>
        <pc:sldMkLst>
          <pc:docMk/>
          <pc:sldMk cId="2857401494" sldId="607"/>
        </pc:sldMkLst>
        <pc:spChg chg="mod">
          <ac:chgData name="Jones, Wyn" userId="fc41413f-798c-434d-80a2-8accd70101c2" providerId="ADAL" clId="{AE08813B-D281-4F94-91E4-152077489749}" dt="2022-01-10T18:04:26.902" v="11221" actId="20577"/>
          <ac:spMkLst>
            <pc:docMk/>
            <pc:sldMk cId="2857401494" sldId="607"/>
            <ac:spMk id="2" creationId="{B649608E-5726-45F0-9BF2-4CE5D7AF4040}"/>
          </ac:spMkLst>
        </pc:spChg>
        <pc:spChg chg="mod">
          <ac:chgData name="Jones, Wyn" userId="fc41413f-798c-434d-80a2-8accd70101c2" providerId="ADAL" clId="{AE08813B-D281-4F94-91E4-152077489749}" dt="2022-01-07T13:12:47.663" v="3112" actId="20577"/>
          <ac:spMkLst>
            <pc:docMk/>
            <pc:sldMk cId="2857401494" sldId="607"/>
            <ac:spMk id="3" creationId="{A172107C-C682-4832-B25B-A4307A8E1C77}"/>
          </ac:spMkLst>
        </pc:spChg>
      </pc:sldChg>
      <pc:sldChg chg="del">
        <pc:chgData name="Jones, Wyn" userId="fc41413f-798c-434d-80a2-8accd70101c2" providerId="ADAL" clId="{AE08813B-D281-4F94-91E4-152077489749}" dt="2022-01-07T14:45:08.741" v="5725" actId="47"/>
        <pc:sldMkLst>
          <pc:docMk/>
          <pc:sldMk cId="2642320580" sldId="608"/>
        </pc:sldMkLst>
      </pc:sldChg>
      <pc:sldChg chg="del">
        <pc:chgData name="Jones, Wyn" userId="fc41413f-798c-434d-80a2-8accd70101c2" providerId="ADAL" clId="{AE08813B-D281-4F94-91E4-152077489749}" dt="2022-01-07T14:45:08.741" v="5725" actId="47"/>
        <pc:sldMkLst>
          <pc:docMk/>
          <pc:sldMk cId="2700326819" sldId="609"/>
        </pc:sldMkLst>
      </pc:sldChg>
      <pc:sldChg chg="del">
        <pc:chgData name="Jones, Wyn" userId="fc41413f-798c-434d-80a2-8accd70101c2" providerId="ADAL" clId="{AE08813B-D281-4F94-91E4-152077489749}" dt="2022-01-07T14:45:08.741" v="5725" actId="47"/>
        <pc:sldMkLst>
          <pc:docMk/>
          <pc:sldMk cId="4164583161" sldId="610"/>
        </pc:sldMkLst>
      </pc:sldChg>
      <pc:sldChg chg="del">
        <pc:chgData name="Jones, Wyn" userId="fc41413f-798c-434d-80a2-8accd70101c2" providerId="ADAL" clId="{AE08813B-D281-4F94-91E4-152077489749}" dt="2022-01-07T14:45:08.741" v="5725" actId="47"/>
        <pc:sldMkLst>
          <pc:docMk/>
          <pc:sldMk cId="2609025970" sldId="611"/>
        </pc:sldMkLst>
      </pc:sldChg>
      <pc:sldChg chg="del">
        <pc:chgData name="Jones, Wyn" userId="fc41413f-798c-434d-80a2-8accd70101c2" providerId="ADAL" clId="{AE08813B-D281-4F94-91E4-152077489749}" dt="2022-01-07T14:45:08.741" v="5725" actId="47"/>
        <pc:sldMkLst>
          <pc:docMk/>
          <pc:sldMk cId="2427091143" sldId="612"/>
        </pc:sldMkLst>
      </pc:sldChg>
      <pc:sldChg chg="modSp add mod">
        <pc:chgData name="Jones, Wyn" userId="fc41413f-798c-434d-80a2-8accd70101c2" providerId="ADAL" clId="{AE08813B-D281-4F94-91E4-152077489749}" dt="2022-01-07T13:09:56.300" v="2895" actId="20577"/>
        <pc:sldMkLst>
          <pc:docMk/>
          <pc:sldMk cId="1487048895" sldId="613"/>
        </pc:sldMkLst>
        <pc:spChg chg="mod">
          <ac:chgData name="Jones, Wyn" userId="fc41413f-798c-434d-80a2-8accd70101c2" providerId="ADAL" clId="{AE08813B-D281-4F94-91E4-152077489749}" dt="2022-01-07T13:09:56.300" v="2895" actId="20577"/>
          <ac:spMkLst>
            <pc:docMk/>
            <pc:sldMk cId="1487048895" sldId="613"/>
            <ac:spMk id="2" creationId="{B649608E-5726-45F0-9BF2-4CE5D7AF4040}"/>
          </ac:spMkLst>
        </pc:spChg>
        <pc:spChg chg="mod">
          <ac:chgData name="Jones, Wyn" userId="fc41413f-798c-434d-80a2-8accd70101c2" providerId="ADAL" clId="{AE08813B-D281-4F94-91E4-152077489749}" dt="2022-01-07T13:09:11.171" v="2758" actId="313"/>
          <ac:spMkLst>
            <pc:docMk/>
            <pc:sldMk cId="1487048895" sldId="613"/>
            <ac:spMk id="3" creationId="{A172107C-C682-4832-B25B-A4307A8E1C77}"/>
          </ac:spMkLst>
        </pc:spChg>
      </pc:sldChg>
      <pc:sldChg chg="modSp mod">
        <pc:chgData name="Jones, Wyn" userId="fc41413f-798c-434d-80a2-8accd70101c2" providerId="ADAL" clId="{AE08813B-D281-4F94-91E4-152077489749}" dt="2022-01-10T18:03:36.913" v="11206" actId="20577"/>
        <pc:sldMkLst>
          <pc:docMk/>
          <pc:sldMk cId="468658740" sldId="614"/>
        </pc:sldMkLst>
        <pc:spChg chg="mod">
          <ac:chgData name="Jones, Wyn" userId="fc41413f-798c-434d-80a2-8accd70101c2" providerId="ADAL" clId="{AE08813B-D281-4F94-91E4-152077489749}" dt="2022-01-10T18:03:36.913" v="11206" actId="20577"/>
          <ac:spMkLst>
            <pc:docMk/>
            <pc:sldMk cId="468658740" sldId="614"/>
            <ac:spMk id="2" creationId="{B649608E-5726-45F0-9BF2-4CE5D7AF4040}"/>
          </ac:spMkLst>
        </pc:spChg>
      </pc:sldChg>
      <pc:sldChg chg="modSp add del mod">
        <pc:chgData name="Jones, Wyn" userId="fc41413f-798c-434d-80a2-8accd70101c2" providerId="ADAL" clId="{AE08813B-D281-4F94-91E4-152077489749}" dt="2022-01-07T13:59:36.947" v="5130" actId="2696"/>
        <pc:sldMkLst>
          <pc:docMk/>
          <pc:sldMk cId="2533412151" sldId="614"/>
        </pc:sldMkLst>
        <pc:spChg chg="mod">
          <ac:chgData name="Jones, Wyn" userId="fc41413f-798c-434d-80a2-8accd70101c2" providerId="ADAL" clId="{AE08813B-D281-4F94-91E4-152077489749}" dt="2022-01-07T13:59:16.729" v="5129" actId="20577"/>
          <ac:spMkLst>
            <pc:docMk/>
            <pc:sldMk cId="2533412151" sldId="614"/>
            <ac:spMk id="2" creationId="{B649608E-5726-45F0-9BF2-4CE5D7AF4040}"/>
          </ac:spMkLst>
        </pc:spChg>
      </pc:sldChg>
      <pc:sldChg chg="modSp add mod">
        <pc:chgData name="Jones, Wyn" userId="fc41413f-798c-434d-80a2-8accd70101c2" providerId="ADAL" clId="{AE08813B-D281-4F94-91E4-152077489749}" dt="2022-01-10T17:01:30.243" v="8536" actId="27636"/>
        <pc:sldMkLst>
          <pc:docMk/>
          <pc:sldMk cId="381977050" sldId="615"/>
        </pc:sldMkLst>
        <pc:spChg chg="mod">
          <ac:chgData name="Jones, Wyn" userId="fc41413f-798c-434d-80a2-8accd70101c2" providerId="ADAL" clId="{AE08813B-D281-4F94-91E4-152077489749}" dt="2022-01-10T17:01:30.243" v="8536" actId="27636"/>
          <ac:spMkLst>
            <pc:docMk/>
            <pc:sldMk cId="381977050" sldId="615"/>
            <ac:spMk id="2" creationId="{B649608E-5726-45F0-9BF2-4CE5D7AF4040}"/>
          </ac:spMkLst>
        </pc:spChg>
      </pc:sldChg>
      <pc:sldChg chg="modSp add mod">
        <pc:chgData name="Jones, Wyn" userId="fc41413f-798c-434d-80a2-8accd70101c2" providerId="ADAL" clId="{AE08813B-D281-4F94-91E4-152077489749}" dt="2022-01-10T17:10:37.576" v="9328" actId="5793"/>
        <pc:sldMkLst>
          <pc:docMk/>
          <pc:sldMk cId="3933745311" sldId="616"/>
        </pc:sldMkLst>
        <pc:spChg chg="mod">
          <ac:chgData name="Jones, Wyn" userId="fc41413f-798c-434d-80a2-8accd70101c2" providerId="ADAL" clId="{AE08813B-D281-4F94-91E4-152077489749}" dt="2022-01-10T17:10:37.576" v="9328" actId="5793"/>
          <ac:spMkLst>
            <pc:docMk/>
            <pc:sldMk cId="3933745311" sldId="616"/>
            <ac:spMk id="2" creationId="{B649608E-5726-45F0-9BF2-4CE5D7AF4040}"/>
          </ac:spMkLst>
        </pc:spChg>
        <pc:spChg chg="mod">
          <ac:chgData name="Jones, Wyn" userId="fc41413f-798c-434d-80a2-8accd70101c2" providerId="ADAL" clId="{AE08813B-D281-4F94-91E4-152077489749}" dt="2022-01-07T14:45:26.619" v="5744" actId="20577"/>
          <ac:spMkLst>
            <pc:docMk/>
            <pc:sldMk cId="3933745311" sldId="616"/>
            <ac:spMk id="3" creationId="{A172107C-C682-4832-B25B-A4307A8E1C77}"/>
          </ac:spMkLst>
        </pc:spChg>
      </pc:sldChg>
      <pc:sldChg chg="modSp add mod">
        <pc:chgData name="Jones, Wyn" userId="fc41413f-798c-434d-80a2-8accd70101c2" providerId="ADAL" clId="{AE08813B-D281-4F94-91E4-152077489749}" dt="2022-01-10T18:09:03.673" v="11400" actId="13926"/>
        <pc:sldMkLst>
          <pc:docMk/>
          <pc:sldMk cId="2037304249" sldId="617"/>
        </pc:sldMkLst>
        <pc:spChg chg="mod">
          <ac:chgData name="Jones, Wyn" userId="fc41413f-798c-434d-80a2-8accd70101c2" providerId="ADAL" clId="{AE08813B-D281-4F94-91E4-152077489749}" dt="2022-01-10T18:09:03.673" v="11400" actId="13926"/>
          <ac:spMkLst>
            <pc:docMk/>
            <pc:sldMk cId="2037304249" sldId="617"/>
            <ac:spMk id="2" creationId="{B649608E-5726-45F0-9BF2-4CE5D7AF4040}"/>
          </ac:spMkLst>
        </pc:spChg>
        <pc:spChg chg="mod">
          <ac:chgData name="Jones, Wyn" userId="fc41413f-798c-434d-80a2-8accd70101c2" providerId="ADAL" clId="{AE08813B-D281-4F94-91E4-152077489749}" dt="2022-01-07T14:45:50.501" v="5757" actId="20577"/>
          <ac:spMkLst>
            <pc:docMk/>
            <pc:sldMk cId="2037304249" sldId="617"/>
            <ac:spMk id="3" creationId="{A172107C-C682-4832-B25B-A4307A8E1C77}"/>
          </ac:spMkLst>
        </pc:spChg>
      </pc:sldChg>
      <pc:sldChg chg="modSp add mod">
        <pc:chgData name="Jones, Wyn" userId="fc41413f-798c-434d-80a2-8accd70101c2" providerId="ADAL" clId="{AE08813B-D281-4F94-91E4-152077489749}" dt="2022-01-10T18:00:14.241" v="11099" actId="20577"/>
        <pc:sldMkLst>
          <pc:docMk/>
          <pc:sldMk cId="3192287237" sldId="618"/>
        </pc:sldMkLst>
        <pc:spChg chg="mod">
          <ac:chgData name="Jones, Wyn" userId="fc41413f-798c-434d-80a2-8accd70101c2" providerId="ADAL" clId="{AE08813B-D281-4F94-91E4-152077489749}" dt="2022-01-10T18:00:14.241" v="11099" actId="20577"/>
          <ac:spMkLst>
            <pc:docMk/>
            <pc:sldMk cId="3192287237" sldId="618"/>
            <ac:spMk id="2" creationId="{B649608E-5726-45F0-9BF2-4CE5D7AF4040}"/>
          </ac:spMkLst>
        </pc:spChg>
        <pc:spChg chg="mod">
          <ac:chgData name="Jones, Wyn" userId="fc41413f-798c-434d-80a2-8accd70101c2" providerId="ADAL" clId="{AE08813B-D281-4F94-91E4-152077489749}" dt="2022-01-07T14:46:12.530" v="5779" actId="20577"/>
          <ac:spMkLst>
            <pc:docMk/>
            <pc:sldMk cId="3192287237" sldId="618"/>
            <ac:spMk id="3" creationId="{A172107C-C682-4832-B25B-A4307A8E1C77}"/>
          </ac:spMkLst>
        </pc:spChg>
      </pc:sldChg>
      <pc:sldMasterChg chg="del delSldLayout">
        <pc:chgData name="Jones, Wyn" userId="fc41413f-798c-434d-80a2-8accd70101c2" providerId="ADAL" clId="{AE08813B-D281-4F94-91E4-152077489749}" dt="2022-01-07T14:45:08.741" v="5725" actId="47"/>
        <pc:sldMasterMkLst>
          <pc:docMk/>
          <pc:sldMasterMk cId="972075862" sldId="2147483658"/>
        </pc:sldMasterMkLst>
        <pc:sldLayoutChg chg="del">
          <pc:chgData name="Jones, Wyn" userId="fc41413f-798c-434d-80a2-8accd70101c2" providerId="ADAL" clId="{AE08813B-D281-4F94-91E4-152077489749}" dt="2022-01-07T14:45:08.741" v="5725" actId="47"/>
          <pc:sldLayoutMkLst>
            <pc:docMk/>
            <pc:sldMasterMk cId="972075862" sldId="2147483658"/>
            <pc:sldLayoutMk cId="1290530936" sldId="2147483659"/>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10831571" sldId="2147483660"/>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2156745831" sldId="2147483661"/>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2610729622" sldId="2147483662"/>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135294732" sldId="2147483663"/>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2709556894" sldId="2147483664"/>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222920714" sldId="2147483665"/>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1910841644" sldId="2147483666"/>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4029531360" sldId="2147483667"/>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793292206" sldId="2147483668"/>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350986304" sldId="2147483669"/>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3689738420" sldId="2147483670"/>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2749667088" sldId="2147483671"/>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3600753064" sldId="2147483672"/>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4095218067" sldId="2147483673"/>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3677358736" sldId="2147483674"/>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4267355322" sldId="2147483675"/>
          </pc:sldLayoutMkLst>
        </pc:sldLayoutChg>
        <pc:sldLayoutChg chg="del">
          <pc:chgData name="Jones, Wyn" userId="fc41413f-798c-434d-80a2-8accd70101c2" providerId="ADAL" clId="{AE08813B-D281-4F94-91E4-152077489749}" dt="2022-01-07T14:45:08.741" v="5725" actId="47"/>
          <pc:sldLayoutMkLst>
            <pc:docMk/>
            <pc:sldMasterMk cId="972075862" sldId="2147483658"/>
            <pc:sldLayoutMk cId="1965982098" sldId="2147483676"/>
          </pc:sldLayoutMkLst>
        </pc:sldLayoutChg>
      </pc:sldMasterChg>
    </pc:docChg>
  </pc:docChgLst>
  <pc:docChgLst>
    <pc:chgData name="Parker, Anna" userId="396f3319-88fe-4ca2-9d7c-6dd2df3c8c12" providerId="ADAL" clId="{AC8595A1-2F28-4DF3-AB94-366258B3886A}"/>
    <pc:docChg chg="undo custSel addSld modSld">
      <pc:chgData name="Parker, Anna" userId="396f3319-88fe-4ca2-9d7c-6dd2df3c8c12" providerId="ADAL" clId="{AC8595A1-2F28-4DF3-AB94-366258B3886A}" dt="2022-01-12T16:06:35.112" v="289" actId="20577"/>
      <pc:docMkLst>
        <pc:docMk/>
      </pc:docMkLst>
      <pc:sldChg chg="modSp mod">
        <pc:chgData name="Parker, Anna" userId="396f3319-88fe-4ca2-9d7c-6dd2df3c8c12" providerId="ADAL" clId="{AC8595A1-2F28-4DF3-AB94-366258B3886A}" dt="2022-01-12T16:06:35.112" v="289" actId="20577"/>
        <pc:sldMkLst>
          <pc:docMk/>
          <pc:sldMk cId="3501676571" sldId="506"/>
        </pc:sldMkLst>
        <pc:spChg chg="mod">
          <ac:chgData name="Parker, Anna" userId="396f3319-88fe-4ca2-9d7c-6dd2df3c8c12" providerId="ADAL" clId="{AC8595A1-2F28-4DF3-AB94-366258B3886A}" dt="2022-01-12T16:06:35.112" v="289" actId="20577"/>
          <ac:spMkLst>
            <pc:docMk/>
            <pc:sldMk cId="3501676571" sldId="506"/>
            <ac:spMk id="2" creationId="{275F9A38-3107-47D4-8AD9-ECFB7C5A3A34}"/>
          </ac:spMkLst>
        </pc:spChg>
      </pc:sldChg>
      <pc:sldChg chg="modSp mod">
        <pc:chgData name="Parker, Anna" userId="396f3319-88fe-4ca2-9d7c-6dd2df3c8c12" providerId="ADAL" clId="{AC8595A1-2F28-4DF3-AB94-366258B3886A}" dt="2022-01-11T10:52:44.637" v="2" actId="20577"/>
        <pc:sldMkLst>
          <pc:docMk/>
          <pc:sldMk cId="2307576792" sldId="600"/>
        </pc:sldMkLst>
        <pc:spChg chg="mod">
          <ac:chgData name="Parker, Anna" userId="396f3319-88fe-4ca2-9d7c-6dd2df3c8c12" providerId="ADAL" clId="{AC8595A1-2F28-4DF3-AB94-366258B3886A}" dt="2022-01-11T10:52:44.637" v="2" actId="20577"/>
          <ac:spMkLst>
            <pc:docMk/>
            <pc:sldMk cId="2307576792" sldId="600"/>
            <ac:spMk id="2" creationId="{B649608E-5726-45F0-9BF2-4CE5D7AF4040}"/>
          </ac:spMkLst>
        </pc:spChg>
      </pc:sldChg>
      <pc:sldChg chg="addSp delSp modSp mod">
        <pc:chgData name="Parker, Anna" userId="396f3319-88fe-4ca2-9d7c-6dd2df3c8c12" providerId="ADAL" clId="{AC8595A1-2F28-4DF3-AB94-366258B3886A}" dt="2022-01-12T15:57:22.248" v="147" actId="1076"/>
        <pc:sldMkLst>
          <pc:docMk/>
          <pc:sldMk cId="3933745311" sldId="616"/>
        </pc:sldMkLst>
        <pc:spChg chg="mod">
          <ac:chgData name="Parker, Anna" userId="396f3319-88fe-4ca2-9d7c-6dd2df3c8c12" providerId="ADAL" clId="{AC8595A1-2F28-4DF3-AB94-366258B3886A}" dt="2022-01-12T15:57:15.153" v="146" actId="14100"/>
          <ac:spMkLst>
            <pc:docMk/>
            <pc:sldMk cId="3933745311" sldId="616"/>
            <ac:spMk id="2" creationId="{B649608E-5726-45F0-9BF2-4CE5D7AF4040}"/>
          </ac:spMkLst>
        </pc:spChg>
        <pc:spChg chg="add mod">
          <ac:chgData name="Parker, Anna" userId="396f3319-88fe-4ca2-9d7c-6dd2df3c8c12" providerId="ADAL" clId="{AC8595A1-2F28-4DF3-AB94-366258B3886A}" dt="2022-01-12T15:57:22.248" v="147" actId="1076"/>
          <ac:spMkLst>
            <pc:docMk/>
            <pc:sldMk cId="3933745311" sldId="616"/>
            <ac:spMk id="7" creationId="{BEFE6963-3B3F-4D5D-9345-27BDF9E7F8AF}"/>
          </ac:spMkLst>
        </pc:spChg>
        <pc:picChg chg="add del mod">
          <ac:chgData name="Parker, Anna" userId="396f3319-88fe-4ca2-9d7c-6dd2df3c8c12" providerId="ADAL" clId="{AC8595A1-2F28-4DF3-AB94-366258B3886A}" dt="2022-01-12T15:35:06.122" v="116" actId="478"/>
          <ac:picMkLst>
            <pc:docMk/>
            <pc:sldMk cId="3933745311" sldId="616"/>
            <ac:picMk id="4" creationId="{4DCACB05-0135-4DF9-8DF2-64E150FD757F}"/>
          </ac:picMkLst>
        </pc:picChg>
        <pc:picChg chg="add mod">
          <ac:chgData name="Parker, Anna" userId="396f3319-88fe-4ca2-9d7c-6dd2df3c8c12" providerId="ADAL" clId="{AC8595A1-2F28-4DF3-AB94-366258B3886A}" dt="2022-01-12T15:57:11.176" v="145" actId="1076"/>
          <ac:picMkLst>
            <pc:docMk/>
            <pc:sldMk cId="3933745311" sldId="616"/>
            <ac:picMk id="6" creationId="{0CE80165-B4CA-471B-9B89-E8C24A42C35E}"/>
          </ac:picMkLst>
        </pc:picChg>
      </pc:sldChg>
      <pc:sldChg chg="modSp mod">
        <pc:chgData name="Parker, Anna" userId="396f3319-88fe-4ca2-9d7c-6dd2df3c8c12" providerId="ADAL" clId="{AC8595A1-2F28-4DF3-AB94-366258B3886A}" dt="2022-01-11T11:18:04.620" v="29" actId="13926"/>
        <pc:sldMkLst>
          <pc:docMk/>
          <pc:sldMk cId="2037304249" sldId="617"/>
        </pc:sldMkLst>
        <pc:spChg chg="mod">
          <ac:chgData name="Parker, Anna" userId="396f3319-88fe-4ca2-9d7c-6dd2df3c8c12" providerId="ADAL" clId="{AC8595A1-2F28-4DF3-AB94-366258B3886A}" dt="2022-01-11T11:18:04.620" v="29" actId="13926"/>
          <ac:spMkLst>
            <pc:docMk/>
            <pc:sldMk cId="2037304249" sldId="617"/>
            <ac:spMk id="2" creationId="{B649608E-5726-45F0-9BF2-4CE5D7AF4040}"/>
          </ac:spMkLst>
        </pc:spChg>
      </pc:sldChg>
      <pc:sldChg chg="addSp delSp modSp new mod">
        <pc:chgData name="Parker, Anna" userId="396f3319-88fe-4ca2-9d7c-6dd2df3c8c12" providerId="ADAL" clId="{AC8595A1-2F28-4DF3-AB94-366258B3886A}" dt="2022-01-12T15:58:29.284" v="153" actId="14100"/>
        <pc:sldMkLst>
          <pc:docMk/>
          <pc:sldMk cId="404317164" sldId="619"/>
        </pc:sldMkLst>
        <pc:spChg chg="mod">
          <ac:chgData name="Parker, Anna" userId="396f3319-88fe-4ca2-9d7c-6dd2df3c8c12" providerId="ADAL" clId="{AC8595A1-2F28-4DF3-AB94-366258B3886A}" dt="2022-01-12T15:45:19.829" v="136" actId="27636"/>
          <ac:spMkLst>
            <pc:docMk/>
            <pc:sldMk cId="404317164" sldId="619"/>
            <ac:spMk id="2" creationId="{E54772B4-6A48-4C1C-BCE9-25B08DF571BC}"/>
          </ac:spMkLst>
        </pc:spChg>
        <pc:spChg chg="add del">
          <ac:chgData name="Parker, Anna" userId="396f3319-88fe-4ca2-9d7c-6dd2df3c8c12" providerId="ADAL" clId="{AC8595A1-2F28-4DF3-AB94-366258B3886A}" dt="2022-01-12T15:35:30.651" v="124" actId="22"/>
          <ac:spMkLst>
            <pc:docMk/>
            <pc:sldMk cId="404317164" sldId="619"/>
            <ac:spMk id="4" creationId="{717BDCAE-8036-4206-9351-473CAB28EA81}"/>
          </ac:spMkLst>
        </pc:spChg>
        <pc:spChg chg="add mod">
          <ac:chgData name="Parker, Anna" userId="396f3319-88fe-4ca2-9d7c-6dd2df3c8c12" providerId="ADAL" clId="{AC8595A1-2F28-4DF3-AB94-366258B3886A}" dt="2022-01-12T15:35:52.208" v="125"/>
          <ac:spMkLst>
            <pc:docMk/>
            <pc:sldMk cId="404317164" sldId="619"/>
            <ac:spMk id="5" creationId="{39486ABC-F9BB-48BE-8672-3C4606251A35}"/>
          </ac:spMkLst>
        </pc:spChg>
        <pc:picChg chg="add mod">
          <ac:chgData name="Parker, Anna" userId="396f3319-88fe-4ca2-9d7c-6dd2df3c8c12" providerId="ADAL" clId="{AC8595A1-2F28-4DF3-AB94-366258B3886A}" dt="2022-01-12T15:58:29.284" v="153" actId="14100"/>
          <ac:picMkLst>
            <pc:docMk/>
            <pc:sldMk cId="404317164" sldId="619"/>
            <ac:picMk id="7" creationId="{85789B30-9935-43BE-9B5E-F7950FA70A2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378485"/>
            <a:ext cx="2946400" cy="494187"/>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681600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2140644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3240318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a:fillRect/>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err="1">
                <a:solidFill>
                  <a:srgbClr val="5A5A59"/>
                </a:solidFill>
                <a:latin typeface="Bliss-Light"/>
                <a:cs typeface="Bliss-Light"/>
              </a:rPr>
              <a:t>Invellab</a:t>
            </a:r>
            <a:r>
              <a:rPr lang="en-GB" baseline="30000">
                <a:solidFill>
                  <a:srgbClr val="5A5A59"/>
                </a:solidFill>
                <a:latin typeface="Bliss-Light"/>
                <a:cs typeface="Bliss-Light"/>
              </a:rPr>
              <a:t> id </a:t>
            </a:r>
            <a:r>
              <a:rPr lang="en-GB" baseline="30000" err="1">
                <a:solidFill>
                  <a:srgbClr val="5A5A59"/>
                </a:solidFill>
                <a:latin typeface="Bliss-Light"/>
                <a:cs typeface="Bliss-Light"/>
              </a:rPr>
              <a:t>quiberumqui</a:t>
            </a:r>
            <a:r>
              <a:rPr lang="en-GB" baseline="30000">
                <a:solidFill>
                  <a:srgbClr val="5A5A59"/>
                </a:solidFill>
                <a:latin typeface="Bliss-Light"/>
                <a:cs typeface="Bliss-Light"/>
              </a:rPr>
              <a:t> non </a:t>
            </a:r>
            <a:r>
              <a:rPr lang="en-GB" baseline="30000" err="1">
                <a:solidFill>
                  <a:srgbClr val="5A5A59"/>
                </a:solidFill>
                <a:latin typeface="Bliss-Light"/>
                <a:cs typeface="Bliss-Light"/>
              </a:rPr>
              <a:t>rerovit</a:t>
            </a:r>
            <a:r>
              <a:rPr lang="en-GB" baseline="30000">
                <a:solidFill>
                  <a:srgbClr val="5A5A59"/>
                </a:solidFill>
                <a:latin typeface="Bliss-Light"/>
                <a:cs typeface="Bliss-Light"/>
              </a:rPr>
              <a:t> era </a:t>
            </a:r>
            <a:r>
              <a:rPr lang="en-GB" baseline="30000" err="1">
                <a:solidFill>
                  <a:srgbClr val="5A5A59"/>
                </a:solidFill>
                <a:latin typeface="Bliss-Light"/>
                <a:cs typeface="Bliss-Light"/>
              </a:rPr>
              <a:t>consequunt</a:t>
            </a:r>
            <a:r>
              <a:rPr lang="en-GB" baseline="30000">
                <a:solidFill>
                  <a:srgbClr val="5A5A59"/>
                </a:solidFill>
                <a:latin typeface="Bliss-Light"/>
                <a:cs typeface="Bliss-Light"/>
              </a:rPr>
              <a:t> </a:t>
            </a:r>
            <a:r>
              <a:rPr lang="en-GB" baseline="30000" err="1">
                <a:solidFill>
                  <a:srgbClr val="5A5A59"/>
                </a:solidFill>
                <a:latin typeface="Bliss-Light"/>
                <a:cs typeface="Bliss-Light"/>
              </a:rPr>
              <a:t>accabor</a:t>
            </a:r>
            <a:r>
              <a:rPr lang="en-GB" baseline="30000">
                <a:solidFill>
                  <a:srgbClr val="5A5A59"/>
                </a:solidFill>
                <a:latin typeface="Bliss-Light"/>
                <a:cs typeface="Bliss-Light"/>
              </a:rPr>
              <a:t> </a:t>
            </a:r>
            <a:r>
              <a:rPr lang="en-GB" baseline="30000" err="1">
                <a:solidFill>
                  <a:srgbClr val="5A5A59"/>
                </a:solidFill>
                <a:latin typeface="Bliss-Light"/>
                <a:cs typeface="Bliss-Light"/>
              </a:rPr>
              <a:t>epelicabo</a:t>
            </a:r>
            <a:r>
              <a:rPr lang="en-GB" baseline="30000">
                <a:solidFill>
                  <a:srgbClr val="5A5A59"/>
                </a:solidFill>
                <a:latin typeface="Bliss-Light"/>
                <a:cs typeface="Bliss-Light"/>
              </a:rPr>
              <a:t>. Nam, id ex </a:t>
            </a:r>
            <a:r>
              <a:rPr lang="en-GB" baseline="30000" err="1">
                <a:solidFill>
                  <a:srgbClr val="5A5A59"/>
                </a:solidFill>
                <a:latin typeface="Bliss-Light"/>
                <a:cs typeface="Bliss-Light"/>
              </a:rPr>
              <a:t>enis</a:t>
            </a:r>
            <a:r>
              <a:rPr lang="en-GB" baseline="30000">
                <a:solidFill>
                  <a:srgbClr val="5A5A59"/>
                </a:solidFill>
                <a:latin typeface="Bliss-Light"/>
                <a:cs typeface="Bliss-Light"/>
              </a:rPr>
              <a:t> </a:t>
            </a:r>
            <a:r>
              <a:rPr lang="en-GB" baseline="30000" err="1">
                <a:solidFill>
                  <a:srgbClr val="5A5A59"/>
                </a:solidFill>
                <a:latin typeface="Bliss-Light"/>
                <a:cs typeface="Bliss-Light"/>
              </a:rPr>
              <a:t>alis</a:t>
            </a:r>
            <a:r>
              <a:rPr lang="en-GB" baseline="30000">
                <a:solidFill>
                  <a:srgbClr val="5A5A59"/>
                </a:solidFill>
                <a:latin typeface="Bliss-Light"/>
                <a:cs typeface="Bliss-Light"/>
              </a:rPr>
              <a:t> </a:t>
            </a:r>
            <a:r>
              <a:rPr lang="en-GB" baseline="30000" err="1">
                <a:solidFill>
                  <a:srgbClr val="5A5A59"/>
                </a:solidFill>
                <a:latin typeface="Bliss-Light"/>
                <a:cs typeface="Bliss-Light"/>
              </a:rPr>
              <a:t>es</a:t>
            </a:r>
            <a:r>
              <a:rPr lang="en-GB" baseline="30000">
                <a:solidFill>
                  <a:srgbClr val="5A5A59"/>
                </a:solidFill>
                <a:latin typeface="Bliss-Light"/>
                <a:cs typeface="Bliss-Light"/>
              </a:rPr>
              <a:t> </a:t>
            </a:r>
            <a:r>
              <a:rPr lang="en-GB" baseline="30000" err="1">
                <a:solidFill>
                  <a:srgbClr val="5A5A59"/>
                </a:solidFill>
                <a:latin typeface="Bliss-Light"/>
                <a:cs typeface="Bliss-Light"/>
              </a:rPr>
              <a:t>doluptas</a:t>
            </a:r>
            <a:r>
              <a:rPr lang="en-GB" baseline="30000">
                <a:solidFill>
                  <a:srgbClr val="5A5A59"/>
                </a:solidFill>
                <a:latin typeface="Bliss-Light"/>
                <a:cs typeface="Bliss-Light"/>
              </a:rPr>
              <a:t> </a:t>
            </a:r>
            <a:r>
              <a:rPr lang="en-GB" baseline="30000" err="1">
                <a:solidFill>
                  <a:srgbClr val="5A5A59"/>
                </a:solidFill>
                <a:latin typeface="Bliss-Light"/>
                <a:cs typeface="Bliss-Light"/>
              </a:rPr>
              <a:t>sunt</a:t>
            </a:r>
            <a:r>
              <a:rPr lang="en-GB" baseline="30000">
                <a:solidFill>
                  <a:srgbClr val="5A5A59"/>
                </a:solidFill>
                <a:latin typeface="Bliss-Light"/>
                <a:cs typeface="Bliss-Light"/>
              </a:rPr>
              <a:t> pa non </a:t>
            </a:r>
            <a:r>
              <a:rPr lang="en-GB" baseline="30000" err="1">
                <a:solidFill>
                  <a:srgbClr val="5A5A59"/>
                </a:solidFill>
                <a:latin typeface="Bliss-Light"/>
                <a:cs typeface="Bliss-Light"/>
              </a:rPr>
              <a:t>plaudam</a:t>
            </a:r>
            <a:r>
              <a:rPr lang="en-GB" baseline="30000">
                <a:solidFill>
                  <a:srgbClr val="5A5A59"/>
                </a:solidFill>
                <a:latin typeface="Bliss-Light"/>
                <a:cs typeface="Bliss-Light"/>
              </a:rPr>
              <a:t> </a:t>
            </a:r>
            <a:r>
              <a:rPr lang="en-GB" baseline="30000" err="1">
                <a:solidFill>
                  <a:srgbClr val="5A5A59"/>
                </a:solidFill>
                <a:latin typeface="Bliss-Light"/>
                <a:cs typeface="Bliss-Light"/>
              </a:rPr>
              <a:t>rateseque</a:t>
            </a:r>
            <a:r>
              <a:rPr lang="en-GB" baseline="30000">
                <a:solidFill>
                  <a:srgbClr val="5A5A59"/>
                </a:solidFill>
                <a:latin typeface="Bliss-Light"/>
                <a:cs typeface="Bliss-Light"/>
              </a:rPr>
              <a:t> </a:t>
            </a:r>
            <a:r>
              <a:rPr lang="en-GB" baseline="30000" err="1">
                <a:solidFill>
                  <a:srgbClr val="5A5A59"/>
                </a:solidFill>
                <a:latin typeface="Bliss-Light"/>
                <a:cs typeface="Bliss-Light"/>
              </a:rPr>
              <a:t>oditibusae</a:t>
            </a:r>
            <a:r>
              <a:rPr lang="en-GB" baseline="30000">
                <a:solidFill>
                  <a:srgbClr val="5A5A59"/>
                </a:solidFill>
                <a:latin typeface="Bliss-Light"/>
                <a:cs typeface="Bliss-Light"/>
              </a:rPr>
              <a:t> is </a:t>
            </a:r>
            <a:r>
              <a:rPr lang="en-GB" baseline="30000" err="1">
                <a:solidFill>
                  <a:srgbClr val="5A5A59"/>
                </a:solidFill>
                <a:latin typeface="Bliss-Light"/>
                <a:cs typeface="Bliss-Light"/>
              </a:rPr>
              <a:t>ut</a:t>
            </a:r>
            <a:r>
              <a:rPr lang="en-GB" baseline="30000">
                <a:solidFill>
                  <a:srgbClr val="5A5A59"/>
                </a:solidFill>
                <a:latin typeface="Bliss-Light"/>
                <a:cs typeface="Bliss-Light"/>
              </a:rPr>
              <a:t> </a:t>
            </a:r>
            <a:r>
              <a:rPr lang="en-GB" baseline="30000" err="1">
                <a:solidFill>
                  <a:srgbClr val="5A5A59"/>
                </a:solidFill>
                <a:latin typeface="Bliss-Light"/>
                <a:cs typeface="Bliss-Light"/>
              </a:rPr>
              <a:t>eturem</a:t>
            </a:r>
            <a:r>
              <a:rPr lang="en-GB" baseline="30000">
                <a:solidFill>
                  <a:srgbClr val="5A5A59"/>
                </a:solidFill>
                <a:latin typeface="Bliss-Light"/>
                <a:cs typeface="Bliss-Light"/>
              </a:rPr>
              <a:t> </a:t>
            </a:r>
            <a:r>
              <a:rPr lang="en-GB" baseline="30000" err="1">
                <a:solidFill>
                  <a:srgbClr val="5A5A59"/>
                </a:solidFill>
                <a:latin typeface="Bliss-Light"/>
                <a:cs typeface="Bliss-Light"/>
              </a:rPr>
              <a:t>ea</a:t>
            </a:r>
            <a:r>
              <a:rPr lang="en-GB" baseline="30000">
                <a:solidFill>
                  <a:srgbClr val="5A5A59"/>
                </a:solidFill>
                <a:latin typeface="Bliss-Light"/>
                <a:cs typeface="Bliss-Light"/>
              </a:rPr>
              <a:t> dent </a:t>
            </a:r>
            <a:r>
              <a:rPr lang="en-GB" baseline="30000" err="1">
                <a:solidFill>
                  <a:srgbClr val="5A5A59"/>
                </a:solidFill>
                <a:latin typeface="Bliss-Light"/>
                <a:cs typeface="Bliss-Light"/>
              </a:rPr>
              <a:t>est</a:t>
            </a:r>
            <a:r>
              <a:rPr lang="en-GB" baseline="30000">
                <a:solidFill>
                  <a:srgbClr val="5A5A59"/>
                </a:solidFill>
                <a:latin typeface="Bliss-Light"/>
                <a:cs typeface="Bliss-Light"/>
              </a:rPr>
              <a:t> </a:t>
            </a:r>
            <a:r>
              <a:rPr lang="en-GB" baseline="30000" err="1">
                <a:solidFill>
                  <a:srgbClr val="5A5A59"/>
                </a:solidFill>
                <a:latin typeface="Bliss-Light"/>
                <a:cs typeface="Bliss-Light"/>
              </a:rPr>
              <a:t>esed</a:t>
            </a:r>
            <a:r>
              <a:rPr lang="en-GB" baseline="30000">
                <a:solidFill>
                  <a:srgbClr val="5A5A59"/>
                </a:solidFill>
                <a:latin typeface="Bliss-Light"/>
                <a:cs typeface="Bliss-Light"/>
              </a:rPr>
              <a:t> </a:t>
            </a:r>
            <a:r>
              <a:rPr lang="en-GB" baseline="30000" err="1">
                <a:solidFill>
                  <a:srgbClr val="5A5A59"/>
                </a:solidFill>
                <a:latin typeface="Bliss-Light"/>
                <a:cs typeface="Bliss-Light"/>
              </a:rPr>
              <a:t>modis</a:t>
            </a:r>
            <a:r>
              <a:rPr lang="en-GB" baseline="30000">
                <a:solidFill>
                  <a:srgbClr val="5A5A59"/>
                </a:solidFill>
                <a:latin typeface="Bliss-Light"/>
                <a:cs typeface="Bliss-Light"/>
              </a:rPr>
              <a:t> quam, quam, id </a:t>
            </a:r>
            <a:r>
              <a:rPr lang="en-GB" baseline="30000" err="1">
                <a:solidFill>
                  <a:srgbClr val="5A5A59"/>
                </a:solidFill>
                <a:latin typeface="Bliss-Light"/>
                <a:cs typeface="Bliss-Light"/>
              </a:rPr>
              <a:t>modit</a:t>
            </a:r>
            <a:r>
              <a:rPr lang="en-GB" baseline="30000">
                <a:solidFill>
                  <a:srgbClr val="5A5A59"/>
                </a:solidFill>
                <a:latin typeface="Bliss-Light"/>
                <a:cs typeface="Bliss-Light"/>
              </a:rPr>
              <a:t> mi, </a:t>
            </a:r>
            <a:r>
              <a:rPr lang="en-GB" baseline="30000" err="1">
                <a:solidFill>
                  <a:srgbClr val="5A5A59"/>
                </a:solidFill>
                <a:latin typeface="Bliss-Light"/>
                <a:cs typeface="Bliss-Light"/>
              </a:rPr>
              <a:t>omnit</a:t>
            </a:r>
            <a:r>
              <a:rPr lang="en-GB" baseline="30000">
                <a:solidFill>
                  <a:srgbClr val="5A5A59"/>
                </a:solidFill>
                <a:latin typeface="Bliss-Light"/>
                <a:cs typeface="Bliss-Light"/>
              </a:rPr>
              <a:t> </a:t>
            </a:r>
            <a:r>
              <a:rPr lang="en-GB" baseline="30000" err="1">
                <a:solidFill>
                  <a:srgbClr val="5A5A59"/>
                </a:solidFill>
                <a:latin typeface="Bliss-Light"/>
                <a:cs typeface="Bliss-Light"/>
              </a:rPr>
              <a:t>accusci</a:t>
            </a:r>
            <a:r>
              <a:rPr lang="en-GB" baseline="30000">
                <a:solidFill>
                  <a:srgbClr val="5A5A59"/>
                </a:solidFill>
                <a:latin typeface="Bliss-Light"/>
                <a:cs typeface="Bliss-Light"/>
              </a:rPr>
              <a:t> </a:t>
            </a:r>
            <a:r>
              <a:rPr lang="en-GB" baseline="30000" err="1">
                <a:solidFill>
                  <a:srgbClr val="5A5A59"/>
                </a:solidFill>
                <a:latin typeface="Bliss-Light"/>
                <a:cs typeface="Bliss-Light"/>
              </a:rPr>
              <a:t>magnatur</a:t>
            </a:r>
            <a:r>
              <a:rPr lang="en-GB" baseline="30000">
                <a:solidFill>
                  <a:srgbClr val="5A5A59"/>
                </a:solidFill>
                <a:latin typeface="Bliss-Light"/>
                <a:cs typeface="Bliss-Light"/>
              </a:rPr>
              <a:t>, </a:t>
            </a:r>
            <a:r>
              <a:rPr lang="en-GB" baseline="30000" err="1">
                <a:solidFill>
                  <a:srgbClr val="5A5A59"/>
                </a:solidFill>
                <a:latin typeface="Bliss-Light"/>
                <a:cs typeface="Bliss-Light"/>
              </a:rPr>
              <a:t>solum</a:t>
            </a:r>
            <a:r>
              <a:rPr lang="en-GB" baseline="30000">
                <a:solidFill>
                  <a:srgbClr val="5A5A59"/>
                </a:solidFill>
                <a:latin typeface="Bliss-Light"/>
                <a:cs typeface="Bliss-Light"/>
              </a:rPr>
              <a:t> </a:t>
            </a:r>
            <a:r>
              <a:rPr lang="en-GB" baseline="30000" err="1">
                <a:solidFill>
                  <a:srgbClr val="5A5A59"/>
                </a:solidFill>
                <a:latin typeface="Bliss-Light"/>
                <a:cs typeface="Bliss-Light"/>
              </a:rPr>
              <a:t>int</a:t>
            </a:r>
            <a:r>
              <a:rPr lang="en-GB" baseline="30000">
                <a:solidFill>
                  <a:srgbClr val="5A5A59"/>
                </a:solidFill>
                <a:latin typeface="Bliss-Light"/>
                <a:cs typeface="Bliss-Light"/>
              </a:rPr>
              <a:t> </a:t>
            </a:r>
            <a:r>
              <a:rPr lang="en-GB" baseline="30000" err="1">
                <a:solidFill>
                  <a:srgbClr val="5A5A59"/>
                </a:solidFill>
                <a:latin typeface="Bliss-Light"/>
                <a:cs typeface="Bliss-Light"/>
              </a:rPr>
              <a:t>ullandi</a:t>
            </a:r>
            <a:r>
              <a:rPr lang="en-GB" baseline="30000">
                <a:solidFill>
                  <a:srgbClr val="5A5A59"/>
                </a:solidFill>
                <a:latin typeface="Bliss-Light"/>
                <a:cs typeface="Bliss-Light"/>
              </a:rPr>
              <a:t> </a:t>
            </a:r>
            <a:r>
              <a:rPr lang="en-GB" baseline="30000" err="1">
                <a:solidFill>
                  <a:srgbClr val="5A5A59"/>
                </a:solidFill>
                <a:latin typeface="Bliss-Light"/>
                <a:cs typeface="Bliss-Light"/>
              </a:rPr>
              <a:t>oreium</a:t>
            </a:r>
            <a:r>
              <a:rPr lang="en-GB" baseline="30000">
                <a:solidFill>
                  <a:srgbClr val="5A5A59"/>
                </a:solidFill>
                <a:latin typeface="Bliss-Light"/>
                <a:cs typeface="Bliss-Light"/>
              </a:rPr>
              <a:t> </a:t>
            </a:r>
            <a:r>
              <a:rPr lang="en-GB" baseline="30000" err="1">
                <a:solidFill>
                  <a:srgbClr val="5A5A59"/>
                </a:solidFill>
                <a:latin typeface="Bliss-Light"/>
                <a:cs typeface="Bliss-Light"/>
              </a:rPr>
              <a:t>eos</a:t>
            </a:r>
            <a:r>
              <a:rPr lang="en-GB" baseline="30000">
                <a:solidFill>
                  <a:srgbClr val="5A5A59"/>
                </a:solidFill>
                <a:latin typeface="Bliss-Light"/>
                <a:cs typeface="Bliss-Light"/>
              </a:rPr>
              <a:t> </a:t>
            </a:r>
            <a:r>
              <a:rPr lang="en-GB" baseline="30000" err="1">
                <a:solidFill>
                  <a:srgbClr val="5A5A59"/>
                </a:solidFill>
                <a:latin typeface="Bliss-Light"/>
                <a:cs typeface="Bliss-Light"/>
              </a:rPr>
              <a:t>aut</a:t>
            </a:r>
            <a:r>
              <a:rPr lang="en-GB" baseline="30000">
                <a:solidFill>
                  <a:srgbClr val="5A5A59"/>
                </a:solidFill>
                <a:latin typeface="Bliss-Light"/>
                <a:cs typeface="Bliss-Light"/>
              </a:rPr>
              <a:t> </a:t>
            </a:r>
            <a:r>
              <a:rPr lang="en-GB" baseline="30000" err="1">
                <a:solidFill>
                  <a:srgbClr val="5A5A59"/>
                </a:solidFill>
                <a:latin typeface="Bliss-Light"/>
                <a:cs typeface="Bliss-Light"/>
              </a:rPr>
              <a:t>que</a:t>
            </a:r>
            <a:r>
              <a:rPr lang="en-GB" baseline="30000">
                <a:solidFill>
                  <a:srgbClr val="5A5A59"/>
                </a:solidFill>
                <a:latin typeface="Bliss-Light"/>
                <a:cs typeface="Bliss-Light"/>
              </a:rPr>
              <a:t> </a:t>
            </a:r>
            <a:r>
              <a:rPr lang="en-GB" baseline="30000" err="1">
                <a:solidFill>
                  <a:srgbClr val="5A5A59"/>
                </a:solidFill>
                <a:latin typeface="Bliss-Light"/>
                <a:cs typeface="Bliss-Light"/>
              </a:rPr>
              <a:t>veligenim</a:t>
            </a:r>
            <a:r>
              <a:rPr lang="en-GB" baseline="30000">
                <a:solidFill>
                  <a:srgbClr val="5A5A59"/>
                </a:solidFill>
                <a:latin typeface="Bliss-Light"/>
                <a:cs typeface="Bliss-Light"/>
              </a:rPr>
              <a:t> </a:t>
            </a:r>
            <a:r>
              <a:rPr lang="en-GB" baseline="30000" err="1">
                <a:solidFill>
                  <a:srgbClr val="5A5A59"/>
                </a:solidFill>
                <a:latin typeface="Bliss-Light"/>
                <a:cs typeface="Bliss-Light"/>
              </a:rPr>
              <a:t>si</a:t>
            </a:r>
            <a:r>
              <a:rPr lang="en-GB" baseline="30000">
                <a:solidFill>
                  <a:srgbClr val="5A5A59"/>
                </a:solidFill>
                <a:latin typeface="Bliss-Light"/>
                <a:cs typeface="Bliss-Light"/>
              </a:rPr>
              <a:t> </a:t>
            </a:r>
            <a:r>
              <a:rPr lang="en-GB" baseline="30000" err="1">
                <a:solidFill>
                  <a:srgbClr val="5A5A59"/>
                </a:solidFill>
                <a:latin typeface="Bliss-Light"/>
                <a:cs typeface="Bliss-Light"/>
              </a:rPr>
              <a:t>ut</a:t>
            </a:r>
            <a:r>
              <a:rPr lang="en-GB" baseline="30000">
                <a:solidFill>
                  <a:srgbClr val="5A5A59"/>
                </a:solidFill>
                <a:latin typeface="Bliss-Light"/>
                <a:cs typeface="Bliss-Light"/>
              </a:rPr>
              <a:t> </a:t>
            </a:r>
            <a:r>
              <a:rPr lang="en-GB" baseline="30000" err="1">
                <a:solidFill>
                  <a:srgbClr val="5A5A59"/>
                </a:solidFill>
                <a:latin typeface="Bliss-Light"/>
                <a:cs typeface="Bliss-Light"/>
              </a:rPr>
              <a:t>reperatio</a:t>
            </a:r>
            <a:r>
              <a:rPr lang="en-GB" baseline="30000">
                <a:solidFill>
                  <a:srgbClr val="5A5A59"/>
                </a:solidFill>
                <a:latin typeface="Bliss-Light"/>
                <a:cs typeface="Bliss-Light"/>
              </a:rPr>
              <a:t> </a:t>
            </a:r>
            <a:r>
              <a:rPr lang="en-GB" baseline="30000" err="1">
                <a:solidFill>
                  <a:srgbClr val="5A5A59"/>
                </a:solidFill>
                <a:latin typeface="Bliss-Light"/>
                <a:cs typeface="Bliss-Light"/>
              </a:rPr>
              <a:t>doluptatem</a:t>
            </a:r>
            <a:r>
              <a:rPr lang="en-GB" baseline="30000">
                <a:solidFill>
                  <a:srgbClr val="5A5A59"/>
                </a:solidFill>
                <a:latin typeface="Bliss-Light"/>
                <a:cs typeface="Bliss-Light"/>
              </a:rPr>
              <a:t> </a:t>
            </a:r>
            <a:r>
              <a:rPr lang="en-GB" baseline="30000" err="1">
                <a:solidFill>
                  <a:srgbClr val="5A5A59"/>
                </a:solidFill>
                <a:latin typeface="Bliss-Light"/>
                <a:cs typeface="Bliss-Light"/>
              </a:rPr>
              <a:t>voluptam</a:t>
            </a:r>
            <a:r>
              <a:rPr lang="en-GB" baseline="30000">
                <a:solidFill>
                  <a:srgbClr val="5A5A59"/>
                </a:solidFill>
                <a:latin typeface="Bliss-Light"/>
                <a:cs typeface="Bliss-Light"/>
              </a:rPr>
              <a:t> </a:t>
            </a:r>
            <a:r>
              <a:rPr lang="en-GB" baseline="30000" err="1">
                <a:solidFill>
                  <a:srgbClr val="5A5A59"/>
                </a:solidFill>
                <a:latin typeface="Bliss-Light"/>
                <a:cs typeface="Bliss-Light"/>
              </a:rPr>
              <a:t>est</a:t>
            </a:r>
            <a:r>
              <a:rPr lang="en-GB" baseline="30000">
                <a:solidFill>
                  <a:srgbClr val="5A5A59"/>
                </a:solidFill>
                <a:latin typeface="Bliss-Light"/>
                <a:cs typeface="Bliss-Light"/>
              </a:rPr>
              <a:t>, </a:t>
            </a:r>
            <a:r>
              <a:rPr lang="en-GB" baseline="30000" err="1">
                <a:solidFill>
                  <a:srgbClr val="5A5A59"/>
                </a:solidFill>
                <a:latin typeface="Bliss-Light"/>
                <a:cs typeface="Bliss-Light"/>
              </a:rPr>
              <a:t>comnim</a:t>
            </a:r>
            <a:r>
              <a:rPr lang="en-GB" baseline="30000">
                <a:solidFill>
                  <a:srgbClr val="5A5A59"/>
                </a:solidFill>
                <a:latin typeface="Bliss-Light"/>
                <a:cs typeface="Bliss-Light"/>
              </a:rPr>
              <a:t> </a:t>
            </a:r>
            <a:r>
              <a:rPr lang="en-GB" baseline="30000" err="1">
                <a:solidFill>
                  <a:srgbClr val="5A5A59"/>
                </a:solidFill>
                <a:latin typeface="Bliss-Light"/>
                <a:cs typeface="Bliss-Light"/>
              </a:rPr>
              <a:t>fugitat</a:t>
            </a:r>
            <a:r>
              <a:rPr lang="en-GB" baseline="30000">
                <a:solidFill>
                  <a:srgbClr val="5A5A59"/>
                </a:solidFill>
                <a:latin typeface="Bliss-Light"/>
                <a:cs typeface="Bliss-Light"/>
              </a:rPr>
              <a:t> </a:t>
            </a:r>
            <a:r>
              <a:rPr lang="en-GB" baseline="30000" err="1">
                <a:solidFill>
                  <a:srgbClr val="5A5A59"/>
                </a:solidFill>
                <a:latin typeface="Bliss-Light"/>
                <a:cs typeface="Bliss-Light"/>
              </a:rPr>
              <a:t>iorecup</a:t>
            </a:r>
            <a:r>
              <a:rPr lang="en-GB" baseline="30000">
                <a:solidFill>
                  <a:srgbClr val="5A5A59"/>
                </a:solidFill>
                <a:latin typeface="Bliss-Light"/>
                <a:cs typeface="Bliss-Light"/>
              </a:rPr>
              <a:t> </a:t>
            </a:r>
            <a:r>
              <a:rPr lang="en-GB" baseline="30000" err="1">
                <a:solidFill>
                  <a:srgbClr val="5A5A59"/>
                </a:solidFill>
                <a:latin typeface="Bliss-Light"/>
                <a:cs typeface="Bliss-Light"/>
              </a:rPr>
              <a:t>tincti</a:t>
            </a:r>
            <a:r>
              <a:rPr lang="en-GB" baseline="30000">
                <a:solidFill>
                  <a:srgbClr val="5A5A59"/>
                </a:solidFill>
                <a:latin typeface="Bliss-Light"/>
                <a:cs typeface="Bliss-Light"/>
              </a:rPr>
              <a:t>. </a:t>
            </a:r>
          </a:p>
          <a:p>
            <a:pPr lvl="0"/>
            <a:endParaRPr lang="en-GB"/>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a:solidFill>
                <a:srgbClr val="5A5A59"/>
              </a:solidFill>
              <a:latin typeface="Bliss-Light"/>
              <a:cs typeface="Bliss-Light"/>
            </a:endParaRPr>
          </a:p>
          <a:p>
            <a:pPr>
              <a:lnSpc>
                <a:spcPct val="150000"/>
              </a:lnSpc>
            </a:pPr>
            <a:r>
              <a:rPr lang="en-GB" i="1" baseline="30000">
                <a:solidFill>
                  <a:srgbClr val="5A5A59"/>
                </a:solidFill>
                <a:latin typeface="Bliss-Light"/>
                <a:cs typeface="Bliss-Light"/>
              </a:rPr>
              <a:t>“</a:t>
            </a:r>
            <a:r>
              <a:rPr lang="en-GB" i="1" baseline="30000" err="1">
                <a:solidFill>
                  <a:srgbClr val="5A5A59"/>
                </a:solidFill>
                <a:latin typeface="Bliss-Light"/>
                <a:cs typeface="Bliss-Light"/>
              </a:rPr>
              <a:t>Lorem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ipsum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sit </a:t>
            </a:r>
            <a:r>
              <a:rPr lang="en-GB" i="1" baseline="30000" err="1">
                <a:solidFill>
                  <a:srgbClr val="5A5A59"/>
                </a:solidFill>
                <a:latin typeface="Bliss-Light"/>
                <a:cs typeface="Bliss-Light"/>
              </a:rPr>
              <a:t>amet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consectetuer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adipiscing</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elit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commodo</a:t>
            </a:r>
            <a:r>
              <a:rPr lang="en-GB" i="1" baseline="30000">
                <a:solidFill>
                  <a:srgbClr val="5A5A59"/>
                </a:solidFill>
                <a:latin typeface="Bliss-Light"/>
                <a:cs typeface="Bliss-Light"/>
              </a:rPr>
              <a:t> ligula </a:t>
            </a:r>
            <a:r>
              <a:rPr lang="en-GB" i="1" baseline="30000" err="1">
                <a:solidFill>
                  <a:srgbClr val="5A5A59"/>
                </a:solidFill>
                <a:latin typeface="Bliss-Light"/>
                <a:cs typeface="Bliss-Light"/>
              </a:rPr>
              <a:t>eget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massa</a:t>
            </a:r>
            <a:r>
              <a:rPr lang="en-GB" i="1" baseline="30000">
                <a:solidFill>
                  <a:srgbClr val="5A5A59"/>
                </a:solidFill>
                <a:latin typeface="Bliss-Light"/>
                <a:cs typeface="Bliss-Light"/>
              </a:rPr>
              <a:t>. Cum </a:t>
            </a:r>
            <a:r>
              <a:rPr lang="en-GB" i="1" baseline="30000" err="1">
                <a:solidFill>
                  <a:srgbClr val="5A5A59"/>
                </a:solidFill>
                <a:latin typeface="Bliss-Light"/>
                <a:cs typeface="Bliss-Light"/>
              </a:rPr>
              <a:t>sociis</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natoque</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enatibus</a:t>
            </a:r>
            <a:r>
              <a:rPr lang="en-GB" i="1" baseline="30000">
                <a:solidFill>
                  <a:srgbClr val="5A5A59"/>
                </a:solidFill>
                <a:latin typeface="Bliss-Light"/>
                <a:cs typeface="Bliss-Light"/>
              </a:rPr>
              <a:t>.</a:t>
            </a:r>
            <a:r>
              <a:rPr lang="en-GB" i="1">
                <a:solidFill>
                  <a:srgbClr val="5A5A59"/>
                </a:solidFill>
                <a:latin typeface="Bliss-Light"/>
                <a:cs typeface="Bliss-Light"/>
              </a:rPr>
              <a:t> </a:t>
            </a:r>
            <a:r>
              <a:rPr lang="en-GB" i="1" baseline="30000" err="1">
                <a:solidFill>
                  <a:srgbClr val="5A5A59"/>
                </a:solidFill>
                <a:latin typeface="Bliss-Light"/>
                <a:cs typeface="Bliss-Light"/>
              </a:rPr>
              <a:t>Lorem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ipsum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sit </a:t>
            </a:r>
            <a:r>
              <a:rPr lang="en-GB" i="1" baseline="30000" err="1">
                <a:solidFill>
                  <a:srgbClr val="5A5A59"/>
                </a:solidFill>
                <a:latin typeface="Bliss-Light"/>
                <a:cs typeface="Bliss-Light"/>
              </a:rPr>
              <a:t>amet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consectetuer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adipiscing</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elit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commodo</a:t>
            </a:r>
            <a:r>
              <a:rPr lang="en-GB" i="1" baseline="30000">
                <a:solidFill>
                  <a:srgbClr val="5A5A59"/>
                </a:solidFill>
                <a:latin typeface="Bliss-Light"/>
                <a:cs typeface="Bliss-Light"/>
              </a:rPr>
              <a:t> ligula </a:t>
            </a:r>
            <a:r>
              <a:rPr lang="en-GB" i="1" baseline="30000" err="1">
                <a:solidFill>
                  <a:srgbClr val="5A5A59"/>
                </a:solidFill>
                <a:latin typeface="Bliss-Light"/>
                <a:cs typeface="Bliss-Light"/>
              </a:rPr>
              <a:t>eget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color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massa</a:t>
            </a:r>
            <a:r>
              <a:rPr lang="en-GB" i="1" baseline="30000">
                <a:solidFill>
                  <a:srgbClr val="5A5A59"/>
                </a:solidFill>
                <a:latin typeface="Bliss-Light"/>
                <a:cs typeface="Bliss-Light"/>
              </a:rPr>
              <a:t>. Cum </a:t>
            </a:r>
            <a:r>
              <a:rPr lang="en-GB" i="1" baseline="30000" err="1">
                <a:solidFill>
                  <a:srgbClr val="5A5A59"/>
                </a:solidFill>
                <a:latin typeface="Bliss-Light"/>
                <a:cs typeface="Bliss-Light"/>
              </a:rPr>
              <a:t>sociis</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natoque</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penatibus</a:t>
            </a:r>
            <a:r>
              <a:rPr lang="en-GB" i="1" baseline="30000">
                <a:solidFill>
                  <a:srgbClr val="5A5A59"/>
                </a:solidFill>
                <a:latin typeface="Bliss-Light"/>
                <a:cs typeface="Bliss-Light"/>
              </a:rPr>
              <a:t>.</a:t>
            </a:r>
            <a:r>
              <a:rPr lang="en-GB" i="1">
                <a:solidFill>
                  <a:srgbClr val="5A5A59"/>
                </a:solidFill>
                <a:latin typeface="Bliss-Light"/>
                <a:cs typeface="Bliss-Light"/>
              </a:rPr>
              <a:t>”</a:t>
            </a:r>
          </a:p>
          <a:p>
            <a:pPr algn="r">
              <a:lnSpc>
                <a:spcPct val="150000"/>
              </a:lnSpc>
            </a:pPr>
            <a:endParaRPr lang="en-GB" sz="1600" i="1" baseline="30000">
              <a:solidFill>
                <a:srgbClr val="5A5A59"/>
              </a:solidFill>
              <a:latin typeface="Bliss-Light"/>
              <a:cs typeface="Bliss-Light"/>
            </a:endParaRPr>
          </a:p>
          <a:p>
            <a:pPr algn="r">
              <a:lnSpc>
                <a:spcPct val="150000"/>
              </a:lnSpc>
            </a:pPr>
            <a:r>
              <a:rPr lang="en-GB" b="1" baseline="30000">
                <a:solidFill>
                  <a:srgbClr val="5A5A59"/>
                </a:solidFill>
                <a:latin typeface="Bliss-Light"/>
                <a:cs typeface="Bliss-Light"/>
              </a:rPr>
              <a:t>- Name, Organisation, Date</a:t>
            </a:r>
          </a:p>
          <a:p>
            <a:pPr>
              <a:lnSpc>
                <a:spcPct val="150000"/>
              </a:lnSpc>
            </a:pPr>
            <a:endParaRPr lang="en-GB" sz="1600" i="1" baseline="3000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a:solidFill>
                <a:srgbClr val="5A5A59"/>
              </a:solidFill>
              <a:latin typeface="Bliss-Light"/>
              <a:cs typeface="Bliss-Light"/>
            </a:endParaRPr>
          </a:p>
          <a:p>
            <a:pPr>
              <a:lnSpc>
                <a:spcPct val="150000"/>
              </a:lnSpc>
            </a:pPr>
            <a:r>
              <a:rPr lang="en-GB" i="1" baseline="30000">
                <a:solidFill>
                  <a:srgbClr val="5A5A59"/>
                </a:solidFill>
                <a:latin typeface="Bliss-Light"/>
                <a:cs typeface="Bliss-Light"/>
              </a:rPr>
              <a:t>“</a:t>
            </a:r>
            <a:r>
              <a:rPr lang="en-GB" i="1" baseline="30000" err="1">
                <a:solidFill>
                  <a:srgbClr val="5A5A59"/>
                </a:solidFill>
                <a:latin typeface="Bliss-Light"/>
                <a:cs typeface="Bliss-Light"/>
              </a:rPr>
              <a:t>Lorem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ipsum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sit </a:t>
            </a:r>
            <a:r>
              <a:rPr lang="en-GB" i="1" baseline="30000" err="1">
                <a:solidFill>
                  <a:srgbClr val="5A5A59"/>
                </a:solidFill>
                <a:latin typeface="Bliss-Light"/>
                <a:cs typeface="Bliss-Light"/>
              </a:rPr>
              <a:t>amet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consectetuer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adipiscing</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elit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commodo</a:t>
            </a:r>
            <a:r>
              <a:rPr lang="en-GB" i="1" baseline="30000">
                <a:solidFill>
                  <a:srgbClr val="5A5A59"/>
                </a:solidFill>
                <a:latin typeface="Bliss-Light"/>
                <a:cs typeface="Bliss-Light"/>
              </a:rPr>
              <a:t> ligula </a:t>
            </a:r>
            <a:r>
              <a:rPr lang="en-GB" i="1" baseline="30000" err="1">
                <a:solidFill>
                  <a:srgbClr val="5A5A59"/>
                </a:solidFill>
                <a:latin typeface="Bliss-Light"/>
                <a:cs typeface="Bliss-Light"/>
              </a:rPr>
              <a:t>eget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massa</a:t>
            </a:r>
            <a:r>
              <a:rPr lang="en-GB" i="1" baseline="30000">
                <a:solidFill>
                  <a:srgbClr val="5A5A59"/>
                </a:solidFill>
                <a:latin typeface="Bliss-Light"/>
                <a:cs typeface="Bliss-Light"/>
              </a:rPr>
              <a:t>. Cum </a:t>
            </a:r>
            <a:r>
              <a:rPr lang="en-GB" i="1" baseline="30000" err="1">
                <a:solidFill>
                  <a:srgbClr val="5A5A59"/>
                </a:solidFill>
                <a:latin typeface="Bliss-Light"/>
                <a:cs typeface="Bliss-Light"/>
              </a:rPr>
              <a:t>sociis</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natoque</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enatibus</a:t>
            </a:r>
            <a:r>
              <a:rPr lang="en-GB" i="1" baseline="30000">
                <a:solidFill>
                  <a:srgbClr val="5A5A59"/>
                </a:solidFill>
                <a:latin typeface="Bliss-Light"/>
                <a:cs typeface="Bliss-Light"/>
              </a:rPr>
              <a:t>.</a:t>
            </a:r>
            <a:r>
              <a:rPr lang="en-GB" i="1">
                <a:solidFill>
                  <a:srgbClr val="5A5A59"/>
                </a:solidFill>
                <a:latin typeface="Bliss-Light"/>
                <a:cs typeface="Bliss-Light"/>
              </a:rPr>
              <a:t> </a:t>
            </a:r>
            <a:r>
              <a:rPr lang="en-GB" i="1" baseline="30000" err="1">
                <a:solidFill>
                  <a:srgbClr val="5A5A59"/>
                </a:solidFill>
                <a:latin typeface="Bliss-Light"/>
                <a:cs typeface="Bliss-Light"/>
              </a:rPr>
              <a:t>Lorem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ipsum</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dolor</a:t>
            </a:r>
            <a:r>
              <a:rPr lang="en-GB" i="1" baseline="30000">
                <a:solidFill>
                  <a:srgbClr val="5A5A59"/>
                </a:solidFill>
                <a:latin typeface="Bliss-Light"/>
                <a:cs typeface="Bliss-Light"/>
              </a:rPr>
              <a:t> sit </a:t>
            </a:r>
            <a:r>
              <a:rPr lang="en-GB" i="1" baseline="30000" err="1">
                <a:solidFill>
                  <a:srgbClr val="5A5A59"/>
                </a:solidFill>
                <a:latin typeface="Bliss-Light"/>
                <a:cs typeface="Bliss-Light"/>
              </a:rPr>
              <a:t>amet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consectetuer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adipiscing</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elit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commodo</a:t>
            </a:r>
            <a:r>
              <a:rPr lang="en-GB" i="1" baseline="30000">
                <a:solidFill>
                  <a:srgbClr val="5A5A59"/>
                </a:solidFill>
                <a:latin typeface="Bliss-Light"/>
                <a:cs typeface="Bliss-Light"/>
              </a:rPr>
              <a:t> ligula </a:t>
            </a:r>
            <a:r>
              <a:rPr lang="en-GB" i="1" baseline="30000" err="1">
                <a:solidFill>
                  <a:srgbClr val="5A5A59"/>
                </a:solidFill>
                <a:latin typeface="Bliss-Light"/>
                <a:cs typeface="Bliss-Light"/>
              </a:rPr>
              <a:t>eget</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color</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Aenean</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massa</a:t>
            </a:r>
            <a:r>
              <a:rPr lang="en-GB" i="1" baseline="30000">
                <a:solidFill>
                  <a:srgbClr val="5A5A59"/>
                </a:solidFill>
                <a:latin typeface="Bliss-Light"/>
                <a:cs typeface="Bliss-Light"/>
              </a:rPr>
              <a:t>. Cum </a:t>
            </a:r>
            <a:r>
              <a:rPr lang="en-GB" i="1" baseline="30000" err="1">
                <a:solidFill>
                  <a:srgbClr val="5A5A59"/>
                </a:solidFill>
                <a:latin typeface="Bliss-Light"/>
                <a:cs typeface="Bliss-Light"/>
              </a:rPr>
              <a:t>sociis</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natoque</a:t>
            </a:r>
            <a:r>
              <a:rPr lang="en-GB" i="1" baseline="30000">
                <a:solidFill>
                  <a:srgbClr val="5A5A59"/>
                </a:solidFill>
                <a:latin typeface="Bliss-Light"/>
                <a:cs typeface="Bliss-Light"/>
              </a:rPr>
              <a:t> </a:t>
            </a:r>
            <a:r>
              <a:rPr lang="en-GB" i="1" baseline="30000" err="1">
                <a:solidFill>
                  <a:srgbClr val="5A5A59"/>
                </a:solidFill>
                <a:latin typeface="Bliss-Light"/>
                <a:cs typeface="Bliss-Light"/>
              </a:rPr>
              <a:t>penatibus</a:t>
            </a:r>
            <a:r>
              <a:rPr lang="en-GB" i="1" baseline="30000">
                <a:solidFill>
                  <a:srgbClr val="5A5A59"/>
                </a:solidFill>
                <a:latin typeface="Bliss-Light"/>
                <a:cs typeface="Bliss-Light"/>
              </a:rPr>
              <a:t>.</a:t>
            </a:r>
            <a:r>
              <a:rPr lang="en-GB" i="1">
                <a:solidFill>
                  <a:srgbClr val="5A5A59"/>
                </a:solidFill>
                <a:latin typeface="Bliss-Light"/>
                <a:cs typeface="Bliss-Light"/>
              </a:rPr>
              <a:t>”</a:t>
            </a:r>
          </a:p>
          <a:p>
            <a:pPr algn="r">
              <a:lnSpc>
                <a:spcPct val="150000"/>
              </a:lnSpc>
            </a:pPr>
            <a:endParaRPr lang="en-GB" sz="1600" b="1" i="1" baseline="30000">
              <a:solidFill>
                <a:srgbClr val="5A5A59"/>
              </a:solidFill>
              <a:latin typeface="Bliss-Light"/>
              <a:cs typeface="Bliss-Light"/>
            </a:endParaRPr>
          </a:p>
          <a:p>
            <a:pPr algn="r">
              <a:lnSpc>
                <a:spcPct val="150000"/>
              </a:lnSpc>
            </a:pPr>
            <a:r>
              <a:rPr lang="en-GB" b="1" baseline="30000">
                <a:solidFill>
                  <a:srgbClr val="5A5A59"/>
                </a:solidFill>
                <a:latin typeface="Bliss-Light"/>
                <a:cs typeface="Bliss-Light"/>
              </a:rPr>
              <a:t>- Name, Organisation, Date</a:t>
            </a:r>
          </a:p>
          <a:p>
            <a:pPr>
              <a:lnSpc>
                <a:spcPct val="150000"/>
              </a:lnSpc>
            </a:pPr>
            <a:endParaRPr lang="en-GB" sz="1600" i="1" baseline="3000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tblGrid>
              <a:tr h="604893">
                <a:tc gridSpan="2">
                  <a:txBody>
                    <a:bodyPr/>
                    <a:lstStyle/>
                    <a:p>
                      <a:pPr algn="l"/>
                      <a:r>
                        <a:rPr lang="en-GB">
                          <a:latin typeface="Bliss-Light"/>
                        </a:rPr>
                        <a:t>Table Heading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extLst>
                  <a:ext uri="{0D108BD9-81ED-4DB2-BD59-A6C34878D82A}">
                    <a16:rowId xmlns:a16="http://schemas.microsoft.com/office/drawing/2014/main" val="10000"/>
                  </a:ext>
                </a:extLst>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a:solidFill>
                            <a:srgbClr val="5A5A59"/>
                          </a:solidFill>
                          <a:latin typeface="Bliss-Light"/>
                        </a:rPr>
                        <a:t>Text</a:t>
                      </a:r>
                      <a:r>
                        <a:rPr lang="en-US" sz="1400" baseline="0">
                          <a:solidFill>
                            <a:srgbClr val="5A5A59"/>
                          </a:solidFill>
                          <a:latin typeface="Bliss-Light"/>
                        </a:rPr>
                        <a:t> </a:t>
                      </a:r>
                      <a:endParaRPr lang="en-GB" sz="140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E24195-60DC-4516-86D1-099A8725B87B}" type="datetimeFigureOut">
              <a:rPr lang="en-GB" smtClean="0"/>
              <a:t>14/01/2022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DEA73-5ABB-427C-BC39-B2EBD2B1CD19}" type="slidenum">
              <a:rPr lang="en-GB" smtClean="0"/>
              <a:t>‹#›</a:t>
            </a:fld>
            <a:endParaRPr lang="en-GB"/>
          </a:p>
        </p:txBody>
      </p:sp>
    </p:spTree>
    <p:extLst>
      <p:ext uri="{BB962C8B-B14F-4D97-AF65-F5344CB8AC3E}">
        <p14:creationId xmlns:p14="http://schemas.microsoft.com/office/powerpoint/2010/main" val="295638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a:p>
        </p:txBody>
      </p:sp>
      <p:pic>
        <p:nvPicPr>
          <p:cNvPr id="7" name="Picture 4" descr="Y:\Tools and Systems\Educational Support\Marketing and Communications\Jay\Banners\Power Point\EDUQAS-POWERPOINTheader.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7" r:id="rId6"/>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e-submission@eduqas.co.uk" TargetMode="External"/><Relationship Id="rId2" Type="http://schemas.openxmlformats.org/officeDocument/2006/relationships/hyperlink" Target="https://www.eduqas.co.uk/home/administration/e-submission/" TargetMode="External"/><Relationship Id="rId1" Type="http://schemas.openxmlformats.org/officeDocument/2006/relationships/slideLayout" Target="../slideLayouts/slideLayout5.xml"/><Relationship Id="rId4" Type="http://schemas.openxmlformats.org/officeDocument/2006/relationships/hyperlink" Target="mailto:encryption@wjec.co.u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eduqas.co.uk/media/lxdpmoa3/e-submission-process-subject-guide-summer-2022.pdf" TargetMode="External"/><Relationship Id="rId2" Type="http://schemas.openxmlformats.org/officeDocument/2006/relationships/hyperlink" Target="https://www.eduqas.co.uk/qualifications/drama-and-theatre-as-a-level/#tab_overview" TargetMode="External"/><Relationship Id="rId1" Type="http://schemas.openxmlformats.org/officeDocument/2006/relationships/slideLayout" Target="../slideLayouts/slideLayout5.xml"/><Relationship Id="rId5" Type="http://schemas.openxmlformats.org/officeDocument/2006/relationships/hyperlink" Target="https://www.eduqas.co.uk/home/administration/key-dates-and-timetables/#tab_2" TargetMode="External"/><Relationship Id="rId4" Type="http://schemas.openxmlformats.org/officeDocument/2006/relationships/hyperlink" Target="https://www.eduqas.co.uk/home/administration/administration-contac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drama@eduqas.co.uk" TargetMode="External"/><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eduqas.co.uk/home/administration/e-submission/"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www.eduqas.co.uk/qualifications/drama-and-theatre-as-a-level/#tab_overview"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eduqas.co.uk/media/0u4beclm/eduqas-a-level-drama-spec-from-2016-e-24-08-2021.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5"/>
            <a:ext cx="9144000" cy="6858000"/>
          </a:xfrm>
          <a:prstGeom prst="rect">
            <a:avLst/>
          </a:prstGeom>
        </p:spPr>
      </p:pic>
      <p:sp>
        <p:nvSpPr>
          <p:cNvPr id="2" name="TextBox 1"/>
          <p:cNvSpPr txBox="1"/>
          <p:nvPr/>
        </p:nvSpPr>
        <p:spPr>
          <a:xfrm>
            <a:off x="253222" y="358757"/>
            <a:ext cx="8375386" cy="5386090"/>
          </a:xfrm>
          <a:prstGeom prst="rect">
            <a:avLst/>
          </a:prstGeom>
          <a:noFill/>
        </p:spPr>
        <p:txBody>
          <a:bodyPr wrap="square" rtlCol="0">
            <a:spAutoFit/>
          </a:bodyPr>
          <a:lstStyle/>
          <a:p>
            <a:r>
              <a:rPr lang="en-GB" sz="4800" dirty="0">
                <a:solidFill>
                  <a:schemeClr val="bg1"/>
                </a:solidFill>
                <a:latin typeface="Gotham Rounded Book"/>
                <a:cs typeface="Arial" panose="020B0604020202020204" pitchFamily="34" charset="0"/>
              </a:rPr>
              <a:t>Preparing for Summer 2022:</a:t>
            </a:r>
          </a:p>
          <a:p>
            <a:r>
              <a:rPr lang="en-GB" sz="4800" dirty="0">
                <a:solidFill>
                  <a:schemeClr val="bg1"/>
                </a:solidFill>
                <a:latin typeface="Gotham Rounded Book"/>
                <a:cs typeface="Arial" panose="020B0604020202020204" pitchFamily="34" charset="0"/>
              </a:rPr>
              <a:t>Adapted Assessment Arrangements (A Level Drama and Theatre)</a:t>
            </a:r>
          </a:p>
          <a:p>
            <a:endParaRPr lang="en-GB" sz="4800" dirty="0">
              <a:solidFill>
                <a:schemeClr val="bg1"/>
              </a:solidFill>
              <a:latin typeface="Gotham Rounded Book"/>
              <a:cs typeface="Arial" panose="020B0604020202020204" pitchFamily="34" charset="0"/>
            </a:endParaRPr>
          </a:p>
          <a:p>
            <a:r>
              <a:rPr lang="en-US" sz="2800" kern="1100" spc="-30" dirty="0">
                <a:solidFill>
                  <a:schemeClr val="bg1"/>
                </a:solidFill>
                <a:latin typeface="Gotham Rounded Book"/>
                <a:cs typeface="Gotham Rounded Book"/>
              </a:rPr>
              <a:t>Presenter:</a:t>
            </a:r>
          </a:p>
          <a:p>
            <a:r>
              <a:rPr lang="en-US" sz="2800" kern="1100" spc="-30" dirty="0">
                <a:solidFill>
                  <a:schemeClr val="bg1"/>
                </a:solidFill>
                <a:latin typeface="Gotham Rounded Book"/>
                <a:cs typeface="Gotham Rounded Book"/>
              </a:rPr>
              <a:t>Richard </a:t>
            </a:r>
            <a:r>
              <a:rPr lang="en-US" sz="2800" kern="1100" spc="-30" dirty="0" err="1">
                <a:solidFill>
                  <a:schemeClr val="bg1"/>
                </a:solidFill>
                <a:latin typeface="Gotham Rounded Book"/>
                <a:cs typeface="Gotham Rounded Book"/>
              </a:rPr>
              <a:t>Tunley</a:t>
            </a:r>
            <a:endParaRPr lang="en-US" sz="2800" kern="1100" spc="-30" dirty="0">
              <a:solidFill>
                <a:schemeClr val="bg1"/>
              </a:solidFill>
              <a:latin typeface="Gotham Rounded Book"/>
              <a:cs typeface="Gotham Rounded Book"/>
            </a:endParaRPr>
          </a:p>
          <a:p>
            <a:endParaRPr lang="en-GB" sz="4800" dirty="0">
              <a:solidFill>
                <a:schemeClr val="bg1"/>
              </a:solidFill>
              <a:latin typeface="Gotham Rounded Book"/>
              <a:cs typeface="Arial" panose="020B0604020202020204" pitchFamily="34" charset="0"/>
            </a:endParaRPr>
          </a:p>
        </p:txBody>
      </p:sp>
      <p:sp>
        <p:nvSpPr>
          <p:cNvPr id="3" name="Rectangle 2">
            <a:extLst>
              <a:ext uri="{FF2B5EF4-FFF2-40B4-BE49-F238E27FC236}">
                <a16:creationId xmlns:a16="http://schemas.microsoft.com/office/drawing/2014/main" id="{25BA8E7F-45BA-44DB-AFD9-43100752460B}"/>
              </a:ext>
            </a:extLst>
          </p:cNvPr>
          <p:cNvSpPr/>
          <p:nvPr/>
        </p:nvSpPr>
        <p:spPr>
          <a:xfrm>
            <a:off x="165370" y="6099243"/>
            <a:ext cx="749030" cy="64202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158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4772B4-6A48-4C1C-BCE9-25B08DF571BC}"/>
              </a:ext>
            </a:extLst>
          </p:cNvPr>
          <p:cNvSpPr>
            <a:spLocks noGrp="1"/>
          </p:cNvSpPr>
          <p:nvPr>
            <p:ph type="body" sz="quarter" idx="14"/>
          </p:nvPr>
        </p:nvSpPr>
        <p:spPr/>
        <p:txBody>
          <a:bodyPr>
            <a:normAutofit fontScale="85000" lnSpcReduction="10000"/>
          </a:bodyPr>
          <a:lstStyle/>
          <a:p>
            <a:pPr marL="1028700" lvl="1">
              <a:buFont typeface="Wingdings" panose="05000000000000000000" pitchFamily="2" charset="2"/>
              <a:buChar char="q"/>
            </a:pPr>
            <a:r>
              <a:rPr lang="en-GB" sz="3200" dirty="0"/>
              <a:t>Then in the drop-down boxes choose Drama, </a:t>
            </a:r>
            <a:r>
              <a:rPr lang="en-GB" sz="3200" dirty="0" err="1"/>
              <a:t>Eduqas</a:t>
            </a:r>
            <a:r>
              <a:rPr lang="en-GB" sz="3200" dirty="0"/>
              <a:t>, GCE, Exemplar Materials, 2022.</a:t>
            </a:r>
          </a:p>
          <a:p>
            <a:endParaRPr lang="en-GB" dirty="0"/>
          </a:p>
        </p:txBody>
      </p:sp>
      <p:sp>
        <p:nvSpPr>
          <p:cNvPr id="5" name="TextBox 4">
            <a:extLst>
              <a:ext uri="{FF2B5EF4-FFF2-40B4-BE49-F238E27FC236}">
                <a16:creationId xmlns:a16="http://schemas.microsoft.com/office/drawing/2014/main" id="{39486ABC-F9BB-48BE-8672-3C4606251A35}"/>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Exemplar </a:t>
            </a:r>
          </a:p>
        </p:txBody>
      </p:sp>
      <p:pic>
        <p:nvPicPr>
          <p:cNvPr id="7" name="Picture 6">
            <a:extLst>
              <a:ext uri="{FF2B5EF4-FFF2-40B4-BE49-F238E27FC236}">
                <a16:creationId xmlns:a16="http://schemas.microsoft.com/office/drawing/2014/main" id="{85789B30-9935-43BE-9B5E-F7950FA70A24}"/>
              </a:ext>
            </a:extLst>
          </p:cNvPr>
          <p:cNvPicPr>
            <a:picLocks noChangeAspect="1"/>
          </p:cNvPicPr>
          <p:nvPr/>
        </p:nvPicPr>
        <p:blipFill>
          <a:blip r:embed="rId2"/>
          <a:stretch>
            <a:fillRect/>
          </a:stretch>
        </p:blipFill>
        <p:spPr>
          <a:xfrm>
            <a:off x="84841" y="2507530"/>
            <a:ext cx="8889477" cy="2771480"/>
          </a:xfrm>
          <a:prstGeom prst="rect">
            <a:avLst/>
          </a:prstGeom>
        </p:spPr>
      </p:pic>
    </p:spTree>
    <p:extLst>
      <p:ext uri="{BB962C8B-B14F-4D97-AF65-F5344CB8AC3E}">
        <p14:creationId xmlns:p14="http://schemas.microsoft.com/office/powerpoint/2010/main" val="40431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27820" y="1012723"/>
            <a:ext cx="8658994" cy="5750542"/>
          </a:xfrm>
        </p:spPr>
        <p:txBody>
          <a:bodyPr>
            <a:normAutofit fontScale="92500" lnSpcReduction="20000"/>
          </a:bodyPr>
          <a:lstStyle/>
          <a:p>
            <a:pPr marL="285750" indent="-285750">
              <a:buFont typeface="Arial" panose="020B0604020202020204" pitchFamily="34" charset="0"/>
              <a:buChar char="•"/>
            </a:pPr>
            <a:r>
              <a:rPr lang="en-GB" sz="1900" b="1" dirty="0">
                <a:solidFill>
                  <a:schemeClr val="tx1"/>
                </a:solidFill>
              </a:rPr>
              <a:t>How do I enter my students’ marks?</a:t>
            </a:r>
          </a:p>
          <a:p>
            <a:r>
              <a:rPr lang="en-GB" sz="1900" b="1" dirty="0">
                <a:solidFill>
                  <a:schemeClr val="tx1"/>
                </a:solidFill>
              </a:rPr>
              <a:t>	</a:t>
            </a:r>
            <a:r>
              <a:rPr lang="en-GB" sz="1900" dirty="0">
                <a:solidFill>
                  <a:schemeClr val="tx1"/>
                </a:solidFill>
                <a:effectLst/>
                <a:ea typeface="Calibri" panose="020F0502020204030204" pitchFamily="34" charset="0"/>
              </a:rPr>
              <a:t>Marks are to be entered on the</a:t>
            </a:r>
            <a:r>
              <a:rPr lang="en-GB" sz="1900" b="1" dirty="0">
                <a:solidFill>
                  <a:schemeClr val="tx1"/>
                </a:solidFill>
                <a:ea typeface="Calibri" panose="020F0502020204030204" pitchFamily="34" charset="0"/>
              </a:rPr>
              <a:t> </a:t>
            </a:r>
            <a:r>
              <a:rPr lang="en-GB" sz="1900" dirty="0">
                <a:solidFill>
                  <a:schemeClr val="tx1"/>
                </a:solidFill>
                <a:ea typeface="Calibri" panose="020F0502020204030204" pitchFamily="34" charset="0"/>
              </a:rPr>
              <a:t>secure website</a:t>
            </a:r>
            <a:r>
              <a:rPr lang="en-GB" sz="1900" u="none" strike="noStrike" dirty="0">
                <a:solidFill>
                  <a:schemeClr val="tx1"/>
                </a:solidFill>
                <a:effectLst/>
                <a:ea typeface="Calibri" panose="020F0502020204030204" pitchFamily="34" charset="0"/>
              </a:rPr>
              <a:t> </a:t>
            </a:r>
            <a:r>
              <a:rPr lang="en-GB" sz="1900" dirty="0">
                <a:solidFill>
                  <a:schemeClr val="tx1"/>
                </a:solidFill>
                <a:effectLst/>
                <a:ea typeface="Calibri" panose="020F0502020204030204" pitchFamily="34" charset="0"/>
              </a:rPr>
              <a:t>under Internal Assessment &gt; 	Internal Assessment Marks/Outcomes. The system will be 	available at least 10 	days before the deadline. Click on the drop-down box 	next to GCE June 2022 	and find 	Drama (your Exams Officer will need to give you access to this.)  You 	will then find an ‘Enter Marks’ button next to Drama – click on this and you 	will find your candidates listed. When you have entered your marks, a 	‘Submit Marks and View Sample’ button will appear. </a:t>
            </a:r>
            <a:r>
              <a:rPr lang="en-GB" sz="1900" b="1" dirty="0">
                <a:solidFill>
                  <a:schemeClr val="tx1"/>
                </a:solidFill>
                <a:effectLst/>
                <a:ea typeface="Calibri" panose="020F0502020204030204" pitchFamily="34" charset="0"/>
              </a:rPr>
              <a:t>You will only need to 	enter your marks for the devised and text-based performances, so a 	total of 80 marks.</a:t>
            </a:r>
          </a:p>
          <a:p>
            <a:endParaRPr lang="en-GB" sz="1900" b="1" dirty="0">
              <a:solidFill>
                <a:schemeClr val="tx1"/>
              </a:solidFill>
            </a:endParaRPr>
          </a:p>
          <a:p>
            <a:pPr marL="285750" indent="-285750">
              <a:buFont typeface="Arial" panose="020B0604020202020204" pitchFamily="34" charset="0"/>
              <a:buChar char="•"/>
            </a:pPr>
            <a:r>
              <a:rPr lang="en-GB" sz="1900" b="1" dirty="0">
                <a:solidFill>
                  <a:schemeClr val="tx1"/>
                </a:solidFill>
              </a:rPr>
              <a:t>What format should the recordings be in?</a:t>
            </a:r>
          </a:p>
          <a:p>
            <a:r>
              <a:rPr lang="en-GB" sz="1900" b="1" dirty="0">
                <a:solidFill>
                  <a:schemeClr val="tx1"/>
                </a:solidFill>
              </a:rPr>
              <a:t>	</a:t>
            </a:r>
            <a:r>
              <a:rPr lang="en-GB" sz="1900" dirty="0">
                <a:solidFill>
                  <a:schemeClr val="tx1"/>
                </a:solidFill>
              </a:rPr>
              <a:t>If you’re uploading the work via our </a:t>
            </a:r>
            <a:r>
              <a:rPr lang="en-GB" sz="1900" dirty="0" err="1">
                <a:solidFill>
                  <a:schemeClr val="tx1"/>
                </a:solidFill>
                <a:hlinkClick r:id="rId2"/>
              </a:rPr>
              <a:t>e-Submission</a:t>
            </a:r>
            <a:r>
              <a:rPr lang="en-GB" sz="1900" dirty="0">
                <a:solidFill>
                  <a:schemeClr val="tx1"/>
                </a:solidFill>
              </a:rPr>
              <a:t> platform, files should be in 	MP4/MKV format and be up to a maximum size of 200MB. Instructions on how 	to resize files can be found on the A Level Drama page under Resources, Key 	Document, Key Information. For general guidance for the </a:t>
            </a:r>
            <a:r>
              <a:rPr lang="en-GB" sz="1900" dirty="0" err="1">
                <a:solidFill>
                  <a:schemeClr val="tx1"/>
                </a:solidFill>
              </a:rPr>
              <a:t>e-submission</a:t>
            </a:r>
            <a:r>
              <a:rPr lang="en-GB" sz="1900" dirty="0">
                <a:solidFill>
                  <a:schemeClr val="tx1"/>
                </a:solidFill>
              </a:rPr>
              <a:t> 	process, please contact: </a:t>
            </a:r>
            <a:r>
              <a:rPr lang="en-GB" sz="1900" dirty="0">
                <a:solidFill>
                  <a:schemeClr val="tx1"/>
                </a:solidFill>
                <a:hlinkClick r:id="rId3"/>
              </a:rPr>
              <a:t>e-submission@eduqas.co.uk</a:t>
            </a:r>
            <a:r>
              <a:rPr lang="en-GB" sz="1900" dirty="0">
                <a:solidFill>
                  <a:schemeClr val="tx1"/>
                </a:solidFill>
              </a:rPr>
              <a:t> or 02922404310</a:t>
            </a:r>
          </a:p>
          <a:p>
            <a:r>
              <a:rPr lang="en-GB" sz="1900" dirty="0">
                <a:solidFill>
                  <a:schemeClr val="tx1"/>
                </a:solidFill>
              </a:rPr>
              <a:t>	</a:t>
            </a:r>
          </a:p>
          <a:p>
            <a:r>
              <a:rPr lang="en-GB" sz="1900" dirty="0">
                <a:solidFill>
                  <a:schemeClr val="tx1"/>
                </a:solidFill>
              </a:rPr>
              <a:t>	DVD or memory stick may be used for postal submissions. Password details 	can be sent to </a:t>
            </a:r>
            <a:r>
              <a:rPr lang="en-GB" sz="1900" dirty="0">
                <a:solidFill>
                  <a:schemeClr val="tx1"/>
                </a:solidFill>
                <a:hlinkClick r:id="rId4"/>
              </a:rPr>
              <a:t>encryption@wjec.co.uk</a:t>
            </a:r>
            <a:r>
              <a:rPr lang="en-GB" sz="1900" dirty="0">
                <a:solidFill>
                  <a:schemeClr val="tx1"/>
                </a:solidFill>
              </a:rPr>
              <a:t> if required.</a:t>
            </a:r>
          </a:p>
          <a:p>
            <a:endParaRPr lang="en-GB" sz="1900" b="1" dirty="0">
              <a:solidFill>
                <a:schemeClr val="tx1"/>
              </a:solidFill>
            </a:endParaRPr>
          </a:p>
          <a:p>
            <a:pPr marL="285750" indent="-285750">
              <a:buFont typeface="Arial" panose="020B0604020202020204" pitchFamily="34" charset="0"/>
              <a:buChar char="•"/>
            </a:pPr>
            <a:r>
              <a:rPr lang="en-GB" sz="1900" b="1" dirty="0">
                <a:solidFill>
                  <a:schemeClr val="tx1"/>
                </a:solidFill>
              </a:rPr>
              <a:t>Can the cover sheets be completed and signed digitally?</a:t>
            </a:r>
          </a:p>
          <a:p>
            <a:r>
              <a:rPr lang="en-GB" sz="1900" b="1" dirty="0">
                <a:solidFill>
                  <a:schemeClr val="tx1"/>
                </a:solidFill>
              </a:rPr>
              <a:t>	</a:t>
            </a:r>
            <a:r>
              <a:rPr lang="en-GB" sz="1900" dirty="0">
                <a:solidFill>
                  <a:schemeClr val="tx1"/>
                </a:solidFill>
              </a:rPr>
              <a:t>Yes, both handwritten and typed/digital signatures and forms are acceptable.</a:t>
            </a:r>
          </a:p>
          <a:p>
            <a:endParaRPr lang="en-GB" sz="1800" b="1"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FAQs </a:t>
            </a:r>
          </a:p>
        </p:txBody>
      </p:sp>
    </p:spTree>
    <p:extLst>
      <p:ext uri="{BB962C8B-B14F-4D97-AF65-F5344CB8AC3E}">
        <p14:creationId xmlns:p14="http://schemas.microsoft.com/office/powerpoint/2010/main" val="203730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27820" y="1012723"/>
            <a:ext cx="8658994" cy="4857136"/>
          </a:xfrm>
        </p:spPr>
        <p:txBody>
          <a:bodyPr>
            <a:normAutofit/>
          </a:bodyPr>
          <a:lstStyle/>
          <a:p>
            <a:pPr marL="342900" indent="-342900">
              <a:buFont typeface="Arial" panose="020B0604020202020204" pitchFamily="34" charset="0"/>
              <a:buChar char="•"/>
            </a:pPr>
            <a:r>
              <a:rPr lang="en-GB" sz="2000" dirty="0">
                <a:solidFill>
                  <a:schemeClr val="tx1"/>
                </a:solidFill>
              </a:rPr>
              <a:t>Examinations Officers will receive a circular detailing the submission process in March.</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Full FAQ document can be accessed on the </a:t>
            </a:r>
            <a:r>
              <a:rPr lang="en-GB" sz="2000" dirty="0">
                <a:solidFill>
                  <a:schemeClr val="tx1"/>
                </a:solidFill>
                <a:hlinkClick r:id="rId2"/>
              </a:rPr>
              <a:t>website</a:t>
            </a:r>
            <a:r>
              <a:rPr lang="en-GB" sz="2000" dirty="0">
                <a:solidFill>
                  <a:schemeClr val="tx1"/>
                </a:solidFill>
              </a:rPr>
              <a:t> (under Resources, Key Document, Key Information. </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US" sz="2000" dirty="0" err="1">
                <a:solidFill>
                  <a:schemeClr val="tx1"/>
                </a:solidFill>
                <a:hlinkClick r:id="rId3"/>
              </a:rPr>
              <a:t>E-submission</a:t>
            </a:r>
            <a:r>
              <a:rPr lang="en-US" sz="2000" dirty="0">
                <a:solidFill>
                  <a:schemeClr val="tx1"/>
                </a:solidFill>
                <a:hlinkClick r:id="rId3"/>
              </a:rPr>
              <a:t> Process Subject Guide - Summer 2022</a:t>
            </a: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hlinkClick r:id="rId4"/>
              </a:rPr>
              <a:t>Administration Contacts</a:t>
            </a: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hlinkClick r:id="rId5"/>
              </a:rPr>
              <a:t>Key Dates and Timetables</a:t>
            </a: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a:solidFill>
                  <a:schemeClr val="bg1"/>
                </a:solidFill>
                <a:latin typeface="Arial" panose="020B0604020202020204" pitchFamily="34" charset="0"/>
                <a:cs typeface="Arial" panose="020B0604020202020204" pitchFamily="34" charset="0"/>
              </a:rPr>
              <a:t>Further Information </a:t>
            </a:r>
            <a:endParaRPr lang="en-GB"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287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a:solidFill>
                  <a:schemeClr val="bg1"/>
                </a:solidFill>
                <a:latin typeface="Gotham Rounded Book"/>
                <a:cs typeface="Gotham Rounded Book"/>
              </a:rPr>
              <a:t>Any Questions?</a:t>
            </a:r>
          </a:p>
        </p:txBody>
      </p:sp>
      <p:sp>
        <p:nvSpPr>
          <p:cNvPr id="6" name="TextBox 5"/>
          <p:cNvSpPr txBox="1"/>
          <p:nvPr/>
        </p:nvSpPr>
        <p:spPr>
          <a:xfrm>
            <a:off x="263499" y="1010012"/>
            <a:ext cx="8247743" cy="3293209"/>
          </a:xfrm>
          <a:prstGeom prst="rect">
            <a:avLst/>
          </a:prstGeom>
          <a:noFill/>
        </p:spPr>
        <p:txBody>
          <a:bodyPr wrap="square" rtlCol="0">
            <a:spAutoFit/>
          </a:bodyPr>
          <a:lstStyle/>
          <a:p>
            <a:r>
              <a:rPr lang="en-GB" sz="2000">
                <a:solidFill>
                  <a:schemeClr val="bg1"/>
                </a:solidFill>
                <a:latin typeface="Bliss-Light"/>
              </a:rPr>
              <a:t>Contact Wyn Jones (Subject Officer) or Anna Parker (Subject Support Officer) with any queries on:</a:t>
            </a:r>
          </a:p>
          <a:p>
            <a:r>
              <a:rPr lang="en-GB" sz="2000">
                <a:solidFill>
                  <a:schemeClr val="bg1"/>
                </a:solidFill>
                <a:latin typeface="Bliss-Light"/>
                <a:hlinkClick r:id="rId3"/>
              </a:rPr>
              <a:t>drama@eduqas.co.uk</a:t>
            </a:r>
            <a:endParaRPr lang="en-GB" sz="2000">
              <a:solidFill>
                <a:schemeClr val="bg1"/>
              </a:solidFill>
              <a:latin typeface="Bliss-Light"/>
            </a:endParaRPr>
          </a:p>
          <a:p>
            <a:endParaRPr lang="en-GB" sz="2000">
              <a:solidFill>
                <a:schemeClr val="bg1"/>
              </a:solidFill>
              <a:latin typeface="Bliss-Light"/>
            </a:endParaRPr>
          </a:p>
          <a:p>
            <a:endParaRPr lang="en-GB" sz="2400">
              <a:latin typeface="Bliss-Light"/>
            </a:endParaRPr>
          </a:p>
          <a:p>
            <a:endParaRPr lang="en-US" sz="2000" kern="1100" spc="-50">
              <a:solidFill>
                <a:schemeClr val="bg1"/>
              </a:solidFill>
              <a:latin typeface="Bliss-Light"/>
              <a:cs typeface="Gotham Rounded Book"/>
            </a:endParaRPr>
          </a:p>
          <a:p>
            <a:endParaRPr lang="en-US" sz="2000" kern="1100" spc="-50">
              <a:solidFill>
                <a:schemeClr val="bg1"/>
              </a:solidFill>
              <a:latin typeface="Bliss-Light"/>
              <a:cs typeface="Gotham Rounded Book"/>
            </a:endParaRPr>
          </a:p>
          <a:p>
            <a:endParaRPr lang="en-US" sz="2000" kern="1100" spc="-50">
              <a:solidFill>
                <a:srgbClr val="F7B385"/>
              </a:solidFill>
              <a:latin typeface="Gotham Rounded Book"/>
              <a:cs typeface="Gotham Rounded Book"/>
            </a:endParaRPr>
          </a:p>
          <a:p>
            <a:endParaRPr lang="en-GB" sz="440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965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5F9A38-3107-47D4-8AD9-ECFB7C5A3A34}"/>
              </a:ext>
            </a:extLst>
          </p:cNvPr>
          <p:cNvSpPr>
            <a:spLocks noGrp="1"/>
          </p:cNvSpPr>
          <p:nvPr>
            <p:ph type="body" sz="quarter" idx="14"/>
          </p:nvPr>
        </p:nvSpPr>
        <p:spPr>
          <a:xfrm>
            <a:off x="368300" y="1044575"/>
            <a:ext cx="8418513" cy="5510970"/>
          </a:xfrm>
        </p:spPr>
        <p:txBody>
          <a:bodyPr vert="horz" lIns="91440" tIns="45720" rIns="91440" bIns="45720" rtlCol="0" anchor="t">
            <a:normAutofit lnSpcReduction="10000"/>
          </a:bodyPr>
          <a:lstStyle/>
          <a:p>
            <a:r>
              <a:rPr lang="en-GB" sz="4000" dirty="0">
                <a:solidFill>
                  <a:schemeClr val="tx1"/>
                </a:solidFill>
                <a:latin typeface="Arial"/>
                <a:cs typeface="Arial"/>
              </a:rPr>
              <a:t>WJEC </a:t>
            </a:r>
            <a:r>
              <a:rPr lang="en-GB" sz="4000" dirty="0" err="1">
                <a:solidFill>
                  <a:schemeClr val="tx1"/>
                </a:solidFill>
                <a:latin typeface="Arial"/>
                <a:cs typeface="Arial"/>
              </a:rPr>
              <a:t>Eduqas</a:t>
            </a:r>
            <a:r>
              <a:rPr lang="en-GB" sz="4000" dirty="0">
                <a:solidFill>
                  <a:schemeClr val="tx1"/>
                </a:solidFill>
                <a:latin typeface="Arial"/>
                <a:cs typeface="Arial"/>
              </a:rPr>
              <a:t> will be recording this event and a copy of the recording and this PowerPoint will be available on the </a:t>
            </a:r>
            <a:r>
              <a:rPr lang="en-GB" sz="4000" dirty="0" err="1">
                <a:solidFill>
                  <a:schemeClr val="tx1"/>
                </a:solidFill>
                <a:latin typeface="Arial"/>
                <a:cs typeface="Arial"/>
              </a:rPr>
              <a:t>Eduqas</a:t>
            </a:r>
            <a:r>
              <a:rPr lang="en-GB" sz="4000" dirty="0">
                <a:solidFill>
                  <a:schemeClr val="tx1"/>
                </a:solidFill>
                <a:latin typeface="Arial"/>
                <a:cs typeface="Arial"/>
              </a:rPr>
              <a:t> GCE Drama and Theatre page after this event.</a:t>
            </a:r>
          </a:p>
          <a:p>
            <a:endParaRPr lang="en-GB" sz="4000" dirty="0">
              <a:solidFill>
                <a:schemeClr val="tx1"/>
              </a:solidFill>
              <a:latin typeface="Arial"/>
              <a:cs typeface="Arial"/>
            </a:endParaRPr>
          </a:p>
          <a:p>
            <a:r>
              <a:rPr lang="en-GB" sz="4000" dirty="0">
                <a:solidFill>
                  <a:schemeClr val="tx1"/>
                </a:solidFill>
                <a:latin typeface="Arial"/>
                <a:cs typeface="Arial"/>
              </a:rPr>
              <a:t>Please type and submit any questions you may have in the Q&amp;A area when this is made available.</a:t>
            </a:r>
            <a:endParaRPr lang="en-GB" sz="4000" dirty="0">
              <a:solidFill>
                <a:schemeClr val="tx1"/>
              </a:solidFill>
            </a:endParaRPr>
          </a:p>
          <a:p>
            <a:endParaRPr lang="en-GB" sz="4000" dirty="0">
              <a:solidFill>
                <a:schemeClr val="tx1"/>
              </a:solidFill>
            </a:endParaRPr>
          </a:p>
          <a:p>
            <a:endParaRPr lang="en-GB" sz="4000" dirty="0">
              <a:solidFill>
                <a:schemeClr val="tx1"/>
              </a:solidFill>
            </a:endParaRPr>
          </a:p>
          <a:p>
            <a:endParaRPr lang="en-GB" sz="4000" dirty="0">
              <a:solidFill>
                <a:schemeClr val="tx1"/>
              </a:solidFill>
            </a:endParaRPr>
          </a:p>
          <a:p>
            <a:endParaRPr lang="en-GB" sz="4000" dirty="0"/>
          </a:p>
        </p:txBody>
      </p:sp>
      <p:sp>
        <p:nvSpPr>
          <p:cNvPr id="3" name="TextBox 2">
            <a:extLst>
              <a:ext uri="{FF2B5EF4-FFF2-40B4-BE49-F238E27FC236}">
                <a16:creationId xmlns:a16="http://schemas.microsoft.com/office/drawing/2014/main" id="{39A4AD9A-8821-45D4-87E3-27B608F18A02}"/>
              </a:ext>
            </a:extLst>
          </p:cNvPr>
          <p:cNvSpPr txBox="1"/>
          <p:nvPr/>
        </p:nvSpPr>
        <p:spPr>
          <a:xfrm>
            <a:off x="2433711" y="182880"/>
            <a:ext cx="4290646" cy="584775"/>
          </a:xfrm>
          <a:prstGeom prst="rect">
            <a:avLst/>
          </a:prstGeom>
          <a:noFill/>
        </p:spPr>
        <p:txBody>
          <a:bodyPr wrap="square" rtlCol="0">
            <a:spAutoFit/>
          </a:bodyPr>
          <a:lstStyle/>
          <a:p>
            <a:pPr algn="ctr"/>
            <a:r>
              <a:rPr lang="en-GB" sz="3200">
                <a:solidFill>
                  <a:schemeClr val="bg1"/>
                </a:solidFill>
                <a:latin typeface="+mj-lt"/>
              </a:rPr>
              <a:t>Recording</a:t>
            </a:r>
          </a:p>
        </p:txBody>
      </p:sp>
    </p:spTree>
    <p:extLst>
      <p:ext uri="{BB962C8B-B14F-4D97-AF65-F5344CB8AC3E}">
        <p14:creationId xmlns:p14="http://schemas.microsoft.com/office/powerpoint/2010/main" val="350167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368300" y="1044575"/>
            <a:ext cx="8418513" cy="4825283"/>
          </a:xfrm>
        </p:spPr>
        <p:txBody>
          <a:bodyPr>
            <a:normAutofit fontScale="92500"/>
          </a:bodyPr>
          <a:lstStyle/>
          <a:p>
            <a:pPr marL="342900" indent="-342900">
              <a:buFont typeface="Arial" panose="020B0604020202020204" pitchFamily="34" charset="0"/>
              <a:buChar char="•"/>
            </a:pPr>
            <a:r>
              <a:rPr lang="en-GB" sz="2200" dirty="0">
                <a:solidFill>
                  <a:schemeClr val="tx1"/>
                </a:solidFill>
              </a:rPr>
              <a:t>In 2022 only, the </a:t>
            </a:r>
            <a:r>
              <a:rPr lang="en-GB" sz="2200" dirty="0" err="1">
                <a:solidFill>
                  <a:schemeClr val="tx1"/>
                </a:solidFill>
              </a:rPr>
              <a:t>Eduqas</a:t>
            </a:r>
            <a:r>
              <a:rPr lang="en-GB" sz="2200" dirty="0">
                <a:solidFill>
                  <a:schemeClr val="tx1"/>
                </a:solidFill>
              </a:rPr>
              <a:t> A Level Drama and Theatre Component 2: Text in Action will be a hybrid of internal assessment with external moderation, and external assessment.</a:t>
            </a:r>
          </a:p>
          <a:p>
            <a:pPr marL="342900" indent="-342900">
              <a:buFont typeface="Arial" panose="020B0604020202020204" pitchFamily="34" charset="0"/>
              <a:buChar char="•"/>
            </a:pPr>
            <a:endParaRPr lang="en-GB" sz="2200" dirty="0">
              <a:solidFill>
                <a:schemeClr val="tx1"/>
              </a:solidFill>
            </a:endParaRPr>
          </a:p>
          <a:p>
            <a:pPr marL="342900" indent="-342900">
              <a:buFont typeface="Arial" panose="020B0604020202020204" pitchFamily="34" charset="0"/>
              <a:buChar char="•"/>
            </a:pPr>
            <a:r>
              <a:rPr lang="en-GB" sz="2200" dirty="0">
                <a:solidFill>
                  <a:schemeClr val="tx1"/>
                </a:solidFill>
              </a:rPr>
              <a:t>Both practical pieces will be internally assessed by the teacher and externally moderated by WJEC.</a:t>
            </a:r>
          </a:p>
          <a:p>
            <a:pPr marL="342900" indent="-342900">
              <a:buFont typeface="Arial" panose="020B0604020202020204" pitchFamily="34" charset="0"/>
              <a:buChar char="•"/>
            </a:pPr>
            <a:endParaRPr lang="en-GB" sz="2200" dirty="0">
              <a:solidFill>
                <a:schemeClr val="tx1"/>
              </a:solidFill>
            </a:endParaRPr>
          </a:p>
          <a:p>
            <a:pPr marL="342900" indent="-342900">
              <a:buFont typeface="Arial" panose="020B0604020202020204" pitchFamily="34" charset="0"/>
              <a:buChar char="•"/>
            </a:pPr>
            <a:r>
              <a:rPr lang="en-GB" sz="2200" dirty="0">
                <a:solidFill>
                  <a:schemeClr val="tx1"/>
                </a:solidFill>
              </a:rPr>
              <a:t>All the written process and evaluation reports will be externally assessed by WJEC. </a:t>
            </a:r>
          </a:p>
          <a:p>
            <a:pPr marL="342900" indent="-342900">
              <a:buFont typeface="Arial" panose="020B0604020202020204" pitchFamily="34" charset="0"/>
              <a:buChar char="•"/>
            </a:pPr>
            <a:endParaRPr lang="en-GB" sz="2200" dirty="0">
              <a:solidFill>
                <a:schemeClr val="tx1"/>
              </a:solidFill>
            </a:endParaRPr>
          </a:p>
          <a:p>
            <a:pPr marL="342900" indent="-342900">
              <a:buFont typeface="Arial" panose="020B0604020202020204" pitchFamily="34" charset="0"/>
              <a:buChar char="•"/>
            </a:pPr>
            <a:r>
              <a:rPr lang="en-GB" sz="2200" dirty="0">
                <a:solidFill>
                  <a:schemeClr val="tx1"/>
                </a:solidFill>
              </a:rPr>
              <a:t>The requirement of completing the process and evaluation reports within a week of the final performance will not apply.</a:t>
            </a:r>
          </a:p>
          <a:p>
            <a:pPr marL="342900" indent="-342900">
              <a:buFont typeface="Arial" panose="020B0604020202020204" pitchFamily="34" charset="0"/>
              <a:buChar char="•"/>
            </a:pPr>
            <a:endParaRPr lang="en-GB" sz="2200" dirty="0">
              <a:solidFill>
                <a:schemeClr val="tx1"/>
              </a:solidFill>
            </a:endParaRPr>
          </a:p>
          <a:p>
            <a:pPr marL="342900" indent="-342900">
              <a:buFont typeface="Arial" panose="020B0604020202020204" pitchFamily="34" charset="0"/>
              <a:buChar char="•"/>
            </a:pPr>
            <a:r>
              <a:rPr lang="en-GB" sz="2200" dirty="0">
                <a:solidFill>
                  <a:schemeClr val="tx1"/>
                </a:solidFill>
              </a:rPr>
              <a:t>Centres can choose to assess and record the performances anytime between November and the submission deadline.</a:t>
            </a:r>
          </a:p>
          <a:p>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18734" y="135468"/>
            <a:ext cx="6908800" cy="830997"/>
          </a:xfrm>
          <a:prstGeom prst="rect">
            <a:avLst/>
          </a:prstGeom>
          <a:noFill/>
        </p:spPr>
        <p:txBody>
          <a:bodyPr wrap="square" rtlCol="0">
            <a:spAutoFit/>
          </a:bodyPr>
          <a:lstStyle/>
          <a:p>
            <a:pPr algn="ctr"/>
            <a:r>
              <a:rPr lang="en-GB" sz="2400" dirty="0">
                <a:solidFill>
                  <a:schemeClr val="bg1"/>
                </a:solidFill>
                <a:latin typeface="Arial" panose="020B0604020202020204" pitchFamily="34" charset="0"/>
                <a:cs typeface="Arial" panose="020B0604020202020204" pitchFamily="34" charset="0"/>
              </a:rPr>
              <a:t>Outline of the Adapted Assessment Arrangements </a:t>
            </a:r>
          </a:p>
        </p:txBody>
      </p:sp>
    </p:spTree>
    <p:extLst>
      <p:ext uri="{BB962C8B-B14F-4D97-AF65-F5344CB8AC3E}">
        <p14:creationId xmlns:p14="http://schemas.microsoft.com/office/powerpoint/2010/main" val="230757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94734" y="1044575"/>
            <a:ext cx="8592080" cy="5813425"/>
          </a:xfrm>
        </p:spPr>
        <p:txBody>
          <a:bodyPr>
            <a:normAutofit fontScale="25000" lnSpcReduction="20000"/>
          </a:bodyPr>
          <a:lstStyle/>
          <a:p>
            <a:pPr marL="342900" lvl="0" indent="-342900">
              <a:lnSpc>
                <a:spcPct val="115000"/>
              </a:lnSpc>
              <a:buFont typeface="Symbol" panose="05050102010706020507" pitchFamily="18" charset="2"/>
              <a:buChar char=""/>
            </a:pPr>
            <a:r>
              <a:rPr lang="en-GB" sz="7200" dirty="0">
                <a:solidFill>
                  <a:schemeClr val="tx1"/>
                </a:solidFill>
                <a:effectLst/>
                <a:ea typeface="Calibri" panose="020F0502020204030204" pitchFamily="34" charset="0"/>
              </a:rPr>
              <a:t>To make the assessment arrangements more manageable for centres and mitigate student absences due to self-isolation or illness on the day of the exam (which could affect others in their performance group) by allowing teachers flexibility to set their own dates and/or to hold assessments across a period of time should this be required. </a:t>
            </a:r>
          </a:p>
          <a:p>
            <a:pPr lvl="0">
              <a:lnSpc>
                <a:spcPct val="115000"/>
              </a:lnSpc>
            </a:pPr>
            <a:endParaRPr lang="en-GB" sz="7200" dirty="0">
              <a:solidFill>
                <a:schemeClr val="tx1"/>
              </a:solidFill>
              <a:effectLst/>
              <a:ea typeface="Calibri" panose="020F0502020204030204" pitchFamily="34" charset="0"/>
            </a:endParaRPr>
          </a:p>
          <a:p>
            <a:pPr marL="342900" lvl="0" indent="-342900">
              <a:lnSpc>
                <a:spcPct val="115000"/>
              </a:lnSpc>
              <a:buFont typeface="Symbol" panose="05050102010706020507" pitchFamily="18" charset="2"/>
              <a:buChar char=""/>
            </a:pPr>
            <a:r>
              <a:rPr lang="en-GB" sz="7200" dirty="0">
                <a:solidFill>
                  <a:schemeClr val="tx1"/>
                </a:solidFill>
                <a:ea typeface="Calibri" panose="020F0502020204030204" pitchFamily="34" charset="0"/>
              </a:rPr>
              <a:t>I</a:t>
            </a:r>
            <a:r>
              <a:rPr lang="en-GB" sz="7200" dirty="0">
                <a:solidFill>
                  <a:schemeClr val="tx1"/>
                </a:solidFill>
                <a:effectLst/>
                <a:ea typeface="Calibri" panose="020F0502020204030204" pitchFamily="34" charset="0"/>
              </a:rPr>
              <a:t>t offers even greater flexibility as centres could choose to separate both performances and undertake them on different dates.</a:t>
            </a:r>
          </a:p>
          <a:p>
            <a:pPr lvl="0">
              <a:lnSpc>
                <a:spcPct val="115000"/>
              </a:lnSpc>
            </a:pPr>
            <a:endParaRPr lang="en-GB" sz="7200" dirty="0">
              <a:solidFill>
                <a:schemeClr val="tx1"/>
              </a:solidFill>
              <a:effectLst/>
              <a:ea typeface="Calibri" panose="020F0502020204030204" pitchFamily="34" charset="0"/>
            </a:endParaRPr>
          </a:p>
          <a:p>
            <a:pPr marL="342900" lvl="0" indent="-342900">
              <a:lnSpc>
                <a:spcPct val="115000"/>
              </a:lnSpc>
              <a:buFont typeface="Symbol" panose="05050102010706020507" pitchFamily="18" charset="2"/>
              <a:buChar char=""/>
            </a:pPr>
            <a:r>
              <a:rPr lang="en-GB" sz="7200" dirty="0">
                <a:solidFill>
                  <a:schemeClr val="tx1"/>
                </a:solidFill>
                <a:effectLst/>
                <a:ea typeface="Calibri" panose="020F0502020204030204" pitchFamily="34" charset="0"/>
              </a:rPr>
              <a:t>Within our consultation, many teachers raised concerns regarding the reliability of remote assessment, stating that subtleties in performance and design may be lost if they are assessed via a recording. Therefore, we believe that given the current circumstances and the difficulties around centre visits in 2022, that teachers are best placed to assess the performances as they are present in the centre and able to fully appreciate the subtleties of the performance. </a:t>
            </a:r>
          </a:p>
          <a:p>
            <a:pPr marL="342900" lvl="0" indent="-342900">
              <a:lnSpc>
                <a:spcPct val="115000"/>
              </a:lnSpc>
              <a:buFont typeface="Symbol" panose="05050102010706020507" pitchFamily="18" charset="2"/>
              <a:buChar char=""/>
            </a:pPr>
            <a:endParaRPr lang="en-GB" sz="7200" dirty="0">
              <a:solidFill>
                <a:schemeClr val="tx1"/>
              </a:solidFill>
              <a:effectLst/>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en-GB" sz="7200" dirty="0">
                <a:solidFill>
                  <a:schemeClr val="tx1"/>
                </a:solidFill>
                <a:effectLst/>
                <a:ea typeface="Calibri" panose="020F0502020204030204" pitchFamily="34" charset="0"/>
              </a:rPr>
              <a:t>We are acutely aware of teacher workload and were especially worried that assessing the A level process and evaluation reports would prove burdensome, hence our decision to continue with the external assessment of this aspect of the component.</a:t>
            </a:r>
          </a:p>
          <a:p>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18734" y="135468"/>
            <a:ext cx="6908800" cy="830997"/>
          </a:xfrm>
          <a:prstGeom prst="rect">
            <a:avLst/>
          </a:prstGeom>
          <a:noFill/>
        </p:spPr>
        <p:txBody>
          <a:bodyPr wrap="square" rtlCol="0">
            <a:spAutoFit/>
          </a:bodyPr>
          <a:lstStyle/>
          <a:p>
            <a:pPr algn="ctr"/>
            <a:r>
              <a:rPr lang="en-GB" sz="2400" dirty="0">
                <a:solidFill>
                  <a:schemeClr val="bg1"/>
                </a:solidFill>
                <a:latin typeface="Arial" panose="020B0604020202020204" pitchFamily="34" charset="0"/>
                <a:cs typeface="Arial" panose="020B0604020202020204" pitchFamily="34" charset="0"/>
              </a:rPr>
              <a:t>Rationale for the Adapted Assessment Arrangements </a:t>
            </a:r>
          </a:p>
        </p:txBody>
      </p:sp>
    </p:spTree>
    <p:extLst>
      <p:ext uri="{BB962C8B-B14F-4D97-AF65-F5344CB8AC3E}">
        <p14:creationId xmlns:p14="http://schemas.microsoft.com/office/powerpoint/2010/main" val="148704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60256" y="1044575"/>
            <a:ext cx="8814062" cy="5813425"/>
          </a:xfrm>
        </p:spPr>
        <p:txBody>
          <a:bodyPr>
            <a:noAutofit/>
          </a:bodyPr>
          <a:lstStyle/>
          <a:p>
            <a:pPr marL="342900" indent="-342900">
              <a:buFont typeface="Arial" panose="020B0604020202020204" pitchFamily="34" charset="0"/>
              <a:buChar char="•"/>
            </a:pPr>
            <a:r>
              <a:rPr lang="en-GB" sz="1700" dirty="0">
                <a:solidFill>
                  <a:schemeClr val="tx1"/>
                </a:solidFill>
              </a:rPr>
              <a:t>Centres will need to submit performances for all students in the cohort, not just those in the sample. </a:t>
            </a:r>
          </a:p>
          <a:p>
            <a:pPr marL="342900" indent="-342900">
              <a:buFont typeface="Arial" panose="020B0604020202020204" pitchFamily="34" charset="0"/>
              <a:buChar char="•"/>
            </a:pPr>
            <a:endParaRPr lang="en-GB" sz="1700" dirty="0">
              <a:solidFill>
                <a:schemeClr val="tx1"/>
              </a:solidFill>
            </a:endParaRPr>
          </a:p>
          <a:p>
            <a:pPr marL="342900" indent="-342900">
              <a:buFont typeface="Arial" panose="020B0604020202020204" pitchFamily="34" charset="0"/>
              <a:buChar char="•"/>
            </a:pPr>
            <a:r>
              <a:rPr lang="en-GB" sz="1700" dirty="0">
                <a:solidFill>
                  <a:schemeClr val="tx1"/>
                </a:solidFill>
              </a:rPr>
              <a:t>Centres will need to submit the process and evaluation reports for all candidates.</a:t>
            </a:r>
          </a:p>
          <a:p>
            <a:pPr marL="342900" indent="-342900">
              <a:buFont typeface="Arial" panose="020B0604020202020204" pitchFamily="34" charset="0"/>
              <a:buChar char="•"/>
            </a:pPr>
            <a:endParaRPr lang="en-GB" sz="1700" dirty="0">
              <a:solidFill>
                <a:schemeClr val="tx1"/>
              </a:solidFill>
            </a:endParaRPr>
          </a:p>
          <a:p>
            <a:pPr marL="342900" indent="-342900">
              <a:buFont typeface="Arial" panose="020B0604020202020204" pitchFamily="34" charset="0"/>
              <a:buChar char="•"/>
            </a:pPr>
            <a:r>
              <a:rPr lang="en-GB" sz="1700" dirty="0">
                <a:solidFill>
                  <a:schemeClr val="tx1"/>
                </a:solidFill>
              </a:rPr>
              <a:t>Centres will have the option of submitting their work via our </a:t>
            </a:r>
            <a:r>
              <a:rPr lang="en-GB" sz="1700" dirty="0" err="1">
                <a:solidFill>
                  <a:schemeClr val="tx1"/>
                </a:solidFill>
                <a:hlinkClick r:id="rId3"/>
              </a:rPr>
              <a:t>E-submission</a:t>
            </a:r>
            <a:r>
              <a:rPr lang="en-GB" sz="1700" dirty="0">
                <a:solidFill>
                  <a:schemeClr val="tx1"/>
                </a:solidFill>
                <a:hlinkClick r:id="rId3"/>
              </a:rPr>
              <a:t> Process</a:t>
            </a:r>
            <a:r>
              <a:rPr lang="en-GB" sz="1700" dirty="0">
                <a:solidFill>
                  <a:schemeClr val="tx1"/>
                </a:solidFill>
              </a:rPr>
              <a:t> or by post.</a:t>
            </a:r>
          </a:p>
          <a:p>
            <a:pPr marL="342900" indent="-342900">
              <a:buFont typeface="Arial" panose="020B0604020202020204" pitchFamily="34" charset="0"/>
              <a:buChar char="•"/>
            </a:pPr>
            <a:endParaRPr lang="en-GB" sz="1700" dirty="0">
              <a:solidFill>
                <a:schemeClr val="tx1"/>
              </a:solidFill>
            </a:endParaRPr>
          </a:p>
          <a:p>
            <a:pPr marL="342900" indent="-342900">
              <a:buFont typeface="Arial" panose="020B0604020202020204" pitchFamily="34" charset="0"/>
              <a:buChar char="•"/>
            </a:pPr>
            <a:r>
              <a:rPr lang="en-GB" sz="1700" dirty="0">
                <a:solidFill>
                  <a:schemeClr val="tx1"/>
                </a:solidFill>
              </a:rPr>
              <a:t>Centres will need to submit the following documentation along with the candidates’ work:</a:t>
            </a:r>
          </a:p>
          <a:p>
            <a:pPr marL="1085850" lvl="1" indent="-342900">
              <a:buFont typeface="Wingdings" panose="05000000000000000000" pitchFamily="2" charset="2"/>
              <a:buChar char="q"/>
            </a:pPr>
            <a:r>
              <a:rPr lang="en-GB" sz="1700" dirty="0"/>
              <a:t>Programme Proforma</a:t>
            </a:r>
          </a:p>
          <a:p>
            <a:pPr marL="1085850" lvl="1" indent="-342900">
              <a:buFont typeface="Wingdings" panose="05000000000000000000" pitchFamily="2" charset="2"/>
              <a:buChar char="q"/>
            </a:pPr>
            <a:r>
              <a:rPr lang="en-GB" sz="1700" dirty="0">
                <a:solidFill>
                  <a:schemeClr val="tx1"/>
                </a:solidFill>
              </a:rPr>
              <a:t>Centre Approval Form</a:t>
            </a:r>
          </a:p>
          <a:p>
            <a:pPr marL="1085850" lvl="1" indent="-342900">
              <a:buFont typeface="Wingdings" panose="05000000000000000000" pitchFamily="2" charset="2"/>
              <a:buChar char="q"/>
            </a:pPr>
            <a:r>
              <a:rPr lang="en-GB" sz="1700" dirty="0"/>
              <a:t>Candidate / Teacher Declaration form (one for each candidate within the cohort)</a:t>
            </a:r>
          </a:p>
          <a:p>
            <a:pPr marL="1085850" lvl="1" indent="-342900">
              <a:buFont typeface="Wingdings" panose="05000000000000000000" pitchFamily="2" charset="2"/>
              <a:buChar char="q"/>
            </a:pPr>
            <a:r>
              <a:rPr lang="en-GB" sz="1700" dirty="0">
                <a:solidFill>
                  <a:schemeClr val="tx1"/>
                </a:solidFill>
              </a:rPr>
              <a:t>Mark Sheet (one for each candidate within the cohort). The mark sheets have been adapted to reflect the assessment arrangements for 2022.</a:t>
            </a:r>
          </a:p>
          <a:p>
            <a:pPr lvl="1" indent="0">
              <a:buNone/>
            </a:pPr>
            <a:endParaRPr lang="en-GB" sz="1700" dirty="0">
              <a:solidFill>
                <a:schemeClr val="tx1"/>
              </a:solidFill>
            </a:endParaRPr>
          </a:p>
          <a:p>
            <a:pPr marL="342900" indent="-342900">
              <a:buFont typeface="Arial" panose="020B0604020202020204" pitchFamily="34" charset="0"/>
              <a:buChar char="•"/>
            </a:pPr>
            <a:r>
              <a:rPr lang="en-GB" sz="1700" dirty="0">
                <a:solidFill>
                  <a:schemeClr val="tx1"/>
                </a:solidFill>
              </a:rPr>
              <a:t>The documentation can be accessed via our public </a:t>
            </a:r>
            <a:r>
              <a:rPr lang="en-GB" sz="1700" dirty="0">
                <a:solidFill>
                  <a:schemeClr val="tx1"/>
                </a:solidFill>
                <a:hlinkClick r:id="rId4"/>
              </a:rPr>
              <a:t>website</a:t>
            </a:r>
            <a:r>
              <a:rPr lang="en-GB" sz="1700" dirty="0">
                <a:solidFill>
                  <a:schemeClr val="tx1"/>
                </a:solidFill>
              </a:rPr>
              <a:t> (click on the Key Documents tab).</a:t>
            </a:r>
          </a:p>
          <a:p>
            <a:pPr marL="342900" indent="-342900">
              <a:buFont typeface="Arial" panose="020B0604020202020204" pitchFamily="34" charset="0"/>
              <a:buChar char="•"/>
            </a:pPr>
            <a:endParaRPr lang="en-GB" sz="1700" dirty="0">
              <a:solidFill>
                <a:schemeClr val="tx1"/>
              </a:solidFill>
            </a:endParaRPr>
          </a:p>
          <a:p>
            <a:pPr marL="342900" indent="-342900">
              <a:buFont typeface="Arial" panose="020B0604020202020204" pitchFamily="34" charset="0"/>
              <a:buChar char="•"/>
            </a:pPr>
            <a:r>
              <a:rPr lang="en-GB" sz="1700" dirty="0">
                <a:solidFill>
                  <a:schemeClr val="tx1"/>
                </a:solidFill>
              </a:rPr>
              <a:t>The deadline for submission is 15</a:t>
            </a:r>
            <a:r>
              <a:rPr lang="en-GB" sz="1700" baseline="30000" dirty="0">
                <a:solidFill>
                  <a:schemeClr val="tx1"/>
                </a:solidFill>
              </a:rPr>
              <a:t>th</a:t>
            </a:r>
            <a:r>
              <a:rPr lang="en-GB" sz="1700" dirty="0">
                <a:solidFill>
                  <a:schemeClr val="tx1"/>
                </a:solidFill>
              </a:rPr>
              <a:t> May 2022.</a:t>
            </a:r>
          </a:p>
          <a:p>
            <a:pPr marL="342900" indent="-342900">
              <a:buFont typeface="Arial" panose="020B0604020202020204" pitchFamily="34" charset="0"/>
              <a:buChar char="•"/>
            </a:pPr>
            <a:endParaRPr lang="en-GB" sz="1800" dirty="0">
              <a:solidFill>
                <a:schemeClr val="tx1"/>
              </a:solidFill>
            </a:endParaRPr>
          </a:p>
          <a:p>
            <a:pPr marL="1085850" lvl="1" indent="-342900">
              <a:buFont typeface="Wingdings" panose="05000000000000000000" pitchFamily="2" charset="2"/>
              <a:buChar char="q"/>
            </a:pPr>
            <a:endParaRPr lang="en-GB" sz="1800" dirty="0">
              <a:solidFill>
                <a:schemeClr val="tx1"/>
              </a:solidFill>
            </a:endParaRPr>
          </a:p>
          <a:p>
            <a:pPr marL="342900" indent="-342900">
              <a:buFont typeface="Arial" panose="020B0604020202020204" pitchFamily="34" charset="0"/>
              <a:buChar char="•"/>
            </a:pPr>
            <a:endParaRPr lang="en-GB" sz="1900" dirty="0">
              <a:solidFill>
                <a:schemeClr val="tx1"/>
              </a:solidFill>
            </a:endParaRPr>
          </a:p>
          <a:p>
            <a:pPr marL="342900" indent="-342900">
              <a:buFont typeface="Arial" panose="020B0604020202020204" pitchFamily="34" charset="0"/>
              <a:buChar char="•"/>
            </a:pPr>
            <a:endParaRPr lang="en-GB" sz="19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Submission Details </a:t>
            </a:r>
          </a:p>
        </p:txBody>
      </p:sp>
    </p:spTree>
    <p:extLst>
      <p:ext uri="{BB962C8B-B14F-4D97-AF65-F5344CB8AC3E}">
        <p14:creationId xmlns:p14="http://schemas.microsoft.com/office/powerpoint/2010/main" val="73900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10067" y="1261533"/>
            <a:ext cx="8676747" cy="4608326"/>
          </a:xfrm>
        </p:spPr>
        <p:txBody>
          <a:bodyPr>
            <a:normAutofit fontScale="85000" lnSpcReduction="10000"/>
          </a:bodyPr>
          <a:lstStyle/>
          <a:p>
            <a:pPr marL="342900" indent="-342900">
              <a:buFont typeface="Arial" panose="020B0604020202020204" pitchFamily="34" charset="0"/>
              <a:buChar char="•"/>
            </a:pPr>
            <a:r>
              <a:rPr lang="en-GB" sz="2000" dirty="0">
                <a:solidFill>
                  <a:schemeClr val="tx1"/>
                </a:solidFill>
              </a:rPr>
              <a:t>The Component 2 assessment criteria can be accessed via the </a:t>
            </a:r>
            <a:r>
              <a:rPr lang="en-GB" sz="2000" dirty="0">
                <a:solidFill>
                  <a:schemeClr val="tx1"/>
                </a:solidFill>
                <a:hlinkClick r:id="rId2"/>
              </a:rPr>
              <a:t>specification</a:t>
            </a:r>
            <a:r>
              <a:rPr lang="en-GB" sz="2000" dirty="0">
                <a:solidFill>
                  <a:schemeClr val="tx1"/>
                </a:solidFill>
              </a:rPr>
              <a:t>. There are separate grids for performers (pages 44-46) and designers (page 47-49). </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The assessment is similar to Component 1 in that AO1 and AO2 are assessed within the performances/designs. </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The devised performance and the text-based performance are marked separately out of a total of 40 marks. </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As with Component 1, the assessment criteria has been split into five bands. Band 5 – Band 1, with Band 5 being the highest band.</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The appropriate band for each aspect of the assessment should be established by determining which performance descriptor best reflects the candidate’s performance. Look out for key words as guidance e.g. – sophisticated, fully coherent, mature and sensitive.</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The appropriate mark should then be established by determining the extent to which the candidate has met the criteria within the relevant band. </a:t>
            </a: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a:p>
            <a:endParaRPr lang="en-GB"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Assessment </a:t>
            </a:r>
          </a:p>
        </p:txBody>
      </p:sp>
    </p:spTree>
    <p:extLst>
      <p:ext uri="{BB962C8B-B14F-4D97-AF65-F5344CB8AC3E}">
        <p14:creationId xmlns:p14="http://schemas.microsoft.com/office/powerpoint/2010/main" val="468658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27820" y="1012723"/>
            <a:ext cx="8658994" cy="4857136"/>
          </a:xfrm>
        </p:spPr>
        <p:txBody>
          <a:bodyPr>
            <a:normAutofit fontScale="92500" lnSpcReduction="10000"/>
          </a:bodyPr>
          <a:lstStyle/>
          <a:p>
            <a:pPr marL="342900" indent="-342900">
              <a:buFont typeface="Arial" panose="020B0604020202020204" pitchFamily="34" charset="0"/>
              <a:buChar char="•"/>
            </a:pPr>
            <a:r>
              <a:rPr lang="en-GB" sz="2000" b="1" dirty="0">
                <a:solidFill>
                  <a:schemeClr val="tx1"/>
                </a:solidFill>
              </a:rPr>
              <a:t>AO1(create and develop ideas to communicate meaning) 10 marks </a:t>
            </a:r>
            <a:r>
              <a:rPr lang="en-GB" sz="2000" dirty="0">
                <a:solidFill>
                  <a:schemeClr val="tx1"/>
                </a:solidFill>
              </a:rPr>
              <a:t>is linked to the application of research in practice. When assessing think about:</a:t>
            </a:r>
          </a:p>
          <a:p>
            <a:pPr marL="1085850" lvl="1" indent="-342900">
              <a:buFont typeface="Wingdings" panose="05000000000000000000" pitchFamily="2" charset="2"/>
              <a:buChar char="q"/>
            </a:pPr>
            <a:r>
              <a:rPr lang="en-GB" sz="1800" dirty="0"/>
              <a:t>Was the finished piece of theatre fully developed? The overall ideas – how creative were they? </a:t>
            </a:r>
          </a:p>
          <a:p>
            <a:pPr marL="1085850" lvl="1" indent="-342900">
              <a:buFont typeface="Wingdings" panose="05000000000000000000" pitchFamily="2" charset="2"/>
              <a:buChar char="q"/>
            </a:pPr>
            <a:r>
              <a:rPr lang="en-GB" sz="1800" dirty="0">
                <a:solidFill>
                  <a:schemeClr val="tx1"/>
                </a:solidFill>
              </a:rPr>
              <a:t>The use of appropriate techniques and dramatic conventions. Did they communicate meaning effectively?</a:t>
            </a:r>
          </a:p>
          <a:p>
            <a:pPr marL="1085850" lvl="1" indent="-342900">
              <a:buFont typeface="Wingdings" panose="05000000000000000000" pitchFamily="2" charset="2"/>
              <a:buChar char="q"/>
            </a:pPr>
            <a:r>
              <a:rPr lang="en-GB" sz="1800" dirty="0"/>
              <a:t>The use of the performance space and proxemics to communicate meaning (if applicable). </a:t>
            </a:r>
          </a:p>
          <a:p>
            <a:pPr marL="1085850" lvl="1" indent="-342900">
              <a:buFont typeface="Wingdings" panose="05000000000000000000" pitchFamily="2" charset="2"/>
              <a:buChar char="q"/>
            </a:pPr>
            <a:r>
              <a:rPr lang="en-GB" sz="1800" dirty="0">
                <a:solidFill>
                  <a:schemeClr val="tx1"/>
                </a:solidFill>
              </a:rPr>
              <a:t>The use of design cues to communicate meaning </a:t>
            </a:r>
            <a:r>
              <a:rPr lang="en-GB" sz="1800" dirty="0"/>
              <a:t>(if applicable). </a:t>
            </a:r>
            <a:endParaRPr lang="en-GB"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a:p>
            <a:pPr marL="342900" indent="-342900">
              <a:buFont typeface="Arial" panose="020B0604020202020204" pitchFamily="34" charset="0"/>
              <a:buChar char="•"/>
            </a:pPr>
            <a:r>
              <a:rPr lang="en-GB" sz="2000" b="1" dirty="0">
                <a:solidFill>
                  <a:schemeClr val="tx1"/>
                </a:solidFill>
              </a:rPr>
              <a:t>AO2(apply theatrical skills to realise artistic intentions in live performance) 30 marks </a:t>
            </a:r>
            <a:r>
              <a:rPr lang="en-GB" sz="2000" dirty="0">
                <a:solidFill>
                  <a:schemeClr val="tx1"/>
                </a:solidFill>
              </a:rPr>
              <a:t>is linked to the performance/design itself. This assessment objective has three separate aspects:</a:t>
            </a:r>
          </a:p>
          <a:p>
            <a:pPr marL="1085850" lvl="1" indent="-342900">
              <a:buFont typeface="Wingdings" panose="05000000000000000000" pitchFamily="2" charset="2"/>
              <a:buChar char="q"/>
            </a:pPr>
            <a:r>
              <a:rPr lang="en-GB" sz="1800" dirty="0">
                <a:solidFill>
                  <a:schemeClr val="tx1"/>
                </a:solidFill>
              </a:rPr>
              <a:t>Interpretation to reflect artistic intentions (10 marks)</a:t>
            </a:r>
          </a:p>
          <a:p>
            <a:pPr marL="1085850" lvl="1" indent="-342900">
              <a:buFont typeface="Wingdings" panose="05000000000000000000" pitchFamily="2" charset="2"/>
              <a:buChar char="q"/>
            </a:pPr>
            <a:r>
              <a:rPr lang="en-GB" sz="1800" dirty="0"/>
              <a:t>Application of performing/design skills to realise artistic intentions (10 marks)</a:t>
            </a:r>
          </a:p>
          <a:p>
            <a:pPr marL="1085850" lvl="1" indent="-342900">
              <a:buFont typeface="Wingdings" panose="05000000000000000000" pitchFamily="2" charset="2"/>
              <a:buChar char="q"/>
            </a:pPr>
            <a:r>
              <a:rPr lang="en-GB" sz="1800" dirty="0">
                <a:solidFill>
                  <a:schemeClr val="tx1"/>
                </a:solidFill>
              </a:rPr>
              <a:t>Individual contribution and communication of artistic intentions (10 marks)</a:t>
            </a:r>
          </a:p>
          <a:p>
            <a:r>
              <a:rPr lang="en-GB" sz="1800" dirty="0">
                <a:solidFill>
                  <a:schemeClr val="tx1"/>
                </a:solidFill>
              </a:rPr>
              <a:t>	</a:t>
            </a:r>
          </a:p>
          <a:p>
            <a:pPr marL="342900" indent="-342900">
              <a:buFont typeface="Arial" panose="020B0604020202020204" pitchFamily="34" charset="0"/>
              <a:buChar char="•"/>
            </a:pPr>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Assessment </a:t>
            </a:r>
          </a:p>
        </p:txBody>
      </p:sp>
    </p:spTree>
    <p:extLst>
      <p:ext uri="{BB962C8B-B14F-4D97-AF65-F5344CB8AC3E}">
        <p14:creationId xmlns:p14="http://schemas.microsoft.com/office/powerpoint/2010/main" val="285740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27820" y="1012723"/>
            <a:ext cx="8658994" cy="5668296"/>
          </a:xfrm>
        </p:spPr>
        <p:txBody>
          <a:bodyPr>
            <a:normAutofit fontScale="92500" lnSpcReduction="10000"/>
          </a:bodyPr>
          <a:lstStyle/>
          <a:p>
            <a:pPr marL="285750" indent="-285750">
              <a:buFont typeface="Arial" panose="020B0604020202020204" pitchFamily="34" charset="0"/>
              <a:buChar char="•"/>
            </a:pPr>
            <a:r>
              <a:rPr lang="en-GB" sz="1800" b="1" dirty="0">
                <a:solidFill>
                  <a:schemeClr val="tx1"/>
                </a:solidFill>
              </a:rPr>
              <a:t>Interpretation to reflect artistic intentions (10 marks)</a:t>
            </a:r>
          </a:p>
          <a:p>
            <a:pPr marL="1085850" lvl="1" indent="-342900">
              <a:buFont typeface="Wingdings" panose="05000000000000000000" pitchFamily="2" charset="2"/>
              <a:buChar char="q"/>
            </a:pPr>
            <a:r>
              <a:rPr lang="en-GB" sz="1800" dirty="0">
                <a:solidFill>
                  <a:schemeClr val="tx1"/>
                </a:solidFill>
              </a:rPr>
              <a:t>How effective was the interpretation of character (performers) or the interpretation of text (designers)?</a:t>
            </a:r>
          </a:p>
          <a:p>
            <a:pPr marL="1085850" lvl="1" indent="-342900">
              <a:buFont typeface="Wingdings" panose="05000000000000000000" pitchFamily="2" charset="2"/>
              <a:buChar char="q"/>
            </a:pPr>
            <a:r>
              <a:rPr lang="en-GB" sz="1800" dirty="0"/>
              <a:t>How effectively did the characterisation or the design reflect the chosen practitioner/theatre company (devised piece) or the chosen performance style (text-based piece)?</a:t>
            </a:r>
          </a:p>
          <a:p>
            <a:endParaRPr lang="en-GB" sz="1800" dirty="0">
              <a:solidFill>
                <a:schemeClr val="tx1"/>
              </a:solidFill>
            </a:endParaRPr>
          </a:p>
          <a:p>
            <a:pPr marL="342900" indent="-342900">
              <a:buFont typeface="Arial" panose="020B0604020202020204" pitchFamily="34" charset="0"/>
              <a:buChar char="•"/>
            </a:pPr>
            <a:r>
              <a:rPr lang="en-GB" sz="1800" b="1" dirty="0">
                <a:solidFill>
                  <a:schemeClr val="tx1"/>
                </a:solidFill>
              </a:rPr>
              <a:t>Application of performing/design skills to reflect artistic intentions (10 marks)</a:t>
            </a:r>
          </a:p>
          <a:p>
            <a:pPr marL="1085850" lvl="1" indent="-342900">
              <a:buFont typeface="Wingdings" panose="05000000000000000000" pitchFamily="2" charset="2"/>
              <a:buChar char="q"/>
            </a:pPr>
            <a:r>
              <a:rPr lang="en-GB" sz="1800" dirty="0">
                <a:solidFill>
                  <a:schemeClr val="tx1"/>
                </a:solidFill>
              </a:rPr>
              <a:t>How effective </a:t>
            </a:r>
            <a:r>
              <a:rPr lang="en-GB" sz="1800" dirty="0"/>
              <a:t>was</a:t>
            </a:r>
            <a:r>
              <a:rPr lang="en-GB" sz="1800" dirty="0">
                <a:solidFill>
                  <a:schemeClr val="tx1"/>
                </a:solidFill>
              </a:rPr>
              <a:t> the </a:t>
            </a:r>
            <a:r>
              <a:rPr lang="en-GB" sz="1800" dirty="0"/>
              <a:t>use of vocal and physical skills? How effective were the interactions with other performers (where relevant)? (performers)</a:t>
            </a:r>
            <a:endParaRPr lang="en-GB" sz="1800" dirty="0">
              <a:solidFill>
                <a:schemeClr val="tx1"/>
              </a:solidFill>
            </a:endParaRPr>
          </a:p>
          <a:p>
            <a:pPr marL="1085850" lvl="1" indent="-342900">
              <a:buFont typeface="Wingdings" panose="05000000000000000000" pitchFamily="2" charset="2"/>
              <a:buChar char="q"/>
            </a:pPr>
            <a:r>
              <a:rPr lang="en-GB" sz="1800" dirty="0"/>
              <a:t>How effective were the design skills? Were there effective changes/variations within the design? These would obviously vary depending on the skill being assessed but could include intensity, use of colour, fabrics, positioning etc.</a:t>
            </a:r>
          </a:p>
          <a:p>
            <a:pPr lvl="1" indent="0">
              <a:buNone/>
            </a:pPr>
            <a:endParaRPr lang="en-GB" sz="1800" dirty="0"/>
          </a:p>
          <a:p>
            <a:pPr marL="342900" indent="-342900">
              <a:buFont typeface="Arial" panose="020B0604020202020204" pitchFamily="34" charset="0"/>
              <a:buChar char="•"/>
            </a:pPr>
            <a:r>
              <a:rPr lang="en-GB" sz="1800" b="1" dirty="0">
                <a:solidFill>
                  <a:schemeClr val="tx1"/>
                </a:solidFill>
              </a:rPr>
              <a:t>Application of performing/design skills to reflect artistic intentions (10 marks)</a:t>
            </a:r>
          </a:p>
          <a:p>
            <a:pPr marL="1085850" lvl="1" indent="-342900">
              <a:buFont typeface="Wingdings" panose="05000000000000000000" pitchFamily="2" charset="2"/>
              <a:buChar char="q"/>
            </a:pPr>
            <a:r>
              <a:rPr lang="en-GB" sz="1800" dirty="0">
                <a:solidFill>
                  <a:schemeClr val="tx1"/>
                </a:solidFill>
              </a:rPr>
              <a:t>How effective was the overall individual contribution? How effective was the level of communication, and did the performance sustain audience interest. Think about the actor’s commitment to th</a:t>
            </a:r>
            <a:r>
              <a:rPr lang="en-GB" sz="1800" dirty="0"/>
              <a:t>e role, the energy and focus. (performers)</a:t>
            </a:r>
          </a:p>
          <a:p>
            <a:pPr marL="1085850" lvl="1" indent="-342900">
              <a:buFont typeface="Wingdings" panose="05000000000000000000" pitchFamily="2" charset="2"/>
              <a:buChar char="q"/>
            </a:pPr>
            <a:r>
              <a:rPr lang="en-GB" sz="1800" dirty="0">
                <a:solidFill>
                  <a:schemeClr val="tx1"/>
                </a:solidFill>
              </a:rPr>
              <a:t>How effective was the overall individual contribution? How effective was the design in communicating meaning and creating atmosphere? Did the design sustain audience interest? </a:t>
            </a:r>
          </a:p>
          <a:p>
            <a:pPr lvl="1" indent="0">
              <a:buNone/>
            </a:pPr>
            <a:endParaRPr lang="en-GB" sz="1800" dirty="0"/>
          </a:p>
          <a:p>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Assessment </a:t>
            </a:r>
          </a:p>
        </p:txBody>
      </p:sp>
    </p:spTree>
    <p:extLst>
      <p:ext uri="{BB962C8B-B14F-4D97-AF65-F5344CB8AC3E}">
        <p14:creationId xmlns:p14="http://schemas.microsoft.com/office/powerpoint/2010/main" val="38197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9608E-5726-45F0-9BF2-4CE5D7AF4040}"/>
              </a:ext>
            </a:extLst>
          </p:cNvPr>
          <p:cNvSpPr>
            <a:spLocks noGrp="1"/>
          </p:cNvSpPr>
          <p:nvPr>
            <p:ph type="body" sz="quarter" idx="14"/>
          </p:nvPr>
        </p:nvSpPr>
        <p:spPr>
          <a:xfrm>
            <a:off x="127820" y="1012722"/>
            <a:ext cx="8658994" cy="5774577"/>
          </a:xfrm>
        </p:spPr>
        <p:txBody>
          <a:bodyPr>
            <a:normAutofit/>
          </a:bodyPr>
          <a:lstStyle/>
          <a:p>
            <a:pPr marL="342900" indent="-342900">
              <a:buFont typeface="Arial" panose="020B0604020202020204" pitchFamily="34" charset="0"/>
              <a:buChar char="•"/>
            </a:pPr>
            <a:r>
              <a:rPr lang="en-GB" sz="1800" dirty="0">
                <a:solidFill>
                  <a:schemeClr val="tx1"/>
                </a:solidFill>
              </a:rPr>
              <a:t>A range of exemplar material with additional commentaries from the Principal Examiner and Chair of Examiners will be available shortly on the secure website (www.wjecservices.co.uk).   You will need a username and password from your Examinations Officer to access the material. </a:t>
            </a:r>
          </a:p>
          <a:p>
            <a:pPr marL="342900" indent="-342900">
              <a:buFont typeface="Arial" panose="020B0604020202020204" pitchFamily="34" charset="0"/>
              <a:buChar char="•"/>
            </a:pPr>
            <a:endParaRPr lang="en-GB" sz="1800" dirty="0">
              <a:solidFill>
                <a:schemeClr val="tx1"/>
              </a:solidFill>
            </a:endParaRPr>
          </a:p>
          <a:p>
            <a:pPr marL="342900" indent="-342900">
              <a:buFont typeface="Arial" panose="020B0604020202020204" pitchFamily="34" charset="0"/>
              <a:buChar char="•"/>
            </a:pPr>
            <a:r>
              <a:rPr lang="en-GB" sz="1800" dirty="0">
                <a:solidFill>
                  <a:schemeClr val="tx1"/>
                </a:solidFill>
              </a:rPr>
              <a:t>Once you’ve entered the website:</a:t>
            </a:r>
          </a:p>
          <a:p>
            <a:pPr marL="1028700" lvl="1">
              <a:buFont typeface="Wingdings" panose="05000000000000000000" pitchFamily="2" charset="2"/>
              <a:buChar char="q"/>
            </a:pPr>
            <a:r>
              <a:rPr lang="en-GB" sz="1800" dirty="0"/>
              <a:t>Click on the RESOURCES tab</a:t>
            </a:r>
          </a:p>
          <a:p>
            <a:pPr marL="1028700" lvl="1">
              <a:buFont typeface="Wingdings" panose="05000000000000000000" pitchFamily="2" charset="2"/>
              <a:buChar char="q"/>
            </a:pPr>
            <a:r>
              <a:rPr lang="en-GB" sz="1800" dirty="0"/>
              <a:t>Then in the drop-down box choose SUBJECT-SPECIFIC SUPPORT MATERIAL INC CPD &amp; EXEMPLARS</a:t>
            </a:r>
          </a:p>
          <a:p>
            <a:pPr marL="1028700" lvl="1">
              <a:buFont typeface="Wingdings" panose="05000000000000000000" pitchFamily="2" charset="2"/>
              <a:buChar char="q"/>
            </a:pPr>
            <a:endParaRPr lang="en-GB" sz="1800" dirty="0"/>
          </a:p>
          <a:p>
            <a:pPr marL="1028700" lvl="1">
              <a:buFont typeface="Wingdings" panose="05000000000000000000" pitchFamily="2" charset="2"/>
              <a:buChar char="q"/>
            </a:pPr>
            <a:endParaRPr lang="en-GB" sz="1800" dirty="0"/>
          </a:p>
          <a:p>
            <a:pPr lvl="1" indent="0">
              <a:buNone/>
            </a:pPr>
            <a:endParaRPr lang="en-GB" sz="1800" dirty="0"/>
          </a:p>
          <a:p>
            <a:pPr marL="1028700" lvl="1">
              <a:buFont typeface="Wingdings" panose="05000000000000000000" pitchFamily="2" charset="2"/>
              <a:buChar char="q"/>
            </a:pPr>
            <a:endParaRPr lang="en-GB" sz="1800" dirty="0"/>
          </a:p>
          <a:p>
            <a:pPr marL="1028700" lvl="1">
              <a:buFont typeface="Wingdings" panose="05000000000000000000" pitchFamily="2" charset="2"/>
              <a:buChar char="q"/>
            </a:pPr>
            <a:endParaRPr lang="en-GB" sz="1000" dirty="0">
              <a:solidFill>
                <a:schemeClr val="tx1"/>
              </a:solidFill>
            </a:endParaRPr>
          </a:p>
          <a:p>
            <a:pPr marL="342900" indent="-342900">
              <a:buFont typeface="Arial" panose="020B0604020202020204" pitchFamily="34" charset="0"/>
              <a:buChar char="•"/>
            </a:pPr>
            <a:endParaRPr lang="en-GB" sz="2000" dirty="0">
              <a:solidFill>
                <a:schemeClr val="tx1"/>
              </a:solidFill>
            </a:endParaRPr>
          </a:p>
        </p:txBody>
      </p:sp>
      <p:sp>
        <p:nvSpPr>
          <p:cNvPr id="3" name="TextBox 2">
            <a:extLst>
              <a:ext uri="{FF2B5EF4-FFF2-40B4-BE49-F238E27FC236}">
                <a16:creationId xmlns:a16="http://schemas.microsoft.com/office/drawing/2014/main" id="{A172107C-C682-4832-B25B-A4307A8E1C77}"/>
              </a:ext>
            </a:extLst>
          </p:cNvPr>
          <p:cNvSpPr txBox="1"/>
          <p:nvPr/>
        </p:nvSpPr>
        <p:spPr>
          <a:xfrm>
            <a:off x="1759974" y="176981"/>
            <a:ext cx="6430297" cy="646331"/>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Exemplar </a:t>
            </a:r>
          </a:p>
        </p:txBody>
      </p:sp>
      <p:pic>
        <p:nvPicPr>
          <p:cNvPr id="6" name="Picture 5">
            <a:extLst>
              <a:ext uri="{FF2B5EF4-FFF2-40B4-BE49-F238E27FC236}">
                <a16:creationId xmlns:a16="http://schemas.microsoft.com/office/drawing/2014/main" id="{0CE80165-B4CA-471B-9B89-E8C24A42C35E}"/>
              </a:ext>
            </a:extLst>
          </p:cNvPr>
          <p:cNvPicPr>
            <a:picLocks noChangeAspect="1"/>
          </p:cNvPicPr>
          <p:nvPr/>
        </p:nvPicPr>
        <p:blipFill>
          <a:blip r:embed="rId2"/>
          <a:stretch>
            <a:fillRect/>
          </a:stretch>
        </p:blipFill>
        <p:spPr>
          <a:xfrm>
            <a:off x="1152478" y="3768034"/>
            <a:ext cx="3033023" cy="2933954"/>
          </a:xfrm>
          <a:prstGeom prst="rect">
            <a:avLst/>
          </a:prstGeom>
        </p:spPr>
      </p:pic>
      <p:sp>
        <p:nvSpPr>
          <p:cNvPr id="7" name="Arrow: Left 6">
            <a:extLst>
              <a:ext uri="{FF2B5EF4-FFF2-40B4-BE49-F238E27FC236}">
                <a16:creationId xmlns:a16="http://schemas.microsoft.com/office/drawing/2014/main" id="{BEFE6963-3B3F-4D5D-9345-27BDF9E7F8AF}"/>
              </a:ext>
            </a:extLst>
          </p:cNvPr>
          <p:cNvSpPr/>
          <p:nvPr/>
        </p:nvSpPr>
        <p:spPr>
          <a:xfrm>
            <a:off x="4231751" y="5987082"/>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3745311"/>
      </p:ext>
    </p:extLst>
  </p:cSld>
  <p:clrMapOvr>
    <a:masterClrMapping/>
  </p:clrMapOvr>
</p:sld>
</file>

<file path=ppt/theme/theme1.xml><?xml version="1.0" encoding="utf-8"?>
<a:theme xmlns:a="http://schemas.openxmlformats.org/drawingml/2006/main" name="Eduqas PowerPoint Drama GC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ebebe9-ad9c-417c-96aa-6a2f5b72dbd6">
      <UserInfo>
        <DisplayName>Jones, Wyn</DisplayName>
        <AccountId>60</AccountId>
        <AccountType/>
      </UserInfo>
    </SharedWithUsers>
    <MediaLengthInSeconds xmlns="101960c9-2583-49a4-9434-4c0cad7b266a" xsi:nil="true"/>
    <QA xmlns="101960c9-2583-49a4-9434-4c0cad7b266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4" ma:contentTypeDescription="Create a new document." ma:contentTypeScope="" ma:versionID="c051abfb25284fa7588d92b3eb6a3c4e">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2205e380b960644e3dac9fc76bbf9f3c"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2.xml><?xml version="1.0" encoding="utf-8"?>
<ds:datastoreItem xmlns:ds="http://schemas.openxmlformats.org/officeDocument/2006/customXml" ds:itemID="{2773DC8F-AB9D-4910-94BF-5076350377AD}">
  <ds:schemaRefs>
    <ds:schemaRef ds:uri="http://purl.org/dc/dcmitype/"/>
    <ds:schemaRef ds:uri="http://schemas.microsoft.com/office/infopath/2007/PartnerControls"/>
    <ds:schemaRef ds:uri="http://purl.org/dc/elements/1.1/"/>
    <ds:schemaRef ds:uri="http://schemas.microsoft.com/office/2006/metadata/properties"/>
    <ds:schemaRef ds:uri="10ebebe9-ad9c-417c-96aa-6a2f5b72dbd6"/>
    <ds:schemaRef ds:uri="http://schemas.microsoft.com/office/2006/documentManagement/types"/>
    <ds:schemaRef ds:uri="http://purl.org/dc/terms/"/>
    <ds:schemaRef ds:uri="http://schemas.openxmlformats.org/package/2006/metadata/core-properties"/>
    <ds:schemaRef ds:uri="101960c9-2583-49a4-9434-4c0cad7b266a"/>
    <ds:schemaRef ds:uri="http://www.w3.org/XML/1998/namespace"/>
  </ds:schemaRefs>
</ds:datastoreItem>
</file>

<file path=customXml/itemProps3.xml><?xml version="1.0" encoding="utf-8"?>
<ds:datastoreItem xmlns:ds="http://schemas.openxmlformats.org/officeDocument/2006/customXml" ds:itemID="{BE6BF0F3-8A6E-4D60-965D-627E86ED5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960c9-2583-49a4-9434-4c0cad7b266a"/>
    <ds:schemaRef ds:uri="10ebebe9-ad9c-417c-96aa-6a2f5b72db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499</TotalTime>
  <Words>1511</Words>
  <Application>Microsoft Office PowerPoint</Application>
  <PresentationFormat>On-screen Show (4:3)</PresentationFormat>
  <Paragraphs>127</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Bliss-Light</vt:lpstr>
      <vt:lpstr>Calibri</vt:lpstr>
      <vt:lpstr>Gotham Rounded Book</vt:lpstr>
      <vt:lpstr>Symbol</vt:lpstr>
      <vt:lpstr>Wingdings</vt:lpstr>
      <vt:lpstr>Eduqas PowerPoint Drama GCSE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Nia Jones</cp:lastModifiedBy>
  <cp:revision>6</cp:revision>
  <cp:lastPrinted>2016-09-26T14:34:34Z</cp:lastPrinted>
  <dcterms:created xsi:type="dcterms:W3CDTF">2015-05-20T10:20:43Z</dcterms:created>
  <dcterms:modified xsi:type="dcterms:W3CDTF">2022-01-14T10:50:23Z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WJEC_x0020_Department">
    <vt:lpwstr/>
  </property>
  <property fmtid="{D5CDD505-2E9C-101B-9397-08002B2CF9AE}" pid="4" name="WJEC Department">
    <vt:lpwstr/>
  </property>
  <property fmtid="{D5CDD505-2E9C-101B-9397-08002B2CF9AE}" pid="5" name="Order">
    <vt:r8>33599100</vt:r8>
  </property>
  <property fmtid="{D5CDD505-2E9C-101B-9397-08002B2CF9AE}" pid="6" name="xd_Signature">
    <vt:bool>false</vt:bool>
  </property>
  <property fmtid="{D5CDD505-2E9C-101B-9397-08002B2CF9AE}" pid="7" name="xd_ProgID">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