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346" r:id="rId5"/>
    <p:sldId id="307" r:id="rId6"/>
    <p:sldId id="347" r:id="rId7"/>
    <p:sldId id="348" r:id="rId8"/>
    <p:sldId id="349" r:id="rId9"/>
    <p:sldId id="350" r:id="rId10"/>
    <p:sldId id="351" r:id="rId11"/>
    <p:sldId id="538" r:id="rId12"/>
    <p:sldId id="352" r:id="rId13"/>
    <p:sldId id="353" r:id="rId14"/>
    <p:sldId id="354" r:id="rId15"/>
    <p:sldId id="542" r:id="rId16"/>
    <p:sldId id="355" r:id="rId17"/>
    <p:sldId id="541" r:id="rId18"/>
    <p:sldId id="358" r:id="rId19"/>
    <p:sldId id="360" r:id="rId20"/>
    <p:sldId id="540" r:id="rId21"/>
    <p:sldId id="356" r:id="rId22"/>
    <p:sldId id="357" r:id="rId23"/>
    <p:sldId id="359" r:id="rId24"/>
    <p:sldId id="362" r:id="rId25"/>
    <p:sldId id="361" r:id="rId26"/>
    <p:sldId id="543" r:id="rId27"/>
    <p:sldId id="363" r:id="rId28"/>
    <p:sldId id="364" r:id="rId29"/>
    <p:sldId id="365" r:id="rId30"/>
    <p:sldId id="366" r:id="rId31"/>
    <p:sldId id="367" r:id="rId32"/>
    <p:sldId id="369" r:id="rId33"/>
    <p:sldId id="539" r:id="rId34"/>
    <p:sldId id="545" r:id="rId35"/>
    <p:sldId id="371" r:id="rId36"/>
    <p:sldId id="259" r:id="rId37"/>
    <p:sldId id="53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52CE0D-548E-C6B6-A7FA-0495AAA97BA2}" name="Jones, Nia" initials="JN" userId="S::nia.jones@cbac.co.uk::c8e4cf6e-6852-4dab-8bdb-a66f4fdc7c7a" providerId="AD"/>
  <p188:author id="{E0648137-1E0F-948F-B3EB-9E49B3DE0F09}" name="Wilcock, Kirsten" initials="WK" userId="S::kirsten.wilcock@wjec.co.uk::aca797bc-42d0-4455-ac3c-3baca35f621b" providerId="AD"/>
  <p188:author id="{EC0C1F3E-D11B-6DE5-39FD-C2BD4C01F498}" name="Francis, Helen" initials="FH" userId="S::franch@wjec.co.uk::7cb0e19b-7f37-4f27-b56d-d95badd8df7c" providerId="AD"/>
  <p188:author id="{FEF3418C-5A60-A821-6844-FC2472698E29}" name="Husband, Victoria" initials="VH" userId="S::Victoria.Husband@wjec.co.uk::394c82d2-f148-416d-8bbc-e8ce9dd11917" providerId="AD"/>
  <p188:author id="{AB8791A8-3342-E988-3AF3-C62CB4326FF7}" name="Jones, Nia" initials="JN" userId="S::jonesn@wjec.co.uk::c8e4cf6e-6852-4dab-8bdb-a66f4fdc7c7a" providerId="AD"/>
  <p188:author id="{DF31ACE4-0920-9B16-59CE-290B06B4826E}" name="Webster, Catherine" initials="WC" userId="S::catherine.webster@wjec.co.uk::2eca30f4-2322-48a0-a047-898e0e29b71e" providerId="AD"/>
  <p188:author id="{D8F777F1-B772-26FD-606D-9A39637802D4}" name="Francis, Helen" initials="FH" userId="S::helen.francis@wjec.co.uk::7cb0e19b-7f37-4f27-b56d-d95badd8df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E70C0"/>
    <a:srgbClr val="DA1C51"/>
    <a:srgbClr val="E65000"/>
    <a:srgbClr val="009FE3"/>
    <a:srgbClr val="F8BD48"/>
    <a:srgbClr val="C9742E"/>
    <a:srgbClr val="FFC841"/>
    <a:srgbClr val="65B2E6"/>
    <a:srgbClr val="7C7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61464-7248-4364-932C-ED3F40E131ED}" v="250" dt="2025-04-03T14:16:07.008"/>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946"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tmarsh, Mike" userId="dffcddf0-7985-4477-9040-ef218e9d025c" providerId="ADAL" clId="{94784CA1-B40D-4721-A55F-23C24D311C51}"/>
    <pc:docChg chg="undo custSel modSld">
      <pc:chgData name="Saltmarsh, Mike" userId="dffcddf0-7985-4477-9040-ef218e9d025c" providerId="ADAL" clId="{94784CA1-B40D-4721-A55F-23C24D311C51}" dt="2025-03-04T16:08:52.768" v="358" actId="20577"/>
      <pc:docMkLst>
        <pc:docMk/>
      </pc:docMkLst>
      <pc:sldChg chg="modSp mod">
        <pc:chgData name="Saltmarsh, Mike" userId="dffcddf0-7985-4477-9040-ef218e9d025c" providerId="ADAL" clId="{94784CA1-B40D-4721-A55F-23C24D311C51}" dt="2025-03-04T12:36:31.648" v="35" actId="6549"/>
        <pc:sldMkLst>
          <pc:docMk/>
          <pc:sldMk cId="53641211" sldId="307"/>
        </pc:sldMkLst>
        <pc:spChg chg="mod">
          <ac:chgData name="Saltmarsh, Mike" userId="dffcddf0-7985-4477-9040-ef218e9d025c" providerId="ADAL" clId="{94784CA1-B40D-4721-A55F-23C24D311C51}" dt="2025-03-04T12:36:31.648" v="35" actId="6549"/>
          <ac:spMkLst>
            <pc:docMk/>
            <pc:sldMk cId="53641211" sldId="307"/>
            <ac:spMk id="4" creationId="{1E7A91ED-8515-4CEB-B398-8700DAC9DD55}"/>
          </ac:spMkLst>
        </pc:spChg>
      </pc:sldChg>
      <pc:sldChg chg="modSp mod">
        <pc:chgData name="Saltmarsh, Mike" userId="dffcddf0-7985-4477-9040-ef218e9d025c" providerId="ADAL" clId="{94784CA1-B40D-4721-A55F-23C24D311C51}" dt="2025-03-04T12:35:46.492" v="17" actId="20577"/>
        <pc:sldMkLst>
          <pc:docMk/>
          <pc:sldMk cId="1647845637" sldId="346"/>
        </pc:sldMkLst>
        <pc:spChg chg="mod">
          <ac:chgData name="Saltmarsh, Mike" userId="dffcddf0-7985-4477-9040-ef218e9d025c" providerId="ADAL" clId="{94784CA1-B40D-4721-A55F-23C24D311C51}" dt="2025-03-04T12:35:46.492" v="17" actId="20577"/>
          <ac:spMkLst>
            <pc:docMk/>
            <pc:sldMk cId="1647845637" sldId="346"/>
            <ac:spMk id="2" creationId="{CCFCF381-611C-4DD4-AD1E-2604E6AD3590}"/>
          </ac:spMkLst>
        </pc:spChg>
      </pc:sldChg>
      <pc:sldChg chg="modSp mod">
        <pc:chgData name="Saltmarsh, Mike" userId="dffcddf0-7985-4477-9040-ef218e9d025c" providerId="ADAL" clId="{94784CA1-B40D-4721-A55F-23C24D311C51}" dt="2025-03-04T12:37:14.563" v="38" actId="6549"/>
        <pc:sldMkLst>
          <pc:docMk/>
          <pc:sldMk cId="2636124729" sldId="347"/>
        </pc:sldMkLst>
        <pc:spChg chg="mod">
          <ac:chgData name="Saltmarsh, Mike" userId="dffcddf0-7985-4477-9040-ef218e9d025c" providerId="ADAL" clId="{94784CA1-B40D-4721-A55F-23C24D311C51}" dt="2025-03-04T12:37:14.563" v="38" actId="6549"/>
          <ac:spMkLst>
            <pc:docMk/>
            <pc:sldMk cId="2636124729" sldId="347"/>
            <ac:spMk id="4" creationId="{1E7A91ED-8515-4CEB-B398-8700DAC9DD55}"/>
          </ac:spMkLst>
        </pc:spChg>
      </pc:sldChg>
      <pc:sldChg chg="modSp mod">
        <pc:chgData name="Saltmarsh, Mike" userId="dffcddf0-7985-4477-9040-ef218e9d025c" providerId="ADAL" clId="{94784CA1-B40D-4721-A55F-23C24D311C51}" dt="2025-03-04T12:43:44.757" v="51" actId="6549"/>
        <pc:sldMkLst>
          <pc:docMk/>
          <pc:sldMk cId="3355531965" sldId="351"/>
        </pc:sldMkLst>
        <pc:spChg chg="mod">
          <ac:chgData name="Saltmarsh, Mike" userId="dffcddf0-7985-4477-9040-ef218e9d025c" providerId="ADAL" clId="{94784CA1-B40D-4721-A55F-23C24D311C51}" dt="2025-03-04T12:43:44.757" v="51" actId="6549"/>
          <ac:spMkLst>
            <pc:docMk/>
            <pc:sldMk cId="3355531965" sldId="351"/>
            <ac:spMk id="4" creationId="{1E7A91ED-8515-4CEB-B398-8700DAC9DD55}"/>
          </ac:spMkLst>
        </pc:spChg>
      </pc:sldChg>
      <pc:sldChg chg="modSp mod">
        <pc:chgData name="Saltmarsh, Mike" userId="dffcddf0-7985-4477-9040-ef218e9d025c" providerId="ADAL" clId="{94784CA1-B40D-4721-A55F-23C24D311C51}" dt="2025-03-04T13:13:47.781" v="156" actId="14100"/>
        <pc:sldMkLst>
          <pc:docMk/>
          <pc:sldMk cId="360116781" sldId="352"/>
        </pc:sldMkLst>
        <pc:spChg chg="mod">
          <ac:chgData name="Saltmarsh, Mike" userId="dffcddf0-7985-4477-9040-ef218e9d025c" providerId="ADAL" clId="{94784CA1-B40D-4721-A55F-23C24D311C51}" dt="2025-03-04T13:12:45.808" v="154" actId="1076"/>
          <ac:spMkLst>
            <pc:docMk/>
            <pc:sldMk cId="360116781" sldId="352"/>
            <ac:spMk id="2" creationId="{C518A3A5-7CC7-4C4E-93D7-EBF30255E206}"/>
          </ac:spMkLst>
        </pc:spChg>
        <pc:picChg chg="mod">
          <ac:chgData name="Saltmarsh, Mike" userId="dffcddf0-7985-4477-9040-ef218e9d025c" providerId="ADAL" clId="{94784CA1-B40D-4721-A55F-23C24D311C51}" dt="2025-03-04T13:13:47.781" v="156" actId="14100"/>
          <ac:picMkLst>
            <pc:docMk/>
            <pc:sldMk cId="360116781" sldId="352"/>
            <ac:picMk id="7" creationId="{3CFB17BD-F69E-93F2-5896-E1AD7A085D73}"/>
          </ac:picMkLst>
        </pc:picChg>
      </pc:sldChg>
      <pc:sldChg chg="modSp mod">
        <pc:chgData name="Saltmarsh, Mike" userId="dffcddf0-7985-4477-9040-ef218e9d025c" providerId="ADAL" clId="{94784CA1-B40D-4721-A55F-23C24D311C51}" dt="2025-03-04T13:16:06.196" v="164" actId="14100"/>
        <pc:sldMkLst>
          <pc:docMk/>
          <pc:sldMk cId="1670958754" sldId="353"/>
        </pc:sldMkLst>
        <pc:spChg chg="mod">
          <ac:chgData name="Saltmarsh, Mike" userId="dffcddf0-7985-4477-9040-ef218e9d025c" providerId="ADAL" clId="{94784CA1-B40D-4721-A55F-23C24D311C51}" dt="2025-03-04T13:14:38.748" v="159" actId="20577"/>
          <ac:spMkLst>
            <pc:docMk/>
            <pc:sldMk cId="1670958754" sldId="353"/>
            <ac:spMk id="10" creationId="{26FB3467-759A-04B9-D69D-736BBC4F5046}"/>
          </ac:spMkLst>
        </pc:spChg>
      </pc:sldChg>
      <pc:sldChg chg="modSp mod">
        <pc:chgData name="Saltmarsh, Mike" userId="dffcddf0-7985-4477-9040-ef218e9d025c" providerId="ADAL" clId="{94784CA1-B40D-4721-A55F-23C24D311C51}" dt="2025-03-04T13:46:41.265" v="192" actId="20577"/>
        <pc:sldMkLst>
          <pc:docMk/>
          <pc:sldMk cId="3351614216" sldId="356"/>
        </pc:sldMkLst>
        <pc:spChg chg="mod">
          <ac:chgData name="Saltmarsh, Mike" userId="dffcddf0-7985-4477-9040-ef218e9d025c" providerId="ADAL" clId="{94784CA1-B40D-4721-A55F-23C24D311C51}" dt="2025-03-04T13:46:41.265" v="192" actId="20577"/>
          <ac:spMkLst>
            <pc:docMk/>
            <pc:sldMk cId="3351614216" sldId="356"/>
            <ac:spMk id="7" creationId="{88AE591F-6433-422D-7A7C-00DC5BBCEBE0}"/>
          </ac:spMkLst>
        </pc:spChg>
      </pc:sldChg>
      <pc:sldChg chg="modSp mod">
        <pc:chgData name="Saltmarsh, Mike" userId="dffcddf0-7985-4477-9040-ef218e9d025c" providerId="ADAL" clId="{94784CA1-B40D-4721-A55F-23C24D311C51}" dt="2025-03-04T13:55:18.207" v="238" actId="20577"/>
        <pc:sldMkLst>
          <pc:docMk/>
          <pc:sldMk cId="1371672767" sldId="357"/>
        </pc:sldMkLst>
        <pc:spChg chg="mod">
          <ac:chgData name="Saltmarsh, Mike" userId="dffcddf0-7985-4477-9040-ef218e9d025c" providerId="ADAL" clId="{94784CA1-B40D-4721-A55F-23C24D311C51}" dt="2025-03-04T13:54:13.482" v="222" actId="20577"/>
          <ac:spMkLst>
            <pc:docMk/>
            <pc:sldMk cId="1371672767" sldId="357"/>
            <ac:spMk id="6" creationId="{45A04B47-6B80-E611-1137-386587666ABF}"/>
          </ac:spMkLst>
        </pc:spChg>
        <pc:spChg chg="mod">
          <ac:chgData name="Saltmarsh, Mike" userId="dffcddf0-7985-4477-9040-ef218e9d025c" providerId="ADAL" clId="{94784CA1-B40D-4721-A55F-23C24D311C51}" dt="2025-03-04T13:55:18.207" v="238" actId="20577"/>
          <ac:spMkLst>
            <pc:docMk/>
            <pc:sldMk cId="1371672767" sldId="357"/>
            <ac:spMk id="8" creationId="{DA73E2B4-EF7A-4232-0225-A1E50DDA37F7}"/>
          </ac:spMkLst>
        </pc:spChg>
      </pc:sldChg>
      <pc:sldChg chg="modSp mod">
        <pc:chgData name="Saltmarsh, Mike" userId="dffcddf0-7985-4477-9040-ef218e9d025c" providerId="ADAL" clId="{94784CA1-B40D-4721-A55F-23C24D311C51}" dt="2025-03-04T13:20:55.919" v="179" actId="1035"/>
        <pc:sldMkLst>
          <pc:docMk/>
          <pc:sldMk cId="3304209892" sldId="358"/>
        </pc:sldMkLst>
        <pc:spChg chg="mod">
          <ac:chgData name="Saltmarsh, Mike" userId="dffcddf0-7985-4477-9040-ef218e9d025c" providerId="ADAL" clId="{94784CA1-B40D-4721-A55F-23C24D311C51}" dt="2025-03-04T13:19:07.491" v="168" actId="20577"/>
          <ac:spMkLst>
            <pc:docMk/>
            <pc:sldMk cId="3304209892" sldId="358"/>
            <ac:spMk id="8" creationId="{6045220F-03DA-6625-E051-99957DF3D6B2}"/>
          </ac:spMkLst>
        </pc:spChg>
        <pc:spChg chg="mod">
          <ac:chgData name="Saltmarsh, Mike" userId="dffcddf0-7985-4477-9040-ef218e9d025c" providerId="ADAL" clId="{94784CA1-B40D-4721-A55F-23C24D311C51}" dt="2025-03-04T13:20:55.919" v="179" actId="1035"/>
          <ac:spMkLst>
            <pc:docMk/>
            <pc:sldMk cId="3304209892" sldId="358"/>
            <ac:spMk id="16" creationId="{A5AC3D35-5D36-9775-3E2B-15E86F7B68E6}"/>
          </ac:spMkLst>
        </pc:spChg>
      </pc:sldChg>
      <pc:sldChg chg="modSp mod">
        <pc:chgData name="Saltmarsh, Mike" userId="dffcddf0-7985-4477-9040-ef218e9d025c" providerId="ADAL" clId="{94784CA1-B40D-4721-A55F-23C24D311C51}" dt="2025-03-04T13:39:22.671" v="184" actId="20577"/>
        <pc:sldMkLst>
          <pc:docMk/>
          <pc:sldMk cId="1478727043" sldId="360"/>
        </pc:sldMkLst>
        <pc:spChg chg="mod">
          <ac:chgData name="Saltmarsh, Mike" userId="dffcddf0-7985-4477-9040-ef218e9d025c" providerId="ADAL" clId="{94784CA1-B40D-4721-A55F-23C24D311C51}" dt="2025-03-04T13:39:22.671" v="184" actId="20577"/>
          <ac:spMkLst>
            <pc:docMk/>
            <pc:sldMk cId="1478727043" sldId="360"/>
            <ac:spMk id="8" creationId="{6045220F-03DA-6625-E051-99957DF3D6B2}"/>
          </ac:spMkLst>
        </pc:spChg>
      </pc:sldChg>
      <pc:sldChg chg="modSp mod">
        <pc:chgData name="Saltmarsh, Mike" userId="dffcddf0-7985-4477-9040-ef218e9d025c" providerId="ADAL" clId="{94784CA1-B40D-4721-A55F-23C24D311C51}" dt="2025-03-04T15:01:41.915" v="277" actId="6549"/>
        <pc:sldMkLst>
          <pc:docMk/>
          <pc:sldMk cId="3825591315" sldId="361"/>
        </pc:sldMkLst>
        <pc:spChg chg="mod">
          <ac:chgData name="Saltmarsh, Mike" userId="dffcddf0-7985-4477-9040-ef218e9d025c" providerId="ADAL" clId="{94784CA1-B40D-4721-A55F-23C24D311C51}" dt="2025-03-04T15:00:41.633" v="267" actId="6549"/>
          <ac:spMkLst>
            <pc:docMk/>
            <pc:sldMk cId="3825591315" sldId="361"/>
            <ac:spMk id="2" creationId="{C518A3A5-7CC7-4C4E-93D7-EBF30255E206}"/>
          </ac:spMkLst>
        </pc:spChg>
        <pc:spChg chg="mod">
          <ac:chgData name="Saltmarsh, Mike" userId="dffcddf0-7985-4477-9040-ef218e9d025c" providerId="ADAL" clId="{94784CA1-B40D-4721-A55F-23C24D311C51}" dt="2025-03-04T15:01:41.915" v="277" actId="6549"/>
          <ac:spMkLst>
            <pc:docMk/>
            <pc:sldMk cId="3825591315" sldId="361"/>
            <ac:spMk id="7" creationId="{4B17CB11-A083-A79F-19C8-242C5BD0FC31}"/>
          </ac:spMkLst>
        </pc:spChg>
      </pc:sldChg>
      <pc:sldChg chg="modSp mod">
        <pc:chgData name="Saltmarsh, Mike" userId="dffcddf0-7985-4477-9040-ef218e9d025c" providerId="ADAL" clId="{94784CA1-B40D-4721-A55F-23C24D311C51}" dt="2025-03-04T15:00:22.084" v="258" actId="20577"/>
        <pc:sldMkLst>
          <pc:docMk/>
          <pc:sldMk cId="1210909023" sldId="362"/>
        </pc:sldMkLst>
        <pc:spChg chg="mod">
          <ac:chgData name="Saltmarsh, Mike" userId="dffcddf0-7985-4477-9040-ef218e9d025c" providerId="ADAL" clId="{94784CA1-B40D-4721-A55F-23C24D311C51}" dt="2025-03-04T14:59:12.891" v="247" actId="6549"/>
          <ac:spMkLst>
            <pc:docMk/>
            <pc:sldMk cId="1210909023" sldId="362"/>
            <ac:spMk id="2" creationId="{C518A3A5-7CC7-4C4E-93D7-EBF30255E206}"/>
          </ac:spMkLst>
        </pc:spChg>
        <pc:spChg chg="mod">
          <ac:chgData name="Saltmarsh, Mike" userId="dffcddf0-7985-4477-9040-ef218e9d025c" providerId="ADAL" clId="{94784CA1-B40D-4721-A55F-23C24D311C51}" dt="2025-03-04T15:00:22.084" v="258" actId="20577"/>
          <ac:spMkLst>
            <pc:docMk/>
            <pc:sldMk cId="1210909023" sldId="362"/>
            <ac:spMk id="5" creationId="{E36E3C98-E5B0-BED6-136B-8A8D5FD9C1CF}"/>
          </ac:spMkLst>
        </pc:spChg>
      </pc:sldChg>
      <pc:sldChg chg="modSp mod">
        <pc:chgData name="Saltmarsh, Mike" userId="dffcddf0-7985-4477-9040-ef218e9d025c" providerId="ADAL" clId="{94784CA1-B40D-4721-A55F-23C24D311C51}" dt="2025-03-04T15:44:02.140" v="306" actId="6549"/>
        <pc:sldMkLst>
          <pc:docMk/>
          <pc:sldMk cId="3448913059" sldId="363"/>
        </pc:sldMkLst>
        <pc:spChg chg="mod">
          <ac:chgData name="Saltmarsh, Mike" userId="dffcddf0-7985-4477-9040-ef218e9d025c" providerId="ADAL" clId="{94784CA1-B40D-4721-A55F-23C24D311C51}" dt="2025-03-04T15:34:16.092" v="298" actId="1076"/>
          <ac:spMkLst>
            <pc:docMk/>
            <pc:sldMk cId="3448913059" sldId="363"/>
            <ac:spMk id="2" creationId="{C518A3A5-7CC7-4C4E-93D7-EBF30255E206}"/>
          </ac:spMkLst>
        </pc:spChg>
        <pc:spChg chg="mod">
          <ac:chgData name="Saltmarsh, Mike" userId="dffcddf0-7985-4477-9040-ef218e9d025c" providerId="ADAL" clId="{94784CA1-B40D-4721-A55F-23C24D311C51}" dt="2025-03-04T15:44:02.140" v="306" actId="6549"/>
          <ac:spMkLst>
            <pc:docMk/>
            <pc:sldMk cId="3448913059" sldId="363"/>
            <ac:spMk id="11" creationId="{DF5B8104-D2D4-F2D2-8F71-7B316F58E7B0}"/>
          </ac:spMkLst>
        </pc:spChg>
      </pc:sldChg>
      <pc:sldChg chg="addSp delSp modSp mod">
        <pc:chgData name="Saltmarsh, Mike" userId="dffcddf0-7985-4477-9040-ef218e9d025c" providerId="ADAL" clId="{94784CA1-B40D-4721-A55F-23C24D311C51}" dt="2025-03-04T16:01:25.626" v="317" actId="1076"/>
        <pc:sldMkLst>
          <pc:docMk/>
          <pc:sldMk cId="2045605843" sldId="364"/>
        </pc:sldMkLst>
        <pc:spChg chg="mod">
          <ac:chgData name="Saltmarsh, Mike" userId="dffcddf0-7985-4477-9040-ef218e9d025c" providerId="ADAL" clId="{94784CA1-B40D-4721-A55F-23C24D311C51}" dt="2025-03-04T15:53:49.613" v="311" actId="1076"/>
          <ac:spMkLst>
            <pc:docMk/>
            <pc:sldMk cId="2045605843" sldId="364"/>
            <ac:spMk id="2" creationId="{C518A3A5-7CC7-4C4E-93D7-EBF30255E206}"/>
          </ac:spMkLst>
        </pc:spChg>
        <pc:picChg chg="add mod">
          <ac:chgData name="Saltmarsh, Mike" userId="dffcddf0-7985-4477-9040-ef218e9d025c" providerId="ADAL" clId="{94784CA1-B40D-4721-A55F-23C24D311C51}" dt="2025-03-04T16:01:25.626" v="317" actId="1076"/>
          <ac:picMkLst>
            <pc:docMk/>
            <pc:sldMk cId="2045605843" sldId="364"/>
            <ac:picMk id="6" creationId="{A63CD89F-DD4A-C0FE-3AC1-4DB65B52E3FE}"/>
          </ac:picMkLst>
        </pc:picChg>
      </pc:sldChg>
      <pc:sldChg chg="modSp mod">
        <pc:chgData name="Saltmarsh, Mike" userId="dffcddf0-7985-4477-9040-ef218e9d025c" providerId="ADAL" clId="{94784CA1-B40D-4721-A55F-23C24D311C51}" dt="2025-03-04T16:04:12.189" v="322" actId="1076"/>
        <pc:sldMkLst>
          <pc:docMk/>
          <pc:sldMk cId="862705169" sldId="365"/>
        </pc:sldMkLst>
        <pc:spChg chg="mod">
          <ac:chgData name="Saltmarsh, Mike" userId="dffcddf0-7985-4477-9040-ef218e9d025c" providerId="ADAL" clId="{94784CA1-B40D-4721-A55F-23C24D311C51}" dt="2025-03-04T16:04:12.189" v="322" actId="1076"/>
          <ac:spMkLst>
            <pc:docMk/>
            <pc:sldMk cId="862705169" sldId="365"/>
            <ac:spMk id="2" creationId="{C518A3A5-7CC7-4C4E-93D7-EBF30255E206}"/>
          </ac:spMkLst>
        </pc:spChg>
      </pc:sldChg>
      <pc:sldChg chg="modSp mod">
        <pc:chgData name="Saltmarsh, Mike" userId="dffcddf0-7985-4477-9040-ef218e9d025c" providerId="ADAL" clId="{94784CA1-B40D-4721-A55F-23C24D311C51}" dt="2025-03-04T16:04:40.628" v="329" actId="1076"/>
        <pc:sldMkLst>
          <pc:docMk/>
          <pc:sldMk cId="4249346786" sldId="366"/>
        </pc:sldMkLst>
        <pc:spChg chg="mod">
          <ac:chgData name="Saltmarsh, Mike" userId="dffcddf0-7985-4477-9040-ef218e9d025c" providerId="ADAL" clId="{94784CA1-B40D-4721-A55F-23C24D311C51}" dt="2025-03-04T16:04:40.628" v="329" actId="1076"/>
          <ac:spMkLst>
            <pc:docMk/>
            <pc:sldMk cId="4249346786" sldId="366"/>
            <ac:spMk id="2" creationId="{C518A3A5-7CC7-4C4E-93D7-EBF30255E206}"/>
          </ac:spMkLst>
        </pc:spChg>
      </pc:sldChg>
      <pc:sldChg chg="modSp mod">
        <pc:chgData name="Saltmarsh, Mike" userId="dffcddf0-7985-4477-9040-ef218e9d025c" providerId="ADAL" clId="{94784CA1-B40D-4721-A55F-23C24D311C51}" dt="2025-03-04T16:08:11.355" v="351" actId="732"/>
        <pc:sldMkLst>
          <pc:docMk/>
          <pc:sldMk cId="787542008" sldId="367"/>
        </pc:sldMkLst>
        <pc:spChg chg="mod">
          <ac:chgData name="Saltmarsh, Mike" userId="dffcddf0-7985-4477-9040-ef218e9d025c" providerId="ADAL" clId="{94784CA1-B40D-4721-A55F-23C24D311C51}" dt="2025-03-04T16:07:31.212" v="347" actId="1037"/>
          <ac:spMkLst>
            <pc:docMk/>
            <pc:sldMk cId="787542008" sldId="367"/>
            <ac:spMk id="2" creationId="{C518A3A5-7CC7-4C4E-93D7-EBF30255E206}"/>
          </ac:spMkLst>
        </pc:spChg>
        <pc:spChg chg="mod">
          <ac:chgData name="Saltmarsh, Mike" userId="dffcddf0-7985-4477-9040-ef218e9d025c" providerId="ADAL" clId="{94784CA1-B40D-4721-A55F-23C24D311C51}" dt="2025-03-04T16:06:36.005" v="340" actId="14100"/>
          <ac:spMkLst>
            <pc:docMk/>
            <pc:sldMk cId="787542008" sldId="367"/>
            <ac:spMk id="6" creationId="{3685B1C3-5FC3-8440-AEC6-E57C90C2C224}"/>
          </ac:spMkLst>
        </pc:spChg>
        <pc:picChg chg="mod modCrop">
          <ac:chgData name="Saltmarsh, Mike" userId="dffcddf0-7985-4477-9040-ef218e9d025c" providerId="ADAL" clId="{94784CA1-B40D-4721-A55F-23C24D311C51}" dt="2025-03-04T16:08:11.355" v="351" actId="732"/>
          <ac:picMkLst>
            <pc:docMk/>
            <pc:sldMk cId="787542008" sldId="367"/>
            <ac:picMk id="9" creationId="{BAD2946C-8BDF-1DCC-FC0F-091876B007E7}"/>
          </ac:picMkLst>
        </pc:picChg>
      </pc:sldChg>
      <pc:sldChg chg="modSp mod">
        <pc:chgData name="Saltmarsh, Mike" userId="dffcddf0-7985-4477-9040-ef218e9d025c" providerId="ADAL" clId="{94784CA1-B40D-4721-A55F-23C24D311C51}" dt="2025-03-04T16:08:52.768" v="358" actId="20577"/>
        <pc:sldMkLst>
          <pc:docMk/>
          <pc:sldMk cId="4262050376" sldId="369"/>
        </pc:sldMkLst>
        <pc:spChg chg="mod">
          <ac:chgData name="Saltmarsh, Mike" userId="dffcddf0-7985-4477-9040-ef218e9d025c" providerId="ADAL" clId="{94784CA1-B40D-4721-A55F-23C24D311C51}" dt="2025-03-04T16:08:31.907" v="356" actId="1076"/>
          <ac:spMkLst>
            <pc:docMk/>
            <pc:sldMk cId="4262050376" sldId="369"/>
            <ac:spMk id="2" creationId="{C518A3A5-7CC7-4C4E-93D7-EBF30255E206}"/>
          </ac:spMkLst>
        </pc:spChg>
        <pc:spChg chg="mod">
          <ac:chgData name="Saltmarsh, Mike" userId="dffcddf0-7985-4477-9040-ef218e9d025c" providerId="ADAL" clId="{94784CA1-B40D-4721-A55F-23C24D311C51}" dt="2025-03-04T16:08:52.768" v="358" actId="20577"/>
          <ac:spMkLst>
            <pc:docMk/>
            <pc:sldMk cId="4262050376" sldId="369"/>
            <ac:spMk id="6" creationId="{418A5EDB-23F8-AE67-9534-D850FD34469B}"/>
          </ac:spMkLst>
        </pc:spChg>
      </pc:sldChg>
      <pc:sldChg chg="modSp mod">
        <pc:chgData name="Saltmarsh, Mike" userId="dffcddf0-7985-4477-9040-ef218e9d025c" providerId="ADAL" clId="{94784CA1-B40D-4721-A55F-23C24D311C51}" dt="2025-03-04T13:12:13.072" v="148" actId="6549"/>
        <pc:sldMkLst>
          <pc:docMk/>
          <pc:sldMk cId="2441679300" sldId="538"/>
        </pc:sldMkLst>
        <pc:spChg chg="mod">
          <ac:chgData name="Saltmarsh, Mike" userId="dffcddf0-7985-4477-9040-ef218e9d025c" providerId="ADAL" clId="{94784CA1-B40D-4721-A55F-23C24D311C51}" dt="2025-03-04T12:44:33.758" v="58" actId="14100"/>
          <ac:spMkLst>
            <pc:docMk/>
            <pc:sldMk cId="2441679300" sldId="538"/>
            <ac:spMk id="2" creationId="{C518A3A5-7CC7-4C4E-93D7-EBF30255E206}"/>
          </ac:spMkLst>
        </pc:spChg>
        <pc:graphicFrameChg chg="modGraphic">
          <ac:chgData name="Saltmarsh, Mike" userId="dffcddf0-7985-4477-9040-ef218e9d025c" providerId="ADAL" clId="{94784CA1-B40D-4721-A55F-23C24D311C51}" dt="2025-03-04T13:12:13.072" v="148" actId="6549"/>
          <ac:graphicFrameMkLst>
            <pc:docMk/>
            <pc:sldMk cId="2441679300" sldId="538"/>
            <ac:graphicFrameMk id="7" creationId="{91869626-4664-3B7B-1F40-E728136E2A63}"/>
          </ac:graphicFrameMkLst>
        </pc:graphicFrameChg>
      </pc:sldChg>
      <pc:sldChg chg="modSp mod">
        <pc:chgData name="Saltmarsh, Mike" userId="dffcddf0-7985-4477-9040-ef218e9d025c" providerId="ADAL" clId="{94784CA1-B40D-4721-A55F-23C24D311C51}" dt="2025-03-04T13:44:24.785" v="189" actId="2711"/>
        <pc:sldMkLst>
          <pc:docMk/>
          <pc:sldMk cId="1139423762" sldId="540"/>
        </pc:sldMkLst>
        <pc:spChg chg="mod">
          <ac:chgData name="Saltmarsh, Mike" userId="dffcddf0-7985-4477-9040-ef218e9d025c" providerId="ADAL" clId="{94784CA1-B40D-4721-A55F-23C24D311C51}" dt="2025-03-04T13:42:43.047" v="188" actId="20577"/>
          <ac:spMkLst>
            <pc:docMk/>
            <pc:sldMk cId="1139423762" sldId="540"/>
            <ac:spMk id="11" creationId="{DF5B8104-D2D4-F2D2-8F71-7B316F58E7B0}"/>
          </ac:spMkLst>
        </pc:spChg>
        <pc:spChg chg="mod">
          <ac:chgData name="Saltmarsh, Mike" userId="dffcddf0-7985-4477-9040-ef218e9d025c" providerId="ADAL" clId="{94784CA1-B40D-4721-A55F-23C24D311C51}" dt="2025-03-04T13:44:24.785" v="189" actId="2711"/>
          <ac:spMkLst>
            <pc:docMk/>
            <pc:sldMk cId="1139423762" sldId="540"/>
            <ac:spMk id="16" creationId="{A5AC3D35-5D36-9775-3E2B-15E86F7B68E6}"/>
          </ac:spMkLst>
        </pc:spChg>
      </pc:sldChg>
      <pc:sldChg chg="modSp mod">
        <pc:chgData name="Saltmarsh, Mike" userId="dffcddf0-7985-4477-9040-ef218e9d025c" providerId="ADAL" clId="{94784CA1-B40D-4721-A55F-23C24D311C51}" dt="2025-03-04T13:18:07.494" v="167" actId="20577"/>
        <pc:sldMkLst>
          <pc:docMk/>
          <pc:sldMk cId="1307920960" sldId="542"/>
        </pc:sldMkLst>
        <pc:spChg chg="mod">
          <ac:chgData name="Saltmarsh, Mike" userId="dffcddf0-7985-4477-9040-ef218e9d025c" providerId="ADAL" clId="{94784CA1-B40D-4721-A55F-23C24D311C51}" dt="2025-03-04T13:18:07.494" v="167" actId="20577"/>
          <ac:spMkLst>
            <pc:docMk/>
            <pc:sldMk cId="1307920960" sldId="542"/>
            <ac:spMk id="11" creationId="{DF5B8104-D2D4-F2D2-8F71-7B316F58E7B0}"/>
          </ac:spMkLst>
        </pc:spChg>
      </pc:sldChg>
      <pc:sldChg chg="modSp mod">
        <pc:chgData name="Saltmarsh, Mike" userId="dffcddf0-7985-4477-9040-ef218e9d025c" providerId="ADAL" clId="{94784CA1-B40D-4721-A55F-23C24D311C51}" dt="2025-03-04T15:33:05.347" v="293" actId="1076"/>
        <pc:sldMkLst>
          <pc:docMk/>
          <pc:sldMk cId="4284081520" sldId="543"/>
        </pc:sldMkLst>
        <pc:spChg chg="mod">
          <ac:chgData name="Saltmarsh, Mike" userId="dffcddf0-7985-4477-9040-ef218e9d025c" providerId="ADAL" clId="{94784CA1-B40D-4721-A55F-23C24D311C51}" dt="2025-03-04T15:33:05.347" v="293" actId="1076"/>
          <ac:spMkLst>
            <pc:docMk/>
            <pc:sldMk cId="4284081520" sldId="543"/>
            <ac:spMk id="2" creationId="{C518A3A5-7CC7-4C4E-93D7-EBF30255E206}"/>
          </ac:spMkLst>
        </pc:spChg>
      </pc:sldChg>
    </pc:docChg>
  </pc:docChgLst>
  <pc:docChgLst>
    <pc:chgData name="Saltmarsh, Mike" userId="dffcddf0-7985-4477-9040-ef218e9d025c" providerId="ADAL" clId="{D7B1FEE1-D7C8-4673-8D3C-635F189DE163}"/>
    <pc:docChg chg="undo custSel modSld">
      <pc:chgData name="Saltmarsh, Mike" userId="dffcddf0-7985-4477-9040-ef218e9d025c" providerId="ADAL" clId="{D7B1FEE1-D7C8-4673-8D3C-635F189DE163}" dt="2025-03-10T18:57:45.101" v="667" actId="1076"/>
      <pc:docMkLst>
        <pc:docMk/>
      </pc:docMkLst>
      <pc:sldChg chg="delSp modSp mod">
        <pc:chgData name="Saltmarsh, Mike" userId="dffcddf0-7985-4477-9040-ef218e9d025c" providerId="ADAL" clId="{D7B1FEE1-D7C8-4673-8D3C-635F189DE163}" dt="2025-03-10T18:41:30.350" v="646" actId="1038"/>
        <pc:sldMkLst>
          <pc:docMk/>
          <pc:sldMk cId="865200495" sldId="259"/>
        </pc:sldMkLst>
        <pc:spChg chg="mod">
          <ac:chgData name="Saltmarsh, Mike" userId="dffcddf0-7985-4477-9040-ef218e9d025c" providerId="ADAL" clId="{D7B1FEE1-D7C8-4673-8D3C-635F189DE163}" dt="2025-03-10T18:38:50.762" v="616" actId="6549"/>
          <ac:spMkLst>
            <pc:docMk/>
            <pc:sldMk cId="865200495" sldId="259"/>
            <ac:spMk id="10" creationId="{566F744D-930D-725E-B9DB-B9F47AC77721}"/>
          </ac:spMkLst>
        </pc:spChg>
        <pc:spChg chg="mod">
          <ac:chgData name="Saltmarsh, Mike" userId="dffcddf0-7985-4477-9040-ef218e9d025c" providerId="ADAL" clId="{D7B1FEE1-D7C8-4673-8D3C-635F189DE163}" dt="2025-03-10T18:41:30.350" v="646" actId="1038"/>
          <ac:spMkLst>
            <pc:docMk/>
            <pc:sldMk cId="865200495" sldId="259"/>
            <ac:spMk id="20" creationId="{B1821A75-F4DD-4B60-AB55-68274932273C}"/>
          </ac:spMkLst>
        </pc:spChg>
        <pc:spChg chg="mod">
          <ac:chgData name="Saltmarsh, Mike" userId="dffcddf0-7985-4477-9040-ef218e9d025c" providerId="ADAL" clId="{D7B1FEE1-D7C8-4673-8D3C-635F189DE163}" dt="2025-03-10T18:38:00.322" v="607" actId="1076"/>
          <ac:spMkLst>
            <pc:docMk/>
            <pc:sldMk cId="865200495" sldId="259"/>
            <ac:spMk id="41" creationId="{57663C06-95D8-2AAE-3DA7-50B57909C1B6}"/>
          </ac:spMkLst>
        </pc:spChg>
        <pc:picChg chg="mod">
          <ac:chgData name="Saltmarsh, Mike" userId="dffcddf0-7985-4477-9040-ef218e9d025c" providerId="ADAL" clId="{D7B1FEE1-D7C8-4673-8D3C-635F189DE163}" dt="2025-03-10T18:38:12.286" v="609" actId="14100"/>
          <ac:picMkLst>
            <pc:docMk/>
            <pc:sldMk cId="865200495" sldId="259"/>
            <ac:picMk id="30" creationId="{7A677578-F5C9-9825-314B-F9AC0719100B}"/>
          </ac:picMkLst>
        </pc:picChg>
      </pc:sldChg>
      <pc:sldChg chg="modSp mod">
        <pc:chgData name="Saltmarsh, Mike" userId="dffcddf0-7985-4477-9040-ef218e9d025c" providerId="ADAL" clId="{D7B1FEE1-D7C8-4673-8D3C-635F189DE163}" dt="2025-03-10T11:21:31.533" v="95" actId="14100"/>
        <pc:sldMkLst>
          <pc:docMk/>
          <pc:sldMk cId="2636124729" sldId="347"/>
        </pc:sldMkLst>
        <pc:spChg chg="mod">
          <ac:chgData name="Saltmarsh, Mike" userId="dffcddf0-7985-4477-9040-ef218e9d025c" providerId="ADAL" clId="{D7B1FEE1-D7C8-4673-8D3C-635F189DE163}" dt="2025-03-10T11:21:31.533" v="95" actId="14100"/>
          <ac:spMkLst>
            <pc:docMk/>
            <pc:sldMk cId="2636124729" sldId="347"/>
            <ac:spMk id="4" creationId="{1E7A91ED-8515-4CEB-B398-8700DAC9DD55}"/>
          </ac:spMkLst>
        </pc:spChg>
      </pc:sldChg>
      <pc:sldChg chg="modSp mod">
        <pc:chgData name="Saltmarsh, Mike" userId="dffcddf0-7985-4477-9040-ef218e9d025c" providerId="ADAL" clId="{D7B1FEE1-D7C8-4673-8D3C-635F189DE163}" dt="2025-03-10T11:30:01.600" v="167" actId="14100"/>
        <pc:sldMkLst>
          <pc:docMk/>
          <pc:sldMk cId="3475839083" sldId="348"/>
        </pc:sldMkLst>
        <pc:spChg chg="mod">
          <ac:chgData name="Saltmarsh, Mike" userId="dffcddf0-7985-4477-9040-ef218e9d025c" providerId="ADAL" clId="{D7B1FEE1-D7C8-4673-8D3C-635F189DE163}" dt="2025-03-10T11:30:01.600" v="167" actId="14100"/>
          <ac:spMkLst>
            <pc:docMk/>
            <pc:sldMk cId="3475839083" sldId="348"/>
            <ac:spMk id="4" creationId="{1E7A91ED-8515-4CEB-B398-8700DAC9DD55}"/>
          </ac:spMkLst>
        </pc:spChg>
        <pc:picChg chg="mod">
          <ac:chgData name="Saltmarsh, Mike" userId="dffcddf0-7985-4477-9040-ef218e9d025c" providerId="ADAL" clId="{D7B1FEE1-D7C8-4673-8D3C-635F189DE163}" dt="2025-03-10T11:29:54.344" v="159" actId="1035"/>
          <ac:picMkLst>
            <pc:docMk/>
            <pc:sldMk cId="3475839083" sldId="348"/>
            <ac:picMk id="5" creationId="{C2E82F8C-E8A4-3C58-EFEA-36F73FC5D606}"/>
          </ac:picMkLst>
        </pc:picChg>
      </pc:sldChg>
      <pc:sldChg chg="modSp mod">
        <pc:chgData name="Saltmarsh, Mike" userId="dffcddf0-7985-4477-9040-ef218e9d025c" providerId="ADAL" clId="{D7B1FEE1-D7C8-4673-8D3C-635F189DE163}" dt="2025-03-10T11:32:24.248" v="175" actId="14100"/>
        <pc:sldMkLst>
          <pc:docMk/>
          <pc:sldMk cId="3733608483" sldId="349"/>
        </pc:sldMkLst>
        <pc:spChg chg="mod">
          <ac:chgData name="Saltmarsh, Mike" userId="dffcddf0-7985-4477-9040-ef218e9d025c" providerId="ADAL" clId="{D7B1FEE1-D7C8-4673-8D3C-635F189DE163}" dt="2025-03-10T11:31:40.621" v="173" actId="14100"/>
          <ac:spMkLst>
            <pc:docMk/>
            <pc:sldMk cId="3733608483" sldId="349"/>
            <ac:spMk id="4" creationId="{1E7A91ED-8515-4CEB-B398-8700DAC9DD55}"/>
          </ac:spMkLst>
        </pc:spChg>
        <pc:picChg chg="mod">
          <ac:chgData name="Saltmarsh, Mike" userId="dffcddf0-7985-4477-9040-ef218e9d025c" providerId="ADAL" clId="{D7B1FEE1-D7C8-4673-8D3C-635F189DE163}" dt="2025-03-10T11:32:24.248" v="175" actId="14100"/>
          <ac:picMkLst>
            <pc:docMk/>
            <pc:sldMk cId="3733608483" sldId="349"/>
            <ac:picMk id="5" creationId="{EAB2078C-2E16-1F18-CEBD-426D1D55A680}"/>
          </ac:picMkLst>
        </pc:picChg>
      </pc:sldChg>
      <pc:sldChg chg="modNotesTx">
        <pc:chgData name="Saltmarsh, Mike" userId="dffcddf0-7985-4477-9040-ef218e9d025c" providerId="ADAL" clId="{D7B1FEE1-D7C8-4673-8D3C-635F189DE163}" dt="2025-03-10T18:39:30.465" v="622" actId="20577"/>
        <pc:sldMkLst>
          <pc:docMk/>
          <pc:sldMk cId="1286971578" sldId="350"/>
        </pc:sldMkLst>
      </pc:sldChg>
      <pc:sldChg chg="addSp delSp modSp mod">
        <pc:chgData name="Saltmarsh, Mike" userId="dffcddf0-7985-4477-9040-ef218e9d025c" providerId="ADAL" clId="{D7B1FEE1-D7C8-4673-8D3C-635F189DE163}" dt="2025-03-10T16:01:07.819" v="561"/>
        <pc:sldMkLst>
          <pc:docMk/>
          <pc:sldMk cId="3355531965" sldId="351"/>
        </pc:sldMkLst>
        <pc:spChg chg="mod">
          <ac:chgData name="Saltmarsh, Mike" userId="dffcddf0-7985-4477-9040-ef218e9d025c" providerId="ADAL" clId="{D7B1FEE1-D7C8-4673-8D3C-635F189DE163}" dt="2025-03-10T11:46:58.420" v="194" actId="14100"/>
          <ac:spMkLst>
            <pc:docMk/>
            <pc:sldMk cId="3355531965" sldId="351"/>
            <ac:spMk id="4" creationId="{1E7A91ED-8515-4CEB-B398-8700DAC9DD55}"/>
          </ac:spMkLst>
        </pc:spChg>
        <pc:spChg chg="add mod">
          <ac:chgData name="Saltmarsh, Mike" userId="dffcddf0-7985-4477-9040-ef218e9d025c" providerId="ADAL" clId="{D7B1FEE1-D7C8-4673-8D3C-635F189DE163}" dt="2025-03-10T16:01:07.819" v="561"/>
          <ac:spMkLst>
            <pc:docMk/>
            <pc:sldMk cId="3355531965" sldId="351"/>
            <ac:spMk id="7" creationId="{15EF44F1-CA4E-4F4D-0403-1D2F10FB0A36}"/>
          </ac:spMkLst>
        </pc:spChg>
      </pc:sldChg>
      <pc:sldChg chg="modSp mod">
        <pc:chgData name="Saltmarsh, Mike" userId="dffcddf0-7985-4477-9040-ef218e9d025c" providerId="ADAL" clId="{D7B1FEE1-D7C8-4673-8D3C-635F189DE163}" dt="2025-03-10T11:53:03.748" v="251" actId="14100"/>
        <pc:sldMkLst>
          <pc:docMk/>
          <pc:sldMk cId="360116781" sldId="352"/>
        </pc:sldMkLst>
        <pc:spChg chg="mod">
          <ac:chgData name="Saltmarsh, Mike" userId="dffcddf0-7985-4477-9040-ef218e9d025c" providerId="ADAL" clId="{D7B1FEE1-D7C8-4673-8D3C-635F189DE163}" dt="2025-03-10T11:51:45.044" v="245" actId="6549"/>
          <ac:spMkLst>
            <pc:docMk/>
            <pc:sldMk cId="360116781" sldId="352"/>
            <ac:spMk id="4" creationId="{1E7A91ED-8515-4CEB-B398-8700DAC9DD55}"/>
          </ac:spMkLst>
        </pc:spChg>
        <pc:picChg chg="mod modCrop">
          <ac:chgData name="Saltmarsh, Mike" userId="dffcddf0-7985-4477-9040-ef218e9d025c" providerId="ADAL" clId="{D7B1FEE1-D7C8-4673-8D3C-635F189DE163}" dt="2025-03-10T11:53:03.748" v="251" actId="14100"/>
          <ac:picMkLst>
            <pc:docMk/>
            <pc:sldMk cId="360116781" sldId="352"/>
            <ac:picMk id="5" creationId="{0C88C292-8DC2-B25D-D4F2-BD9827E52634}"/>
          </ac:picMkLst>
        </pc:picChg>
      </pc:sldChg>
      <pc:sldChg chg="delSp modSp mod">
        <pc:chgData name="Saltmarsh, Mike" userId="dffcddf0-7985-4477-9040-ef218e9d025c" providerId="ADAL" clId="{D7B1FEE1-D7C8-4673-8D3C-635F189DE163}" dt="2025-03-10T11:56:27.692" v="255" actId="1076"/>
        <pc:sldMkLst>
          <pc:docMk/>
          <pc:sldMk cId="1670958754" sldId="353"/>
        </pc:sldMkLst>
        <pc:picChg chg="mod">
          <ac:chgData name="Saltmarsh, Mike" userId="dffcddf0-7985-4477-9040-ef218e9d025c" providerId="ADAL" clId="{D7B1FEE1-D7C8-4673-8D3C-635F189DE163}" dt="2025-03-10T11:56:27.692" v="255" actId="1076"/>
          <ac:picMkLst>
            <pc:docMk/>
            <pc:sldMk cId="1670958754" sldId="353"/>
            <ac:picMk id="12" creationId="{DB973FCF-57B9-2412-6BD0-D18D32BDD1C6}"/>
          </ac:picMkLst>
        </pc:picChg>
      </pc:sldChg>
      <pc:sldChg chg="modSp mod modNotesTx">
        <pc:chgData name="Saltmarsh, Mike" userId="dffcddf0-7985-4477-9040-ef218e9d025c" providerId="ADAL" clId="{D7B1FEE1-D7C8-4673-8D3C-635F189DE163}" dt="2025-03-10T18:41:00.369" v="644" actId="20577"/>
        <pc:sldMkLst>
          <pc:docMk/>
          <pc:sldMk cId="3052839890" sldId="354"/>
        </pc:sldMkLst>
        <pc:spChg chg="mod">
          <ac:chgData name="Saltmarsh, Mike" userId="dffcddf0-7985-4477-9040-ef218e9d025c" providerId="ADAL" clId="{D7B1FEE1-D7C8-4673-8D3C-635F189DE163}" dt="2025-03-10T11:58:11.660" v="284" actId="6549"/>
          <ac:spMkLst>
            <pc:docMk/>
            <pc:sldMk cId="3052839890" sldId="354"/>
            <ac:spMk id="2" creationId="{C518A3A5-7CC7-4C4E-93D7-EBF30255E206}"/>
          </ac:spMkLst>
        </pc:spChg>
      </pc:sldChg>
      <pc:sldChg chg="addSp delSp modSp mod">
        <pc:chgData name="Saltmarsh, Mike" userId="dffcddf0-7985-4477-9040-ef218e9d025c" providerId="ADAL" clId="{D7B1FEE1-D7C8-4673-8D3C-635F189DE163}" dt="2025-03-10T16:19:55.311" v="571" actId="1037"/>
        <pc:sldMkLst>
          <pc:docMk/>
          <pc:sldMk cId="3351614216" sldId="356"/>
        </pc:sldMkLst>
        <pc:spChg chg="add mod">
          <ac:chgData name="Saltmarsh, Mike" userId="dffcddf0-7985-4477-9040-ef218e9d025c" providerId="ADAL" clId="{D7B1FEE1-D7C8-4673-8D3C-635F189DE163}" dt="2025-03-10T16:19:55.311" v="571" actId="1037"/>
          <ac:spMkLst>
            <pc:docMk/>
            <pc:sldMk cId="3351614216" sldId="356"/>
            <ac:spMk id="9" creationId="{D30F866A-5125-E5D0-ACE9-0A1D84F38A0B}"/>
          </ac:spMkLst>
        </pc:spChg>
      </pc:sldChg>
      <pc:sldChg chg="modSp mod">
        <pc:chgData name="Saltmarsh, Mike" userId="dffcddf0-7985-4477-9040-ef218e9d025c" providerId="ADAL" clId="{D7B1FEE1-D7C8-4673-8D3C-635F189DE163}" dt="2025-03-10T18:57:45.101" v="667" actId="1076"/>
        <pc:sldMkLst>
          <pc:docMk/>
          <pc:sldMk cId="1371672767" sldId="357"/>
        </pc:sldMkLst>
        <pc:spChg chg="mod">
          <ac:chgData name="Saltmarsh, Mike" userId="dffcddf0-7985-4477-9040-ef218e9d025c" providerId="ADAL" clId="{D7B1FEE1-D7C8-4673-8D3C-635F189DE163}" dt="2025-03-10T18:57:45.101" v="667" actId="1076"/>
          <ac:spMkLst>
            <pc:docMk/>
            <pc:sldMk cId="1371672767" sldId="357"/>
            <ac:spMk id="2" creationId="{C518A3A5-7CC7-4C4E-93D7-EBF30255E206}"/>
          </ac:spMkLst>
        </pc:spChg>
      </pc:sldChg>
      <pc:sldChg chg="modSp mod">
        <pc:chgData name="Saltmarsh, Mike" userId="dffcddf0-7985-4477-9040-ef218e9d025c" providerId="ADAL" clId="{D7B1FEE1-D7C8-4673-8D3C-635F189DE163}" dt="2025-03-10T14:48:33.690" v="378" actId="1076"/>
        <pc:sldMkLst>
          <pc:docMk/>
          <pc:sldMk cId="3304209892" sldId="358"/>
        </pc:sldMkLst>
        <pc:spChg chg="mod">
          <ac:chgData name="Saltmarsh, Mike" userId="dffcddf0-7985-4477-9040-ef218e9d025c" providerId="ADAL" clId="{D7B1FEE1-D7C8-4673-8D3C-635F189DE163}" dt="2025-03-10T14:48:33.690" v="378" actId="1076"/>
          <ac:spMkLst>
            <pc:docMk/>
            <pc:sldMk cId="3304209892" sldId="358"/>
            <ac:spMk id="2" creationId="{C518A3A5-7CC7-4C4E-93D7-EBF30255E206}"/>
          </ac:spMkLst>
        </pc:spChg>
      </pc:sldChg>
      <pc:sldChg chg="modSp mod">
        <pc:chgData name="Saltmarsh, Mike" userId="dffcddf0-7985-4477-9040-ef218e9d025c" providerId="ADAL" clId="{D7B1FEE1-D7C8-4673-8D3C-635F189DE163}" dt="2025-03-10T16:22:01.729" v="582" actId="1038"/>
        <pc:sldMkLst>
          <pc:docMk/>
          <pc:sldMk cId="1846337302" sldId="359"/>
        </pc:sldMkLst>
        <pc:spChg chg="mod">
          <ac:chgData name="Saltmarsh, Mike" userId="dffcddf0-7985-4477-9040-ef218e9d025c" providerId="ADAL" clId="{D7B1FEE1-D7C8-4673-8D3C-635F189DE163}" dt="2025-03-10T14:56:22.725" v="481" actId="1035"/>
          <ac:spMkLst>
            <pc:docMk/>
            <pc:sldMk cId="1846337302" sldId="359"/>
            <ac:spMk id="2" creationId="{C518A3A5-7CC7-4C4E-93D7-EBF30255E206}"/>
          </ac:spMkLst>
        </pc:spChg>
        <pc:spChg chg="mod">
          <ac:chgData name="Saltmarsh, Mike" userId="dffcddf0-7985-4477-9040-ef218e9d025c" providerId="ADAL" clId="{D7B1FEE1-D7C8-4673-8D3C-635F189DE163}" dt="2025-03-10T14:55:27.828" v="446" actId="6549"/>
          <ac:spMkLst>
            <pc:docMk/>
            <pc:sldMk cId="1846337302" sldId="359"/>
            <ac:spMk id="8" creationId="{38667569-A496-D5C4-D9A2-3673CEA49C69}"/>
          </ac:spMkLst>
        </pc:spChg>
        <pc:spChg chg="mod">
          <ac:chgData name="Saltmarsh, Mike" userId="dffcddf0-7985-4477-9040-ef218e9d025c" providerId="ADAL" clId="{D7B1FEE1-D7C8-4673-8D3C-635F189DE163}" dt="2025-03-10T16:22:01.729" v="582" actId="1038"/>
          <ac:spMkLst>
            <pc:docMk/>
            <pc:sldMk cId="1846337302" sldId="359"/>
            <ac:spMk id="16" creationId="{A5AC3D35-5D36-9775-3E2B-15E86F7B68E6}"/>
          </ac:spMkLst>
        </pc:spChg>
      </pc:sldChg>
      <pc:sldChg chg="modSp mod">
        <pc:chgData name="Saltmarsh, Mike" userId="dffcddf0-7985-4477-9040-ef218e9d025c" providerId="ADAL" clId="{D7B1FEE1-D7C8-4673-8D3C-635F189DE163}" dt="2025-03-10T14:48:00.051" v="346" actId="1076"/>
        <pc:sldMkLst>
          <pc:docMk/>
          <pc:sldMk cId="1478727043" sldId="360"/>
        </pc:sldMkLst>
        <pc:spChg chg="mod">
          <ac:chgData name="Saltmarsh, Mike" userId="dffcddf0-7985-4477-9040-ef218e9d025c" providerId="ADAL" clId="{D7B1FEE1-D7C8-4673-8D3C-635F189DE163}" dt="2025-03-10T14:48:00.051" v="346" actId="1076"/>
          <ac:spMkLst>
            <pc:docMk/>
            <pc:sldMk cId="1478727043" sldId="360"/>
            <ac:spMk id="2" creationId="{C518A3A5-7CC7-4C4E-93D7-EBF30255E206}"/>
          </ac:spMkLst>
        </pc:spChg>
      </pc:sldChg>
      <pc:sldChg chg="modSp mod">
        <pc:chgData name="Saltmarsh, Mike" userId="dffcddf0-7985-4477-9040-ef218e9d025c" providerId="ADAL" clId="{D7B1FEE1-D7C8-4673-8D3C-635F189DE163}" dt="2025-03-10T16:24:34.589" v="601" actId="1038"/>
        <pc:sldMkLst>
          <pc:docMk/>
          <pc:sldMk cId="3825591315" sldId="361"/>
        </pc:sldMkLst>
        <pc:spChg chg="mod">
          <ac:chgData name="Saltmarsh, Mike" userId="dffcddf0-7985-4477-9040-ef218e9d025c" providerId="ADAL" clId="{D7B1FEE1-D7C8-4673-8D3C-635F189DE163}" dt="2025-03-10T16:24:34.589" v="601" actId="1038"/>
          <ac:spMkLst>
            <pc:docMk/>
            <pc:sldMk cId="3825591315" sldId="361"/>
            <ac:spMk id="2" creationId="{C518A3A5-7CC7-4C4E-93D7-EBF30255E206}"/>
          </ac:spMkLst>
        </pc:spChg>
      </pc:sldChg>
      <pc:sldChg chg="modSp mod">
        <pc:chgData name="Saltmarsh, Mike" userId="dffcddf0-7985-4477-9040-ef218e9d025c" providerId="ADAL" clId="{D7B1FEE1-D7C8-4673-8D3C-635F189DE163}" dt="2025-03-10T14:57:02.225" v="514" actId="1076"/>
        <pc:sldMkLst>
          <pc:docMk/>
          <pc:sldMk cId="1210909023" sldId="362"/>
        </pc:sldMkLst>
        <pc:spChg chg="mod">
          <ac:chgData name="Saltmarsh, Mike" userId="dffcddf0-7985-4477-9040-ef218e9d025c" providerId="ADAL" clId="{D7B1FEE1-D7C8-4673-8D3C-635F189DE163}" dt="2025-03-10T14:57:02.225" v="514" actId="1076"/>
          <ac:spMkLst>
            <pc:docMk/>
            <pc:sldMk cId="1210909023" sldId="362"/>
            <ac:spMk id="2" creationId="{C518A3A5-7CC7-4C4E-93D7-EBF30255E206}"/>
          </ac:spMkLst>
        </pc:spChg>
      </pc:sldChg>
      <pc:sldChg chg="modSp mod">
        <pc:chgData name="Saltmarsh, Mike" userId="dffcddf0-7985-4477-9040-ef218e9d025c" providerId="ADAL" clId="{D7B1FEE1-D7C8-4673-8D3C-635F189DE163}" dt="2025-03-04T16:30:42.459" v="0" actId="2711"/>
        <pc:sldMkLst>
          <pc:docMk/>
          <pc:sldMk cId="4262050376" sldId="369"/>
        </pc:sldMkLst>
        <pc:spChg chg="mod">
          <ac:chgData name="Saltmarsh, Mike" userId="dffcddf0-7985-4477-9040-ef218e9d025c" providerId="ADAL" clId="{D7B1FEE1-D7C8-4673-8D3C-635F189DE163}" dt="2025-03-04T16:30:42.459" v="0" actId="2711"/>
          <ac:spMkLst>
            <pc:docMk/>
            <pc:sldMk cId="4262050376" sldId="369"/>
            <ac:spMk id="6" creationId="{418A5EDB-23F8-AE67-9534-D850FD34469B}"/>
          </ac:spMkLst>
        </pc:spChg>
      </pc:sldChg>
      <pc:sldChg chg="addSp delSp modSp mod">
        <pc:chgData name="Saltmarsh, Mike" userId="dffcddf0-7985-4477-9040-ef218e9d025c" providerId="ADAL" clId="{D7B1FEE1-D7C8-4673-8D3C-635F189DE163}" dt="2025-03-10T16:36:29.750" v="604"/>
        <pc:sldMkLst>
          <pc:docMk/>
          <pc:sldMk cId="100440932" sldId="371"/>
        </pc:sldMkLst>
        <pc:spChg chg="mod">
          <ac:chgData name="Saltmarsh, Mike" userId="dffcddf0-7985-4477-9040-ef218e9d025c" providerId="ADAL" clId="{D7B1FEE1-D7C8-4673-8D3C-635F189DE163}" dt="2025-03-04T16:34:44.176" v="53" actId="20577"/>
          <ac:spMkLst>
            <pc:docMk/>
            <pc:sldMk cId="100440932" sldId="371"/>
            <ac:spMk id="5" creationId="{0B205DFD-2D58-75A7-9A47-662CFFB06071}"/>
          </ac:spMkLst>
        </pc:spChg>
        <pc:spChg chg="add mod">
          <ac:chgData name="Saltmarsh, Mike" userId="dffcddf0-7985-4477-9040-ef218e9d025c" providerId="ADAL" clId="{D7B1FEE1-D7C8-4673-8D3C-635F189DE163}" dt="2025-03-10T16:36:29.750" v="604"/>
          <ac:spMkLst>
            <pc:docMk/>
            <pc:sldMk cId="100440932" sldId="371"/>
            <ac:spMk id="8" creationId="{8D355667-449B-127F-671E-49BB206241F6}"/>
          </ac:spMkLst>
        </pc:spChg>
      </pc:sldChg>
      <pc:sldChg chg="modSp mod">
        <pc:chgData name="Saltmarsh, Mike" userId="dffcddf0-7985-4477-9040-ef218e9d025c" providerId="ADAL" clId="{D7B1FEE1-D7C8-4673-8D3C-635F189DE163}" dt="2025-03-10T11:48:53.109" v="196" actId="20577"/>
        <pc:sldMkLst>
          <pc:docMk/>
          <pc:sldMk cId="2441679300" sldId="538"/>
        </pc:sldMkLst>
        <pc:graphicFrameChg chg="modGraphic">
          <ac:chgData name="Saltmarsh, Mike" userId="dffcddf0-7985-4477-9040-ef218e9d025c" providerId="ADAL" clId="{D7B1FEE1-D7C8-4673-8D3C-635F189DE163}" dt="2025-03-10T11:48:53.109" v="196" actId="20577"/>
          <ac:graphicFrameMkLst>
            <pc:docMk/>
            <pc:sldMk cId="2441679300" sldId="538"/>
            <ac:graphicFrameMk id="7" creationId="{91869626-4664-3B7B-1F40-E728136E2A63}"/>
          </ac:graphicFrameMkLst>
        </pc:graphicFrameChg>
      </pc:sldChg>
      <pc:sldChg chg="modSp mod">
        <pc:chgData name="Saltmarsh, Mike" userId="dffcddf0-7985-4477-9040-ef218e9d025c" providerId="ADAL" clId="{D7B1FEE1-D7C8-4673-8D3C-635F189DE163}" dt="2025-03-04T16:32:26.132" v="6" actId="20577"/>
        <pc:sldMkLst>
          <pc:docMk/>
          <pc:sldMk cId="3367842858" sldId="539"/>
        </pc:sldMkLst>
        <pc:spChg chg="mod">
          <ac:chgData name="Saltmarsh, Mike" userId="dffcddf0-7985-4477-9040-ef218e9d025c" providerId="ADAL" clId="{D7B1FEE1-D7C8-4673-8D3C-635F189DE163}" dt="2025-03-04T16:32:06.043" v="5" actId="1076"/>
          <ac:spMkLst>
            <pc:docMk/>
            <pc:sldMk cId="3367842858" sldId="539"/>
            <ac:spMk id="2" creationId="{C518A3A5-7CC7-4C4E-93D7-EBF30255E206}"/>
          </ac:spMkLst>
        </pc:spChg>
        <pc:spChg chg="mod">
          <ac:chgData name="Saltmarsh, Mike" userId="dffcddf0-7985-4477-9040-ef218e9d025c" providerId="ADAL" clId="{D7B1FEE1-D7C8-4673-8D3C-635F189DE163}" dt="2025-03-04T16:32:26.132" v="6" actId="20577"/>
          <ac:spMkLst>
            <pc:docMk/>
            <pc:sldMk cId="3367842858" sldId="539"/>
            <ac:spMk id="6" creationId="{418A5EDB-23F8-AE67-9534-D850FD34469B}"/>
          </ac:spMkLst>
        </pc:spChg>
      </pc:sldChg>
      <pc:sldChg chg="modSp mod">
        <pc:chgData name="Saltmarsh, Mike" userId="dffcddf0-7985-4477-9040-ef218e9d025c" providerId="ADAL" clId="{D7B1FEE1-D7C8-4673-8D3C-635F189DE163}" dt="2025-03-10T14:51:13.791" v="400" actId="404"/>
        <pc:sldMkLst>
          <pc:docMk/>
          <pc:sldMk cId="1139423762" sldId="540"/>
        </pc:sldMkLst>
        <pc:spChg chg="mod">
          <ac:chgData name="Saltmarsh, Mike" userId="dffcddf0-7985-4477-9040-ef218e9d025c" providerId="ADAL" clId="{D7B1FEE1-D7C8-4673-8D3C-635F189DE163}" dt="2025-03-10T14:49:36.592" v="397" actId="1076"/>
          <ac:spMkLst>
            <pc:docMk/>
            <pc:sldMk cId="1139423762" sldId="540"/>
            <ac:spMk id="2" creationId="{C518A3A5-7CC7-4C4E-93D7-EBF30255E206}"/>
          </ac:spMkLst>
        </pc:spChg>
        <pc:spChg chg="mod">
          <ac:chgData name="Saltmarsh, Mike" userId="dffcddf0-7985-4477-9040-ef218e9d025c" providerId="ADAL" clId="{D7B1FEE1-D7C8-4673-8D3C-635F189DE163}" dt="2025-03-10T14:51:13.791" v="400" actId="404"/>
          <ac:spMkLst>
            <pc:docMk/>
            <pc:sldMk cId="1139423762" sldId="540"/>
            <ac:spMk id="11" creationId="{DF5B8104-D2D4-F2D2-8F71-7B316F58E7B0}"/>
          </ac:spMkLst>
        </pc:spChg>
      </pc:sldChg>
      <pc:sldChg chg="addSp delSp modSp mod">
        <pc:chgData name="Saltmarsh, Mike" userId="dffcddf0-7985-4477-9040-ef218e9d025c" providerId="ADAL" clId="{D7B1FEE1-D7C8-4673-8D3C-635F189DE163}" dt="2025-03-10T14:46:06.667" v="315"/>
        <pc:sldMkLst>
          <pc:docMk/>
          <pc:sldMk cId="1919968431" sldId="541"/>
        </pc:sldMkLst>
        <pc:spChg chg="add mod">
          <ac:chgData name="Saltmarsh, Mike" userId="dffcddf0-7985-4477-9040-ef218e9d025c" providerId="ADAL" clId="{D7B1FEE1-D7C8-4673-8D3C-635F189DE163}" dt="2025-03-10T14:46:06.667" v="315"/>
          <ac:spMkLst>
            <pc:docMk/>
            <pc:sldMk cId="1919968431" sldId="541"/>
            <ac:spMk id="8" creationId="{BE8C11D6-5F62-CA76-8904-72F709AADCAD}"/>
          </ac:spMkLst>
        </pc:spChg>
      </pc:sldChg>
      <pc:sldChg chg="modSp mod">
        <pc:chgData name="Saltmarsh, Mike" userId="dffcddf0-7985-4477-9040-ef218e9d025c" providerId="ADAL" clId="{D7B1FEE1-D7C8-4673-8D3C-635F189DE163}" dt="2025-03-10T11:59:47.100" v="308" actId="113"/>
        <pc:sldMkLst>
          <pc:docMk/>
          <pc:sldMk cId="1307920960" sldId="542"/>
        </pc:sldMkLst>
        <pc:spChg chg="mod">
          <ac:chgData name="Saltmarsh, Mike" userId="dffcddf0-7985-4477-9040-ef218e9d025c" providerId="ADAL" clId="{D7B1FEE1-D7C8-4673-8D3C-635F189DE163}" dt="2025-03-10T11:59:12.761" v="307" actId="1076"/>
          <ac:spMkLst>
            <pc:docMk/>
            <pc:sldMk cId="1307920960" sldId="542"/>
            <ac:spMk id="2" creationId="{C518A3A5-7CC7-4C4E-93D7-EBF30255E206}"/>
          </ac:spMkLst>
        </pc:spChg>
        <pc:spChg chg="mod">
          <ac:chgData name="Saltmarsh, Mike" userId="dffcddf0-7985-4477-9040-ef218e9d025c" providerId="ADAL" clId="{D7B1FEE1-D7C8-4673-8D3C-635F189DE163}" dt="2025-03-10T11:59:47.100" v="308" actId="113"/>
          <ac:spMkLst>
            <pc:docMk/>
            <pc:sldMk cId="1307920960" sldId="542"/>
            <ac:spMk id="11" creationId="{DF5B8104-D2D4-F2D2-8F71-7B316F58E7B0}"/>
          </ac:spMkLst>
        </pc:spChg>
      </pc:sldChg>
      <pc:sldChg chg="modSp mod modNotesTx">
        <pc:chgData name="Saltmarsh, Mike" userId="dffcddf0-7985-4477-9040-ef218e9d025c" providerId="ADAL" clId="{D7B1FEE1-D7C8-4673-8D3C-635F189DE163}" dt="2025-03-10T18:40:19.476" v="629" actId="20577"/>
        <pc:sldMkLst>
          <pc:docMk/>
          <pc:sldMk cId="4284081520" sldId="543"/>
        </pc:sldMkLst>
        <pc:spChg chg="mod">
          <ac:chgData name="Saltmarsh, Mike" userId="dffcddf0-7985-4477-9040-ef218e9d025c" providerId="ADAL" clId="{D7B1FEE1-D7C8-4673-8D3C-635F189DE163}" dt="2025-03-10T15:00:09.049" v="557" actId="1035"/>
          <ac:spMkLst>
            <pc:docMk/>
            <pc:sldMk cId="4284081520" sldId="543"/>
            <ac:spMk id="2" creationId="{C518A3A5-7CC7-4C4E-93D7-EBF30255E206}"/>
          </ac:spMkLst>
        </pc:spChg>
      </pc:sldChg>
      <pc:sldChg chg="modSp mod modNotesTx">
        <pc:chgData name="Saltmarsh, Mike" userId="dffcddf0-7985-4477-9040-ef218e9d025c" providerId="ADAL" clId="{D7B1FEE1-D7C8-4673-8D3C-635F189DE163}" dt="2025-03-10T18:40:43.976" v="639" actId="20577"/>
        <pc:sldMkLst>
          <pc:docMk/>
          <pc:sldMk cId="3801306525" sldId="545"/>
        </pc:sldMkLst>
        <pc:spChg chg="mod">
          <ac:chgData name="Saltmarsh, Mike" userId="dffcddf0-7985-4477-9040-ef218e9d025c" providerId="ADAL" clId="{D7B1FEE1-D7C8-4673-8D3C-635F189DE163}" dt="2025-03-10T15:10:00.761" v="558" actId="1076"/>
          <ac:spMkLst>
            <pc:docMk/>
            <pc:sldMk cId="3801306525" sldId="545"/>
            <ac:spMk id="7" creationId="{51D253F8-BD0D-F6E7-1746-F8C146BBFCFA}"/>
          </ac:spMkLst>
        </pc:spChg>
      </pc:sldChg>
    </pc:docChg>
  </pc:docChgLst>
  <pc:docChgLst>
    <pc:chgData name="Husband, Victoria" userId="394c82d2-f148-416d-8bbc-e8ce9dd11917" providerId="ADAL" clId="{97461464-7248-4364-932C-ED3F40E131ED}"/>
    <pc:docChg chg="undo custSel modSld">
      <pc:chgData name="Husband, Victoria" userId="394c82d2-f148-416d-8bbc-e8ce9dd11917" providerId="ADAL" clId="{97461464-7248-4364-932C-ED3F40E131ED}" dt="2025-04-11T12:42:30.073" v="279" actId="1076"/>
      <pc:docMkLst>
        <pc:docMk/>
      </pc:docMkLst>
      <pc:sldChg chg="addSp delSp modSp mod">
        <pc:chgData name="Husband, Victoria" userId="394c82d2-f148-416d-8bbc-e8ce9dd11917" providerId="ADAL" clId="{97461464-7248-4364-932C-ED3F40E131ED}" dt="2025-03-10T17:15:50.053" v="243" actId="14100"/>
        <pc:sldMkLst>
          <pc:docMk/>
          <pc:sldMk cId="865200495" sldId="259"/>
        </pc:sldMkLst>
        <pc:picChg chg="add mod">
          <ac:chgData name="Husband, Victoria" userId="394c82d2-f148-416d-8bbc-e8ce9dd11917" providerId="ADAL" clId="{97461464-7248-4364-932C-ED3F40E131ED}" dt="2025-03-10T17:11:23.101" v="226" actId="1076"/>
          <ac:picMkLst>
            <pc:docMk/>
            <pc:sldMk cId="865200495" sldId="259"/>
            <ac:picMk id="14" creationId="{5A131076-2739-8081-1D74-576937A27985}"/>
          </ac:picMkLst>
        </pc:picChg>
        <pc:picChg chg="add mod">
          <ac:chgData name="Husband, Victoria" userId="394c82d2-f148-416d-8bbc-e8ce9dd11917" providerId="ADAL" clId="{97461464-7248-4364-932C-ED3F40E131ED}" dt="2025-03-10T17:14:30.280" v="233" actId="1076"/>
          <ac:picMkLst>
            <pc:docMk/>
            <pc:sldMk cId="865200495" sldId="259"/>
            <ac:picMk id="26" creationId="{365AC550-838F-5D10-F55F-C235EC181BD8}"/>
          </ac:picMkLst>
        </pc:picChg>
        <pc:picChg chg="add mod">
          <ac:chgData name="Husband, Victoria" userId="394c82d2-f148-416d-8bbc-e8ce9dd11917" providerId="ADAL" clId="{97461464-7248-4364-932C-ED3F40E131ED}" dt="2025-03-10T17:15:50.053" v="243" actId="14100"/>
          <ac:picMkLst>
            <pc:docMk/>
            <pc:sldMk cId="865200495" sldId="259"/>
            <ac:picMk id="30" creationId="{7A677578-F5C9-9825-314B-F9AC0719100B}"/>
          </ac:picMkLst>
        </pc:picChg>
      </pc:sldChg>
      <pc:sldChg chg="modNotesTx">
        <pc:chgData name="Husband, Victoria" userId="394c82d2-f148-416d-8bbc-e8ce9dd11917" providerId="ADAL" clId="{97461464-7248-4364-932C-ED3F40E131ED}" dt="2025-04-03T15:24:08.661" v="271" actId="6549"/>
        <pc:sldMkLst>
          <pc:docMk/>
          <pc:sldMk cId="53641211" sldId="307"/>
        </pc:sldMkLst>
      </pc:sldChg>
      <pc:sldChg chg="modSp mod">
        <pc:chgData name="Husband, Victoria" userId="394c82d2-f148-416d-8bbc-e8ce9dd11917" providerId="ADAL" clId="{97461464-7248-4364-932C-ED3F40E131ED}" dt="2025-03-10T15:31:06.845" v="10" actId="6549"/>
        <pc:sldMkLst>
          <pc:docMk/>
          <pc:sldMk cId="3733608483" sldId="349"/>
        </pc:sldMkLst>
        <pc:spChg chg="mod">
          <ac:chgData name="Husband, Victoria" userId="394c82d2-f148-416d-8bbc-e8ce9dd11917" providerId="ADAL" clId="{97461464-7248-4364-932C-ED3F40E131ED}" dt="2025-03-10T15:31:06.845" v="10" actId="6549"/>
          <ac:spMkLst>
            <pc:docMk/>
            <pc:sldMk cId="3733608483" sldId="349"/>
            <ac:spMk id="4" creationId="{1E7A91ED-8515-4CEB-B398-8700DAC9DD55}"/>
          </ac:spMkLst>
        </pc:spChg>
      </pc:sldChg>
      <pc:sldChg chg="addSp delSp modSp mod modNotesTx">
        <pc:chgData name="Husband, Victoria" userId="394c82d2-f148-416d-8bbc-e8ce9dd11917" providerId="ADAL" clId="{97461464-7248-4364-932C-ED3F40E131ED}" dt="2025-04-03T15:23:58.245" v="270" actId="6549"/>
        <pc:sldMkLst>
          <pc:docMk/>
          <pc:sldMk cId="1286971578" sldId="350"/>
        </pc:sldMkLst>
        <pc:picChg chg="add mod">
          <ac:chgData name="Husband, Victoria" userId="394c82d2-f148-416d-8bbc-e8ce9dd11917" providerId="ADAL" clId="{97461464-7248-4364-932C-ED3F40E131ED}" dt="2025-04-03T15:16:24.804" v="259" actId="1076"/>
          <ac:picMkLst>
            <pc:docMk/>
            <pc:sldMk cId="1286971578" sldId="350"/>
            <ac:picMk id="6" creationId="{87E5326F-AF31-6699-74AC-35F75DCB1470}"/>
          </ac:picMkLst>
        </pc:picChg>
        <pc:picChg chg="mod">
          <ac:chgData name="Husband, Victoria" userId="394c82d2-f148-416d-8bbc-e8ce9dd11917" providerId="ADAL" clId="{97461464-7248-4364-932C-ED3F40E131ED}" dt="2025-04-03T14:42:13.509" v="257" actId="1076"/>
          <ac:picMkLst>
            <pc:docMk/>
            <pc:sldMk cId="1286971578" sldId="350"/>
            <ac:picMk id="16" creationId="{4B476D48-9739-2066-E8BF-249CE011DE09}"/>
          </ac:picMkLst>
        </pc:picChg>
      </pc:sldChg>
      <pc:sldChg chg="addSp delSp modSp mod modNotesTx">
        <pc:chgData name="Husband, Victoria" userId="394c82d2-f148-416d-8bbc-e8ce9dd11917" providerId="ADAL" clId="{97461464-7248-4364-932C-ED3F40E131ED}" dt="2025-04-11T12:42:30.073" v="279" actId="1076"/>
        <pc:sldMkLst>
          <pc:docMk/>
          <pc:sldMk cId="1670958754" sldId="353"/>
        </pc:sldMkLst>
        <pc:picChg chg="add mod">
          <ac:chgData name="Husband, Victoria" userId="394c82d2-f148-416d-8bbc-e8ce9dd11917" providerId="ADAL" clId="{97461464-7248-4364-932C-ED3F40E131ED}" dt="2025-04-11T12:42:30.073" v="279" actId="1076"/>
          <ac:picMkLst>
            <pc:docMk/>
            <pc:sldMk cId="1670958754" sldId="353"/>
            <ac:picMk id="5" creationId="{9D6E33F3-14BE-FCCC-F32E-FEDED6B37474}"/>
          </ac:picMkLst>
        </pc:picChg>
        <pc:picChg chg="del">
          <ac:chgData name="Husband, Victoria" userId="394c82d2-f148-416d-8bbc-e8ce9dd11917" providerId="ADAL" clId="{97461464-7248-4364-932C-ED3F40E131ED}" dt="2025-04-11T12:42:17.064" v="272" actId="478"/>
          <ac:picMkLst>
            <pc:docMk/>
            <pc:sldMk cId="1670958754" sldId="353"/>
            <ac:picMk id="7" creationId="{FF250C9A-C6C5-778F-092E-9BAA45F9E5AE}"/>
          </ac:picMkLst>
        </pc:picChg>
      </pc:sldChg>
      <pc:sldChg chg="modNotesTx">
        <pc:chgData name="Husband, Victoria" userId="394c82d2-f148-416d-8bbc-e8ce9dd11917" providerId="ADAL" clId="{97461464-7248-4364-932C-ED3F40E131ED}" dt="2025-04-03T15:23:37.469" v="268" actId="6549"/>
        <pc:sldMkLst>
          <pc:docMk/>
          <pc:sldMk cId="3052839890" sldId="354"/>
        </pc:sldMkLst>
      </pc:sldChg>
      <pc:sldChg chg="modNotesTx">
        <pc:chgData name="Husband, Victoria" userId="394c82d2-f148-416d-8bbc-e8ce9dd11917" providerId="ADAL" clId="{97461464-7248-4364-932C-ED3F40E131ED}" dt="2025-04-03T15:23:08.450" v="265" actId="6549"/>
        <pc:sldMkLst>
          <pc:docMk/>
          <pc:sldMk cId="1846337302" sldId="359"/>
        </pc:sldMkLst>
      </pc:sldChg>
      <pc:sldChg chg="modNotesTx">
        <pc:chgData name="Husband, Victoria" userId="394c82d2-f148-416d-8bbc-e8ce9dd11917" providerId="ADAL" clId="{97461464-7248-4364-932C-ED3F40E131ED}" dt="2025-04-03T15:22:58.085" v="264" actId="6549"/>
        <pc:sldMkLst>
          <pc:docMk/>
          <pc:sldMk cId="3825591315" sldId="361"/>
        </pc:sldMkLst>
      </pc:sldChg>
      <pc:sldChg chg="addSp delSp modSp mod">
        <pc:chgData name="Husband, Victoria" userId="394c82d2-f148-416d-8bbc-e8ce9dd11917" providerId="ADAL" clId="{97461464-7248-4364-932C-ED3F40E131ED}" dt="2025-03-10T16:59:34.529" v="215" actId="14100"/>
        <pc:sldMkLst>
          <pc:docMk/>
          <pc:sldMk cId="1210909023" sldId="362"/>
        </pc:sldMkLst>
        <pc:picChg chg="add mod modCrop">
          <ac:chgData name="Husband, Victoria" userId="394c82d2-f148-416d-8bbc-e8ce9dd11917" providerId="ADAL" clId="{97461464-7248-4364-932C-ED3F40E131ED}" dt="2025-03-10T16:59:34.529" v="215" actId="14100"/>
          <ac:picMkLst>
            <pc:docMk/>
            <pc:sldMk cId="1210909023" sldId="362"/>
            <ac:picMk id="6" creationId="{783B849E-85B4-47F2-987F-0A35522FF436}"/>
          </ac:picMkLst>
        </pc:picChg>
      </pc:sldChg>
      <pc:sldChg chg="addSp delSp modSp mod modNotesTx">
        <pc:chgData name="Husband, Victoria" userId="394c82d2-f148-416d-8bbc-e8ce9dd11917" providerId="ADAL" clId="{97461464-7248-4364-932C-ED3F40E131ED}" dt="2025-04-03T15:22:48.403" v="262" actId="6549"/>
        <pc:sldMkLst>
          <pc:docMk/>
          <pc:sldMk cId="3448913059" sldId="363"/>
        </pc:sldMkLst>
        <pc:picChg chg="add mod">
          <ac:chgData name="Husband, Victoria" userId="394c82d2-f148-416d-8bbc-e8ce9dd11917" providerId="ADAL" clId="{97461464-7248-4364-932C-ED3F40E131ED}" dt="2025-03-10T18:02:11.732" v="248" actId="14100"/>
          <ac:picMkLst>
            <pc:docMk/>
            <pc:sldMk cId="3448913059" sldId="363"/>
            <ac:picMk id="6" creationId="{88B61952-0646-C38D-2A43-B2C0CAA6502E}"/>
          </ac:picMkLst>
        </pc:picChg>
      </pc:sldChg>
      <pc:sldChg chg="addSp delSp modSp mod">
        <pc:chgData name="Husband, Victoria" userId="394c82d2-f148-416d-8bbc-e8ce9dd11917" providerId="ADAL" clId="{97461464-7248-4364-932C-ED3F40E131ED}" dt="2025-03-10T16:19:22.498" v="204" actId="1076"/>
        <pc:sldMkLst>
          <pc:docMk/>
          <pc:sldMk cId="787542008" sldId="367"/>
        </pc:sldMkLst>
        <pc:spChg chg="mod">
          <ac:chgData name="Husband, Victoria" userId="394c82d2-f148-416d-8bbc-e8ce9dd11917" providerId="ADAL" clId="{97461464-7248-4364-932C-ED3F40E131ED}" dt="2025-03-10T16:17:08.774" v="200" actId="20577"/>
          <ac:spMkLst>
            <pc:docMk/>
            <pc:sldMk cId="787542008" sldId="367"/>
            <ac:spMk id="6" creationId="{3685B1C3-5FC3-8440-AEC6-E57C90C2C224}"/>
          </ac:spMkLst>
        </pc:spChg>
        <pc:picChg chg="add mod">
          <ac:chgData name="Husband, Victoria" userId="394c82d2-f148-416d-8bbc-e8ce9dd11917" providerId="ADAL" clId="{97461464-7248-4364-932C-ED3F40E131ED}" dt="2025-03-10T16:19:22.498" v="204" actId="1076"/>
          <ac:picMkLst>
            <pc:docMk/>
            <pc:sldMk cId="787542008" sldId="367"/>
            <ac:picMk id="7" creationId="{E3DDFFF7-3A0A-1B30-FFEF-851B8C65ED91}"/>
          </ac:picMkLst>
        </pc:picChg>
      </pc:sldChg>
      <pc:sldChg chg="modNotesTx">
        <pc:chgData name="Husband, Victoria" userId="394c82d2-f148-416d-8bbc-e8ce9dd11917" providerId="ADAL" clId="{97461464-7248-4364-932C-ED3F40E131ED}" dt="2025-04-03T15:22:34.818" v="261" actId="6549"/>
        <pc:sldMkLst>
          <pc:docMk/>
          <pc:sldMk cId="4262050376" sldId="369"/>
        </pc:sldMkLst>
      </pc:sldChg>
      <pc:sldChg chg="addSp modSp mod">
        <pc:chgData name="Husband, Victoria" userId="394c82d2-f148-416d-8bbc-e8ce9dd11917" providerId="ADAL" clId="{97461464-7248-4364-932C-ED3F40E131ED}" dt="2025-03-10T16:00:49.074" v="91" actId="207"/>
        <pc:sldMkLst>
          <pc:docMk/>
          <pc:sldMk cId="100440932" sldId="371"/>
        </pc:sldMkLst>
        <pc:spChg chg="mod">
          <ac:chgData name="Husband, Victoria" userId="394c82d2-f148-416d-8bbc-e8ce9dd11917" providerId="ADAL" clId="{97461464-7248-4364-932C-ED3F40E131ED}" dt="2025-03-10T16:00:20.492" v="87" actId="1076"/>
          <ac:spMkLst>
            <pc:docMk/>
            <pc:sldMk cId="100440932" sldId="371"/>
            <ac:spMk id="5" creationId="{0B205DFD-2D58-75A7-9A47-662CFFB06071}"/>
          </ac:spMkLst>
        </pc:spChg>
        <pc:graphicFrameChg chg="add mod modGraphic">
          <ac:chgData name="Husband, Victoria" userId="394c82d2-f148-416d-8bbc-e8ce9dd11917" providerId="ADAL" clId="{97461464-7248-4364-932C-ED3F40E131ED}" dt="2025-03-10T16:00:49.074" v="91" actId="207"/>
          <ac:graphicFrameMkLst>
            <pc:docMk/>
            <pc:sldMk cId="100440932" sldId="371"/>
            <ac:graphicFrameMk id="10" creationId="{20937376-FDB4-D10B-2DB9-DCB083149081}"/>
          </ac:graphicFrameMkLst>
        </pc:graphicFrameChg>
        <pc:picChg chg="mod">
          <ac:chgData name="Husband, Victoria" userId="394c82d2-f148-416d-8bbc-e8ce9dd11917" providerId="ADAL" clId="{97461464-7248-4364-932C-ED3F40E131ED}" dt="2025-03-10T15:59:30.821" v="81" actId="1076"/>
          <ac:picMkLst>
            <pc:docMk/>
            <pc:sldMk cId="100440932" sldId="371"/>
            <ac:picMk id="9" creationId="{85934606-CC43-D5BF-56B8-0033297CCA9B}"/>
          </ac:picMkLst>
        </pc:picChg>
      </pc:sldChg>
      <pc:sldChg chg="modSp mod modNotesTx">
        <pc:chgData name="Husband, Victoria" userId="394c82d2-f148-416d-8bbc-e8ce9dd11917" providerId="ADAL" clId="{97461464-7248-4364-932C-ED3F40E131ED}" dt="2025-04-03T15:23:15.130" v="266" actId="6549"/>
        <pc:sldMkLst>
          <pc:docMk/>
          <pc:sldMk cId="1139423762" sldId="540"/>
        </pc:sldMkLst>
        <pc:spChg chg="mod">
          <ac:chgData name="Husband, Victoria" userId="394c82d2-f148-416d-8bbc-e8ce9dd11917" providerId="ADAL" clId="{97461464-7248-4364-932C-ED3F40E131ED}" dt="2025-03-10T15:39:21.945" v="14" actId="5793"/>
          <ac:spMkLst>
            <pc:docMk/>
            <pc:sldMk cId="1139423762" sldId="540"/>
            <ac:spMk id="11" creationId="{DF5B8104-D2D4-F2D2-8F71-7B316F58E7B0}"/>
          </ac:spMkLst>
        </pc:spChg>
      </pc:sldChg>
      <pc:sldChg chg="modNotesTx">
        <pc:chgData name="Husband, Victoria" userId="394c82d2-f148-416d-8bbc-e8ce9dd11917" providerId="ADAL" clId="{97461464-7248-4364-932C-ED3F40E131ED}" dt="2025-04-03T15:23:31.748" v="267" actId="6549"/>
        <pc:sldMkLst>
          <pc:docMk/>
          <pc:sldMk cId="1307920960" sldId="542"/>
        </pc:sldMkLst>
      </pc:sldChg>
      <pc:sldChg chg="modNotesTx">
        <pc:chgData name="Husband, Victoria" userId="394c82d2-f148-416d-8bbc-e8ce9dd11917" providerId="ADAL" clId="{97461464-7248-4364-932C-ED3F40E131ED}" dt="2025-04-03T15:22:53.110" v="263" actId="6549"/>
        <pc:sldMkLst>
          <pc:docMk/>
          <pc:sldMk cId="4284081520" sldId="543"/>
        </pc:sldMkLst>
      </pc:sldChg>
      <pc:sldChg chg="modNotesTx">
        <pc:chgData name="Husband, Victoria" userId="394c82d2-f148-416d-8bbc-e8ce9dd11917" providerId="ADAL" clId="{97461464-7248-4364-932C-ED3F40E131ED}" dt="2025-04-03T15:22:24.640" v="260" actId="6549"/>
        <pc:sldMkLst>
          <pc:docMk/>
          <pc:sldMk cId="3801306525" sldId="54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877355-01CA-49AD-8FDB-5C055F1EDE6D}"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GB"/>
        </a:p>
      </dgm:t>
    </dgm:pt>
    <dgm:pt modelId="{1B14178D-9825-4294-ABE2-61B60A655403}">
      <dgm:prSet phldrT="[Text]" custT="1"/>
      <dgm:spPr>
        <a:solidFill>
          <a:srgbClr val="DA1C51"/>
        </a:solidFill>
      </dgm:spPr>
      <dgm:t>
        <a:bodyPr/>
        <a:lstStyle/>
        <a:p>
          <a:r>
            <a:rPr lang="en-GB" sz="2400">
              <a:latin typeface="Arial" panose="020B0604020202020204" pitchFamily="34" charset="0"/>
              <a:cs typeface="Arial" panose="020B0604020202020204" pitchFamily="34" charset="0"/>
            </a:rPr>
            <a:t>Portal</a:t>
          </a:r>
        </a:p>
      </dgm:t>
    </dgm:pt>
    <dgm:pt modelId="{674D5B70-9CC0-4CFC-8E5E-749B2CC47F24}" type="parTrans" cxnId="{13320E3C-9A61-4C2F-A6F7-B6D7DCA2E2B3}">
      <dgm:prSet/>
      <dgm:spPr/>
      <dgm:t>
        <a:bodyPr/>
        <a:lstStyle/>
        <a:p>
          <a:endParaRPr lang="en-GB"/>
        </a:p>
      </dgm:t>
    </dgm:pt>
    <dgm:pt modelId="{870F9A53-D990-4AE4-AD3A-18AA9F3EB3AF}" type="sibTrans" cxnId="{13320E3C-9A61-4C2F-A6F7-B6D7DCA2E2B3}">
      <dgm:prSet/>
      <dgm:spPr/>
      <dgm:t>
        <a:bodyPr/>
        <a:lstStyle/>
        <a:p>
          <a:endParaRPr lang="en-GB"/>
        </a:p>
      </dgm:t>
    </dgm:pt>
    <dgm:pt modelId="{65413D84-2D30-46AD-9D48-603C142CB096}">
      <dgm:prSet phldrT="[Text]" custT="1"/>
      <dgm:spPr>
        <a:solidFill>
          <a:schemeClr val="bg1">
            <a:alpha val="90000"/>
          </a:schemeClr>
        </a:solidFill>
        <a:ln>
          <a:solidFill>
            <a:srgbClr val="DA1C51">
              <a:alpha val="90000"/>
            </a:srgbClr>
          </a:solidFill>
        </a:ln>
      </dgm:spPr>
      <dgm:t>
        <a:bodyPr/>
        <a:lstStyle/>
        <a:p>
          <a:r>
            <a:rPr lang="en-GB" sz="1100">
              <a:solidFill>
                <a:srgbClr val="000000"/>
              </a:solidFill>
              <a:latin typeface="Arial" panose="020B0604020202020204" pitchFamily="34" charset="0"/>
              <a:cs typeface="Arial" panose="020B0604020202020204" pitchFamily="34" charset="0"/>
            </a:rPr>
            <a:t>All Services</a:t>
          </a:r>
        </a:p>
      </dgm:t>
    </dgm:pt>
    <dgm:pt modelId="{5536CA82-A07F-487C-94DE-CF4B213C80E7}" type="parTrans" cxnId="{96F56815-9DAD-41FF-89A0-694A1ADB0DB7}">
      <dgm:prSet/>
      <dgm:spPr/>
      <dgm:t>
        <a:bodyPr/>
        <a:lstStyle/>
        <a:p>
          <a:endParaRPr lang="en-GB"/>
        </a:p>
      </dgm:t>
    </dgm:pt>
    <dgm:pt modelId="{4CFB4E80-7F6A-4409-8D43-326F199F6DAE}" type="sibTrans" cxnId="{96F56815-9DAD-41FF-89A0-694A1ADB0DB7}">
      <dgm:prSet/>
      <dgm:spPr/>
      <dgm:t>
        <a:bodyPr/>
        <a:lstStyle/>
        <a:p>
          <a:endParaRPr lang="en-GB"/>
        </a:p>
      </dgm:t>
    </dgm:pt>
    <dgm:pt modelId="{8B3CADEC-CC1E-428D-93E2-68D467C744CD}">
      <dgm:prSet phldrT="[Text]" custT="1"/>
      <dgm:spPr>
        <a:solidFill>
          <a:schemeClr val="bg1">
            <a:alpha val="90000"/>
          </a:schemeClr>
        </a:solidFill>
        <a:ln>
          <a:solidFill>
            <a:srgbClr val="DA1C51">
              <a:alpha val="90000"/>
            </a:srgbClr>
          </a:solidFill>
        </a:ln>
      </dgm:spPr>
      <dgm:t>
        <a:bodyPr/>
        <a:lstStyle/>
        <a:p>
          <a:r>
            <a:rPr lang="en-GB" sz="1100">
              <a:solidFill>
                <a:srgbClr val="000000"/>
              </a:solidFill>
              <a:latin typeface="Arial" panose="020B0604020202020204" pitchFamily="34" charset="0"/>
              <a:cs typeface="Arial" panose="020B0604020202020204" pitchFamily="34" charset="0"/>
            </a:rPr>
            <a:t>Internal Assessment Mark/Outcomes</a:t>
          </a:r>
        </a:p>
      </dgm:t>
    </dgm:pt>
    <dgm:pt modelId="{60EA72B3-312F-4F09-B370-CAFFBDFCF2D0}" type="parTrans" cxnId="{07FB23C6-E49E-4AB1-B4FA-7380E69400F5}">
      <dgm:prSet/>
      <dgm:spPr/>
      <dgm:t>
        <a:bodyPr/>
        <a:lstStyle/>
        <a:p>
          <a:endParaRPr lang="en-GB"/>
        </a:p>
      </dgm:t>
    </dgm:pt>
    <dgm:pt modelId="{F3EB5D6B-43BA-4453-939B-0D8B33A3DC3F}" type="sibTrans" cxnId="{07FB23C6-E49E-4AB1-B4FA-7380E69400F5}">
      <dgm:prSet/>
      <dgm:spPr/>
      <dgm:t>
        <a:bodyPr/>
        <a:lstStyle/>
        <a:p>
          <a:endParaRPr lang="en-GB"/>
        </a:p>
      </dgm:t>
    </dgm:pt>
    <dgm:pt modelId="{1D278551-EA2F-4F07-84CB-4DFDA8BD08DE}">
      <dgm:prSet custT="1"/>
      <dgm:spPr>
        <a:solidFill>
          <a:schemeClr val="bg1">
            <a:alpha val="90000"/>
          </a:schemeClr>
        </a:solidFill>
        <a:ln>
          <a:solidFill>
            <a:srgbClr val="DA1C51">
              <a:alpha val="90000"/>
            </a:srgbClr>
          </a:solidFill>
        </a:ln>
      </dgm:spPr>
      <dgm:t>
        <a:bodyPr/>
        <a:lstStyle/>
        <a:p>
          <a:r>
            <a:rPr lang="en-GB" sz="1100">
              <a:solidFill>
                <a:srgbClr val="000000"/>
              </a:solidFill>
              <a:latin typeface="Arial" panose="020B0604020202020204" pitchFamily="34" charset="0"/>
              <a:cs typeface="Arial" panose="020B0604020202020204" pitchFamily="34" charset="0"/>
            </a:rPr>
            <a:t>Series Table</a:t>
          </a:r>
        </a:p>
      </dgm:t>
    </dgm:pt>
    <dgm:pt modelId="{B8E18455-F281-4CC2-83CE-7B4D31498E6C}" type="parTrans" cxnId="{665CC510-6BCA-49AF-98FF-F27B596AF538}">
      <dgm:prSet/>
      <dgm:spPr/>
      <dgm:t>
        <a:bodyPr/>
        <a:lstStyle/>
        <a:p>
          <a:endParaRPr lang="en-GB"/>
        </a:p>
      </dgm:t>
    </dgm:pt>
    <dgm:pt modelId="{96A3D56F-EB6B-4882-BA89-9C72F9C343EC}" type="sibTrans" cxnId="{665CC510-6BCA-49AF-98FF-F27B596AF538}">
      <dgm:prSet/>
      <dgm:spPr/>
      <dgm:t>
        <a:bodyPr/>
        <a:lstStyle/>
        <a:p>
          <a:endParaRPr lang="en-GB"/>
        </a:p>
      </dgm:t>
    </dgm:pt>
    <dgm:pt modelId="{A679BACF-9B0D-4FB2-A875-7DC424D0AC57}">
      <dgm:prSet custT="1"/>
      <dgm:spPr>
        <a:solidFill>
          <a:schemeClr val="bg1">
            <a:alpha val="90000"/>
          </a:schemeClr>
        </a:solidFill>
        <a:ln>
          <a:solidFill>
            <a:srgbClr val="DA1C51">
              <a:alpha val="90000"/>
            </a:srgbClr>
          </a:solidFill>
        </a:ln>
      </dgm:spPr>
      <dgm:t>
        <a:bodyPr/>
        <a:lstStyle/>
        <a:p>
          <a:r>
            <a:rPr lang="en-GB" sz="1100">
              <a:solidFill>
                <a:srgbClr val="000000"/>
              </a:solidFill>
              <a:latin typeface="Arial" panose="020B0604020202020204" pitchFamily="34" charset="0"/>
              <a:cs typeface="Arial" panose="020B0604020202020204" pitchFamily="34" charset="0"/>
            </a:rPr>
            <a:t>Examinations and Assessments</a:t>
          </a:r>
        </a:p>
      </dgm:t>
    </dgm:pt>
    <dgm:pt modelId="{09E5CFE8-12C9-49E6-B761-BA8D79D9FE95}" type="parTrans" cxnId="{9D1D4D43-9FFB-4E44-AF0B-E7AE7AE4EDF4}">
      <dgm:prSet/>
      <dgm:spPr/>
      <dgm:t>
        <a:bodyPr/>
        <a:lstStyle/>
        <a:p>
          <a:endParaRPr lang="en-GB"/>
        </a:p>
      </dgm:t>
    </dgm:pt>
    <dgm:pt modelId="{A7EDD05D-5FD7-4A22-B8B9-2C4FE504826C}" type="sibTrans" cxnId="{9D1D4D43-9FFB-4E44-AF0B-E7AE7AE4EDF4}">
      <dgm:prSet/>
      <dgm:spPr/>
      <dgm:t>
        <a:bodyPr/>
        <a:lstStyle/>
        <a:p>
          <a:endParaRPr lang="en-GB"/>
        </a:p>
      </dgm:t>
    </dgm:pt>
    <dgm:pt modelId="{0FBA0BFE-43B3-45FE-B695-4B46484D0089}" type="pres">
      <dgm:prSet presAssocID="{ED877355-01CA-49AD-8FDB-5C055F1EDE6D}" presName="Name0" presStyleCnt="0">
        <dgm:presLayoutVars>
          <dgm:chPref val="3"/>
          <dgm:dir/>
          <dgm:animLvl val="lvl"/>
          <dgm:resizeHandles/>
        </dgm:presLayoutVars>
      </dgm:prSet>
      <dgm:spPr/>
    </dgm:pt>
    <dgm:pt modelId="{11520ACC-06A0-40DD-B4C9-02751E6D6FF8}" type="pres">
      <dgm:prSet presAssocID="{1B14178D-9825-4294-ABE2-61B60A655403}" presName="horFlow" presStyleCnt="0"/>
      <dgm:spPr/>
    </dgm:pt>
    <dgm:pt modelId="{4FEB9ED7-FA87-4BA6-ABB6-42C9FEE38B77}" type="pres">
      <dgm:prSet presAssocID="{1B14178D-9825-4294-ABE2-61B60A655403}" presName="bigChev" presStyleLbl="node1" presStyleIdx="0" presStyleCnt="1"/>
      <dgm:spPr/>
    </dgm:pt>
    <dgm:pt modelId="{12148629-5088-4A14-9FCB-155DEEA8A56E}" type="pres">
      <dgm:prSet presAssocID="{5536CA82-A07F-487C-94DE-CF4B213C80E7}" presName="parTrans" presStyleCnt="0"/>
      <dgm:spPr/>
    </dgm:pt>
    <dgm:pt modelId="{9F380C34-8236-4476-9383-BBDF206E3C73}" type="pres">
      <dgm:prSet presAssocID="{65413D84-2D30-46AD-9D48-603C142CB096}" presName="node" presStyleLbl="alignAccFollowNode1" presStyleIdx="0" presStyleCnt="4">
        <dgm:presLayoutVars>
          <dgm:bulletEnabled val="1"/>
        </dgm:presLayoutVars>
      </dgm:prSet>
      <dgm:spPr/>
    </dgm:pt>
    <dgm:pt modelId="{0462310B-0A76-4B3C-87CC-49765CB6B3A4}" type="pres">
      <dgm:prSet presAssocID="{4CFB4E80-7F6A-4409-8D43-326F199F6DAE}" presName="sibTrans" presStyleCnt="0"/>
      <dgm:spPr/>
    </dgm:pt>
    <dgm:pt modelId="{B5638CDB-0040-4AC3-B647-4E9C36176D34}" type="pres">
      <dgm:prSet presAssocID="{A679BACF-9B0D-4FB2-A875-7DC424D0AC57}" presName="node" presStyleLbl="alignAccFollowNode1" presStyleIdx="1" presStyleCnt="4">
        <dgm:presLayoutVars>
          <dgm:bulletEnabled val="1"/>
        </dgm:presLayoutVars>
      </dgm:prSet>
      <dgm:spPr/>
    </dgm:pt>
    <dgm:pt modelId="{907BB524-7AFC-4D50-A360-42F9249568BA}" type="pres">
      <dgm:prSet presAssocID="{A7EDD05D-5FD7-4A22-B8B9-2C4FE504826C}" presName="sibTrans" presStyleCnt="0"/>
      <dgm:spPr/>
    </dgm:pt>
    <dgm:pt modelId="{707C26A3-5EDB-4F28-B884-C231C2CFCD77}" type="pres">
      <dgm:prSet presAssocID="{8B3CADEC-CC1E-428D-93E2-68D467C744CD}" presName="node" presStyleLbl="alignAccFollowNode1" presStyleIdx="2" presStyleCnt="4">
        <dgm:presLayoutVars>
          <dgm:bulletEnabled val="1"/>
        </dgm:presLayoutVars>
      </dgm:prSet>
      <dgm:spPr/>
    </dgm:pt>
    <dgm:pt modelId="{93402F10-CCD0-4C0E-9CD5-6E20776F15D7}" type="pres">
      <dgm:prSet presAssocID="{F3EB5D6B-43BA-4453-939B-0D8B33A3DC3F}" presName="sibTrans" presStyleCnt="0"/>
      <dgm:spPr/>
    </dgm:pt>
    <dgm:pt modelId="{2EF66E36-C971-49A7-9FD9-012EA4DF5230}" type="pres">
      <dgm:prSet presAssocID="{1D278551-EA2F-4F07-84CB-4DFDA8BD08DE}" presName="node" presStyleLbl="alignAccFollowNode1" presStyleIdx="3" presStyleCnt="4">
        <dgm:presLayoutVars>
          <dgm:bulletEnabled val="1"/>
        </dgm:presLayoutVars>
      </dgm:prSet>
      <dgm:spPr/>
    </dgm:pt>
  </dgm:ptLst>
  <dgm:cxnLst>
    <dgm:cxn modelId="{665CC510-6BCA-49AF-98FF-F27B596AF538}" srcId="{1B14178D-9825-4294-ABE2-61B60A655403}" destId="{1D278551-EA2F-4F07-84CB-4DFDA8BD08DE}" srcOrd="3" destOrd="0" parTransId="{B8E18455-F281-4CC2-83CE-7B4D31498E6C}" sibTransId="{96A3D56F-EB6B-4882-BA89-9C72F9C343EC}"/>
    <dgm:cxn modelId="{96F56815-9DAD-41FF-89A0-694A1ADB0DB7}" srcId="{1B14178D-9825-4294-ABE2-61B60A655403}" destId="{65413D84-2D30-46AD-9D48-603C142CB096}" srcOrd="0" destOrd="0" parTransId="{5536CA82-A07F-487C-94DE-CF4B213C80E7}" sibTransId="{4CFB4E80-7F6A-4409-8D43-326F199F6DAE}"/>
    <dgm:cxn modelId="{4B37721B-691F-4F1D-A361-EC5D69F856A7}" type="presOf" srcId="{8B3CADEC-CC1E-428D-93E2-68D467C744CD}" destId="{707C26A3-5EDB-4F28-B884-C231C2CFCD77}" srcOrd="0" destOrd="0" presId="urn:microsoft.com/office/officeart/2005/8/layout/lProcess3"/>
    <dgm:cxn modelId="{F724DD24-FB99-4725-B3C9-BB0CAC0204A0}" type="presOf" srcId="{ED877355-01CA-49AD-8FDB-5C055F1EDE6D}" destId="{0FBA0BFE-43B3-45FE-B695-4B46484D0089}" srcOrd="0" destOrd="0" presId="urn:microsoft.com/office/officeart/2005/8/layout/lProcess3"/>
    <dgm:cxn modelId="{9908B135-A756-4061-856A-BBCDACA2BC1D}" type="presOf" srcId="{1B14178D-9825-4294-ABE2-61B60A655403}" destId="{4FEB9ED7-FA87-4BA6-ABB6-42C9FEE38B77}" srcOrd="0" destOrd="0" presId="urn:microsoft.com/office/officeart/2005/8/layout/lProcess3"/>
    <dgm:cxn modelId="{13320E3C-9A61-4C2F-A6F7-B6D7DCA2E2B3}" srcId="{ED877355-01CA-49AD-8FDB-5C055F1EDE6D}" destId="{1B14178D-9825-4294-ABE2-61B60A655403}" srcOrd="0" destOrd="0" parTransId="{674D5B70-9CC0-4CFC-8E5E-749B2CC47F24}" sibTransId="{870F9A53-D990-4AE4-AD3A-18AA9F3EB3AF}"/>
    <dgm:cxn modelId="{9D1D4D43-9FFB-4E44-AF0B-E7AE7AE4EDF4}" srcId="{1B14178D-9825-4294-ABE2-61B60A655403}" destId="{A679BACF-9B0D-4FB2-A875-7DC424D0AC57}" srcOrd="1" destOrd="0" parTransId="{09E5CFE8-12C9-49E6-B761-BA8D79D9FE95}" sibTransId="{A7EDD05D-5FD7-4A22-B8B9-2C4FE504826C}"/>
    <dgm:cxn modelId="{E9C55749-BB76-481E-811F-327D2E44791A}" type="presOf" srcId="{1D278551-EA2F-4F07-84CB-4DFDA8BD08DE}" destId="{2EF66E36-C971-49A7-9FD9-012EA4DF5230}" srcOrd="0" destOrd="0" presId="urn:microsoft.com/office/officeart/2005/8/layout/lProcess3"/>
    <dgm:cxn modelId="{64BF5A8C-E287-4E69-88B5-228EDB86F28E}" type="presOf" srcId="{65413D84-2D30-46AD-9D48-603C142CB096}" destId="{9F380C34-8236-4476-9383-BBDF206E3C73}" srcOrd="0" destOrd="0" presId="urn:microsoft.com/office/officeart/2005/8/layout/lProcess3"/>
    <dgm:cxn modelId="{6B145BB2-B229-4E7B-A624-756BADFDAB0C}" type="presOf" srcId="{A679BACF-9B0D-4FB2-A875-7DC424D0AC57}" destId="{B5638CDB-0040-4AC3-B647-4E9C36176D34}" srcOrd="0" destOrd="0" presId="urn:microsoft.com/office/officeart/2005/8/layout/lProcess3"/>
    <dgm:cxn modelId="{07FB23C6-E49E-4AB1-B4FA-7380E69400F5}" srcId="{1B14178D-9825-4294-ABE2-61B60A655403}" destId="{8B3CADEC-CC1E-428D-93E2-68D467C744CD}" srcOrd="2" destOrd="0" parTransId="{60EA72B3-312F-4F09-B370-CAFFBDFCF2D0}" sibTransId="{F3EB5D6B-43BA-4453-939B-0D8B33A3DC3F}"/>
    <dgm:cxn modelId="{7F36ABD9-CE1E-43C5-A3AC-AA6DB553CD3F}" type="presParOf" srcId="{0FBA0BFE-43B3-45FE-B695-4B46484D0089}" destId="{11520ACC-06A0-40DD-B4C9-02751E6D6FF8}" srcOrd="0" destOrd="0" presId="urn:microsoft.com/office/officeart/2005/8/layout/lProcess3"/>
    <dgm:cxn modelId="{80653F5A-1315-4E35-8FAF-9FFCED9C68F7}" type="presParOf" srcId="{11520ACC-06A0-40DD-B4C9-02751E6D6FF8}" destId="{4FEB9ED7-FA87-4BA6-ABB6-42C9FEE38B77}" srcOrd="0" destOrd="0" presId="urn:microsoft.com/office/officeart/2005/8/layout/lProcess3"/>
    <dgm:cxn modelId="{27A77621-96F7-4068-A6E7-8568F8BAADC0}" type="presParOf" srcId="{11520ACC-06A0-40DD-B4C9-02751E6D6FF8}" destId="{12148629-5088-4A14-9FCB-155DEEA8A56E}" srcOrd="1" destOrd="0" presId="urn:microsoft.com/office/officeart/2005/8/layout/lProcess3"/>
    <dgm:cxn modelId="{67B4BF5D-1F1F-4944-9DDD-B80E2202B8EE}" type="presParOf" srcId="{11520ACC-06A0-40DD-B4C9-02751E6D6FF8}" destId="{9F380C34-8236-4476-9383-BBDF206E3C73}" srcOrd="2" destOrd="0" presId="urn:microsoft.com/office/officeart/2005/8/layout/lProcess3"/>
    <dgm:cxn modelId="{CCCA2153-3871-4B60-8A3D-4FFDA65DF836}" type="presParOf" srcId="{11520ACC-06A0-40DD-B4C9-02751E6D6FF8}" destId="{0462310B-0A76-4B3C-87CC-49765CB6B3A4}" srcOrd="3" destOrd="0" presId="urn:microsoft.com/office/officeart/2005/8/layout/lProcess3"/>
    <dgm:cxn modelId="{0D861CFD-68A3-4487-8D86-EE9FDDDC1EA7}" type="presParOf" srcId="{11520ACC-06A0-40DD-B4C9-02751E6D6FF8}" destId="{B5638CDB-0040-4AC3-B647-4E9C36176D34}" srcOrd="4" destOrd="0" presId="urn:microsoft.com/office/officeart/2005/8/layout/lProcess3"/>
    <dgm:cxn modelId="{06BB4561-F2E6-43AF-8A15-2F59417223ED}" type="presParOf" srcId="{11520ACC-06A0-40DD-B4C9-02751E6D6FF8}" destId="{907BB524-7AFC-4D50-A360-42F9249568BA}" srcOrd="5" destOrd="0" presId="urn:microsoft.com/office/officeart/2005/8/layout/lProcess3"/>
    <dgm:cxn modelId="{C6E093B4-84B7-460B-8E5E-9FB3525B4F01}" type="presParOf" srcId="{11520ACC-06A0-40DD-B4C9-02751E6D6FF8}" destId="{707C26A3-5EDB-4F28-B884-C231C2CFCD77}" srcOrd="6" destOrd="0" presId="urn:microsoft.com/office/officeart/2005/8/layout/lProcess3"/>
    <dgm:cxn modelId="{85610790-64B9-4DDF-A0F1-41AB15EF9279}" type="presParOf" srcId="{11520ACC-06A0-40DD-B4C9-02751E6D6FF8}" destId="{93402F10-CCD0-4C0E-9CD5-6E20776F15D7}" srcOrd="7" destOrd="0" presId="urn:microsoft.com/office/officeart/2005/8/layout/lProcess3"/>
    <dgm:cxn modelId="{B2E6513B-F2C9-4B4F-B6A2-F56D3F3269C0}" type="presParOf" srcId="{11520ACC-06A0-40DD-B4C9-02751E6D6FF8}" destId="{2EF66E36-C971-49A7-9FD9-012EA4DF5230}" srcOrd="8"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B9ED7-FA87-4BA6-ABB6-42C9FEE38B77}">
      <dsp:nvSpPr>
        <dsp:cNvPr id="0" name=""/>
        <dsp:cNvSpPr/>
      </dsp:nvSpPr>
      <dsp:spPr>
        <a:xfrm>
          <a:off x="319752" y="355"/>
          <a:ext cx="2017523" cy="807009"/>
        </a:xfrm>
        <a:prstGeom prst="chevron">
          <a:avLst/>
        </a:prstGeom>
        <a:solidFill>
          <a:srgbClr val="DA1C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Portal</a:t>
          </a:r>
        </a:p>
      </dsp:txBody>
      <dsp:txXfrm>
        <a:off x="723257" y="355"/>
        <a:ext cx="1210514" cy="807009"/>
      </dsp:txXfrm>
    </dsp:sp>
    <dsp:sp modelId="{9F380C34-8236-4476-9383-BBDF206E3C73}">
      <dsp:nvSpPr>
        <dsp:cNvPr id="0" name=""/>
        <dsp:cNvSpPr/>
      </dsp:nvSpPr>
      <dsp:spPr>
        <a:xfrm>
          <a:off x="2074998" y="68951"/>
          <a:ext cx="1674544" cy="669817"/>
        </a:xfrm>
        <a:prstGeom prst="chevron">
          <a:avLst/>
        </a:prstGeom>
        <a:solidFill>
          <a:schemeClr val="bg1">
            <a:alpha val="90000"/>
          </a:schemeClr>
        </a:solidFill>
        <a:ln w="12700" cap="flat" cmpd="sng" algn="ctr">
          <a:solidFill>
            <a:srgbClr val="DA1C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a:solidFill>
                <a:srgbClr val="000000"/>
              </a:solidFill>
              <a:latin typeface="Arial" panose="020B0604020202020204" pitchFamily="34" charset="0"/>
              <a:cs typeface="Arial" panose="020B0604020202020204" pitchFamily="34" charset="0"/>
            </a:rPr>
            <a:t>All Services</a:t>
          </a:r>
        </a:p>
      </dsp:txBody>
      <dsp:txXfrm>
        <a:off x="2409907" y="68951"/>
        <a:ext cx="1004727" cy="669817"/>
      </dsp:txXfrm>
    </dsp:sp>
    <dsp:sp modelId="{B5638CDB-0040-4AC3-B647-4E9C36176D34}">
      <dsp:nvSpPr>
        <dsp:cNvPr id="0" name=""/>
        <dsp:cNvSpPr/>
      </dsp:nvSpPr>
      <dsp:spPr>
        <a:xfrm>
          <a:off x="3515106" y="68951"/>
          <a:ext cx="1674544" cy="669817"/>
        </a:xfrm>
        <a:prstGeom prst="chevron">
          <a:avLst/>
        </a:prstGeom>
        <a:solidFill>
          <a:schemeClr val="bg1">
            <a:alpha val="90000"/>
          </a:schemeClr>
        </a:solidFill>
        <a:ln w="12700" cap="flat" cmpd="sng" algn="ctr">
          <a:solidFill>
            <a:srgbClr val="DA1C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a:solidFill>
                <a:srgbClr val="000000"/>
              </a:solidFill>
              <a:latin typeface="Arial" panose="020B0604020202020204" pitchFamily="34" charset="0"/>
              <a:cs typeface="Arial" panose="020B0604020202020204" pitchFamily="34" charset="0"/>
            </a:rPr>
            <a:t>Examinations and Assessments</a:t>
          </a:r>
        </a:p>
      </dsp:txBody>
      <dsp:txXfrm>
        <a:off x="3850015" y="68951"/>
        <a:ext cx="1004727" cy="669817"/>
      </dsp:txXfrm>
    </dsp:sp>
    <dsp:sp modelId="{707C26A3-5EDB-4F28-B884-C231C2CFCD77}">
      <dsp:nvSpPr>
        <dsp:cNvPr id="0" name=""/>
        <dsp:cNvSpPr/>
      </dsp:nvSpPr>
      <dsp:spPr>
        <a:xfrm>
          <a:off x="4955214" y="68951"/>
          <a:ext cx="1674544" cy="669817"/>
        </a:xfrm>
        <a:prstGeom prst="chevron">
          <a:avLst/>
        </a:prstGeom>
        <a:solidFill>
          <a:schemeClr val="bg1">
            <a:alpha val="90000"/>
          </a:schemeClr>
        </a:solidFill>
        <a:ln w="12700" cap="flat" cmpd="sng" algn="ctr">
          <a:solidFill>
            <a:srgbClr val="DA1C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a:solidFill>
                <a:srgbClr val="000000"/>
              </a:solidFill>
              <a:latin typeface="Arial" panose="020B0604020202020204" pitchFamily="34" charset="0"/>
              <a:cs typeface="Arial" panose="020B0604020202020204" pitchFamily="34" charset="0"/>
            </a:rPr>
            <a:t>Internal Assessment Mark/Outcomes</a:t>
          </a:r>
        </a:p>
      </dsp:txBody>
      <dsp:txXfrm>
        <a:off x="5290123" y="68951"/>
        <a:ext cx="1004727" cy="669817"/>
      </dsp:txXfrm>
    </dsp:sp>
    <dsp:sp modelId="{2EF66E36-C971-49A7-9FD9-012EA4DF5230}">
      <dsp:nvSpPr>
        <dsp:cNvPr id="0" name=""/>
        <dsp:cNvSpPr/>
      </dsp:nvSpPr>
      <dsp:spPr>
        <a:xfrm>
          <a:off x="6395322" y="68951"/>
          <a:ext cx="1674544" cy="669817"/>
        </a:xfrm>
        <a:prstGeom prst="chevron">
          <a:avLst/>
        </a:prstGeom>
        <a:solidFill>
          <a:schemeClr val="bg1">
            <a:alpha val="90000"/>
          </a:schemeClr>
        </a:solidFill>
        <a:ln w="12700" cap="flat" cmpd="sng" algn="ctr">
          <a:solidFill>
            <a:srgbClr val="DA1C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a:solidFill>
                <a:srgbClr val="000000"/>
              </a:solidFill>
              <a:latin typeface="Arial" panose="020B0604020202020204" pitchFamily="34" charset="0"/>
              <a:cs typeface="Arial" panose="020B0604020202020204" pitchFamily="34" charset="0"/>
            </a:rPr>
            <a:t>Series Table</a:t>
          </a:r>
        </a:p>
      </dsp:txBody>
      <dsp:txXfrm>
        <a:off x="6730231" y="68951"/>
        <a:ext cx="1004727" cy="66981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E18B72-474A-123C-285F-97E4BFA9D9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796FCE36-F8DD-A7BC-8D88-AED8F5F5D6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52F832-A16E-4E6A-BAB4-DFA7A2F17357}" type="datetimeFigureOut">
              <a:rPr lang="en-GB" smtClean="0">
                <a:latin typeface="Arial" panose="020B0604020202020204" pitchFamily="34" charset="0"/>
              </a:rPr>
              <a:t>11/04/2025</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EB40CF9A-C228-1F99-C5D8-0F9F4D7778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3DDC2C0A-B791-2C3A-BFAD-2D92E4371F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02D44A-1B35-4F76-AF6D-FC00ED9A2B6F}" type="slidenum">
              <a:rPr lang="en-GB" smtClean="0">
                <a:latin typeface="Arial" panose="020B0604020202020204" pitchFamily="34" charset="0"/>
              </a:rPr>
              <a:t>‹#›</a:t>
            </a:fld>
            <a:endParaRPr lang="en-GB">
              <a:latin typeface="Arial" panose="020B0604020202020204" pitchFamily="34" charset="0"/>
            </a:endParaRPr>
          </a:p>
        </p:txBody>
      </p:sp>
    </p:spTree>
    <p:extLst>
      <p:ext uri="{BB962C8B-B14F-4D97-AF65-F5344CB8AC3E}">
        <p14:creationId xmlns:p14="http://schemas.microsoft.com/office/powerpoint/2010/main" val="22922585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5-02-20T15:46:55.2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16714 9678 0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5-02-20T15:46:31.205"/>
    </inkml:context>
    <inkml:brush xml:id="br0">
      <inkml:brushProperty name="width" value="0.05292" units="cm"/>
      <inkml:brushProperty name="height" value="0.05292" units="cm"/>
      <inkml:brushProperty name="color" value="#FF0000"/>
    </inkml:brush>
  </inkml:definitions>
  <inkml:trace contextRef="#ctx0" brushRef="#br0">9281 8798 0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76494BE0-A7E2-EB4B-A3C8-B89DFE5757F9}" type="datetimeFigureOut">
              <a:rPr lang="en-US" smtClean="0"/>
              <a:pPr/>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F1D1C372-17FF-C94C-B4E4-053BFC8B0FD7}" type="slidenum">
              <a:rPr lang="en-US" smtClean="0"/>
              <a:pPr/>
              <a:t>‹#›</a:t>
            </a:fld>
            <a:endParaRPr lang="en-US"/>
          </a:p>
        </p:txBody>
      </p:sp>
    </p:spTree>
    <p:extLst>
      <p:ext uri="{BB962C8B-B14F-4D97-AF65-F5344CB8AC3E}">
        <p14:creationId xmlns:p14="http://schemas.microsoft.com/office/powerpoint/2010/main" val="417392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2</a:t>
            </a:fld>
            <a:endParaRPr lang="en-US"/>
          </a:p>
        </p:txBody>
      </p:sp>
    </p:spTree>
    <p:extLst>
      <p:ext uri="{BB962C8B-B14F-4D97-AF65-F5344CB8AC3E}">
        <p14:creationId xmlns:p14="http://schemas.microsoft.com/office/powerpoint/2010/main" val="252569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23</a:t>
            </a:fld>
            <a:endParaRPr lang="en-US"/>
          </a:p>
        </p:txBody>
      </p:sp>
    </p:spTree>
    <p:extLst>
      <p:ext uri="{BB962C8B-B14F-4D97-AF65-F5344CB8AC3E}">
        <p14:creationId xmlns:p14="http://schemas.microsoft.com/office/powerpoint/2010/main" val="1587803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24</a:t>
            </a:fld>
            <a:endParaRPr lang="en-US"/>
          </a:p>
        </p:txBody>
      </p:sp>
    </p:spTree>
    <p:extLst>
      <p:ext uri="{BB962C8B-B14F-4D97-AF65-F5344CB8AC3E}">
        <p14:creationId xmlns:p14="http://schemas.microsoft.com/office/powerpoint/2010/main" val="4089953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29</a:t>
            </a:fld>
            <a:endParaRPr lang="en-US"/>
          </a:p>
        </p:txBody>
      </p:sp>
    </p:spTree>
    <p:extLst>
      <p:ext uri="{BB962C8B-B14F-4D97-AF65-F5344CB8AC3E}">
        <p14:creationId xmlns:p14="http://schemas.microsoft.com/office/powerpoint/2010/main" val="429404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31</a:t>
            </a:fld>
            <a:endParaRPr lang="en-US"/>
          </a:p>
        </p:txBody>
      </p:sp>
    </p:spTree>
    <p:extLst>
      <p:ext uri="{BB962C8B-B14F-4D97-AF65-F5344CB8AC3E}">
        <p14:creationId xmlns:p14="http://schemas.microsoft.com/office/powerpoint/2010/main" val="112882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6</a:t>
            </a:fld>
            <a:endParaRPr lang="en-US"/>
          </a:p>
        </p:txBody>
      </p:sp>
    </p:spTree>
    <p:extLst>
      <p:ext uri="{BB962C8B-B14F-4D97-AF65-F5344CB8AC3E}">
        <p14:creationId xmlns:p14="http://schemas.microsoft.com/office/powerpoint/2010/main" val="3809788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10</a:t>
            </a:fld>
            <a:endParaRPr lang="en-US"/>
          </a:p>
        </p:txBody>
      </p:sp>
    </p:spTree>
    <p:extLst>
      <p:ext uri="{BB962C8B-B14F-4D97-AF65-F5344CB8AC3E}">
        <p14:creationId xmlns:p14="http://schemas.microsoft.com/office/powerpoint/2010/main" val="207486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11</a:t>
            </a:fld>
            <a:endParaRPr lang="en-US"/>
          </a:p>
        </p:txBody>
      </p:sp>
    </p:spTree>
    <p:extLst>
      <p:ext uri="{BB962C8B-B14F-4D97-AF65-F5344CB8AC3E}">
        <p14:creationId xmlns:p14="http://schemas.microsoft.com/office/powerpoint/2010/main" val="323128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12</a:t>
            </a:fld>
            <a:endParaRPr lang="en-US"/>
          </a:p>
        </p:txBody>
      </p:sp>
    </p:spTree>
    <p:extLst>
      <p:ext uri="{BB962C8B-B14F-4D97-AF65-F5344CB8AC3E}">
        <p14:creationId xmlns:p14="http://schemas.microsoft.com/office/powerpoint/2010/main" val="273078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D1C372-17FF-C94C-B4E4-053BFC8B0FD7}" type="slidenum">
              <a:rPr lang="en-US" smtClean="0"/>
              <a:pPr/>
              <a:t>14</a:t>
            </a:fld>
            <a:endParaRPr lang="en-US"/>
          </a:p>
        </p:txBody>
      </p:sp>
    </p:spTree>
    <p:extLst>
      <p:ext uri="{BB962C8B-B14F-4D97-AF65-F5344CB8AC3E}">
        <p14:creationId xmlns:p14="http://schemas.microsoft.com/office/powerpoint/2010/main" val="1747645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17</a:t>
            </a:fld>
            <a:endParaRPr lang="en-US"/>
          </a:p>
        </p:txBody>
      </p:sp>
    </p:spTree>
    <p:extLst>
      <p:ext uri="{BB962C8B-B14F-4D97-AF65-F5344CB8AC3E}">
        <p14:creationId xmlns:p14="http://schemas.microsoft.com/office/powerpoint/2010/main" val="1383656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20</a:t>
            </a:fld>
            <a:endParaRPr lang="en-US"/>
          </a:p>
        </p:txBody>
      </p:sp>
    </p:spTree>
    <p:extLst>
      <p:ext uri="{BB962C8B-B14F-4D97-AF65-F5344CB8AC3E}">
        <p14:creationId xmlns:p14="http://schemas.microsoft.com/office/powerpoint/2010/main" val="1434640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pPr/>
              <a:t>22</a:t>
            </a:fld>
            <a:endParaRPr lang="en-US"/>
          </a:p>
        </p:txBody>
      </p:sp>
    </p:spTree>
    <p:extLst>
      <p:ext uri="{BB962C8B-B14F-4D97-AF65-F5344CB8AC3E}">
        <p14:creationId xmlns:p14="http://schemas.microsoft.com/office/powerpoint/2010/main" val="2524073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F67C-545B-4744-A9ED-5E7C4BAB4B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FC46A66-FB05-CD45-B268-BB9FCF79F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4C6EE4-72D2-2944-9BE4-1D0F6AFF35DF}"/>
              </a:ext>
            </a:extLst>
          </p:cNvPr>
          <p:cNvSpPr>
            <a:spLocks noGrp="1"/>
          </p:cNvSpPr>
          <p:nvPr>
            <p:ph type="dt" sz="half" idx="10"/>
          </p:nvPr>
        </p:nvSpPr>
        <p:spPr/>
        <p:txBody>
          <a:bodyPr/>
          <a:lstStyle/>
          <a:p>
            <a:fld id="{58CFEC9B-ED80-E040-B096-D346576BEFAE}" type="datetimeFigureOut">
              <a:rPr lang="en-US" smtClean="0"/>
              <a:t>4/11/2025</a:t>
            </a:fld>
            <a:endParaRPr lang="en-US"/>
          </a:p>
        </p:txBody>
      </p:sp>
      <p:sp>
        <p:nvSpPr>
          <p:cNvPr id="5" name="Footer Placeholder 4">
            <a:extLst>
              <a:ext uri="{FF2B5EF4-FFF2-40B4-BE49-F238E27FC236}">
                <a16:creationId xmlns:a16="http://schemas.microsoft.com/office/drawing/2014/main" id="{BA418166-B3E0-8342-849D-01F819660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D107F-0FB0-2240-9117-8C80A7EDE4AF}"/>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575736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AF22-5B4B-2B47-8B57-18B58960D9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26DC34-59C1-1E42-A450-F9EE038BE7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04019B-70AE-7D41-9056-DF8EB0D02E8B}"/>
              </a:ext>
            </a:extLst>
          </p:cNvPr>
          <p:cNvSpPr>
            <a:spLocks noGrp="1"/>
          </p:cNvSpPr>
          <p:nvPr>
            <p:ph type="dt" sz="half" idx="10"/>
          </p:nvPr>
        </p:nvSpPr>
        <p:spPr/>
        <p:txBody>
          <a:bodyPr/>
          <a:lstStyle/>
          <a:p>
            <a:fld id="{58CFEC9B-ED80-E040-B096-D346576BEFAE}" type="datetimeFigureOut">
              <a:rPr lang="en-US" smtClean="0"/>
              <a:t>4/11/2025</a:t>
            </a:fld>
            <a:endParaRPr lang="en-US"/>
          </a:p>
        </p:txBody>
      </p:sp>
      <p:sp>
        <p:nvSpPr>
          <p:cNvPr id="5" name="Footer Placeholder 4">
            <a:extLst>
              <a:ext uri="{FF2B5EF4-FFF2-40B4-BE49-F238E27FC236}">
                <a16:creationId xmlns:a16="http://schemas.microsoft.com/office/drawing/2014/main" id="{96D529C3-3B68-6F41-AAFF-468C6679C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60FD-919C-3647-AD1B-D49AAFD02D20}"/>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64457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375E4-1413-6C44-9A47-6F559F70DE7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8E503D-4629-B744-A029-95AEB570CB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416289-030B-C149-9F54-3F859066F37B}"/>
              </a:ext>
            </a:extLst>
          </p:cNvPr>
          <p:cNvSpPr>
            <a:spLocks noGrp="1"/>
          </p:cNvSpPr>
          <p:nvPr>
            <p:ph type="dt" sz="half" idx="10"/>
          </p:nvPr>
        </p:nvSpPr>
        <p:spPr/>
        <p:txBody>
          <a:bodyPr/>
          <a:lstStyle/>
          <a:p>
            <a:fld id="{58CFEC9B-ED80-E040-B096-D346576BEFAE}" type="datetimeFigureOut">
              <a:rPr lang="en-US" smtClean="0"/>
              <a:t>4/11/2025</a:t>
            </a:fld>
            <a:endParaRPr lang="en-US"/>
          </a:p>
        </p:txBody>
      </p:sp>
      <p:sp>
        <p:nvSpPr>
          <p:cNvPr id="5" name="Footer Placeholder 4">
            <a:extLst>
              <a:ext uri="{FF2B5EF4-FFF2-40B4-BE49-F238E27FC236}">
                <a16:creationId xmlns:a16="http://schemas.microsoft.com/office/drawing/2014/main" id="{14D39239-C200-4943-982D-A93D2D79B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9B61D-4807-BD4B-AAF7-8DA871D2720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252333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5"/>
          <p:cNvSpPr>
            <a:spLocks noGrp="1"/>
          </p:cNvSpPr>
          <p:nvPr>
            <p:ph type="body" sz="quarter" idx="14" hasCustomPrompt="1"/>
          </p:nvPr>
        </p:nvSpPr>
        <p:spPr>
          <a:xfrm>
            <a:off x="491067" y="1044576"/>
            <a:ext cx="11224684"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a:solidFill>
                <a:srgbClr val="F7B385"/>
              </a:solidFill>
              <a:latin typeface="Gotham Rounded Book"/>
              <a:cs typeface="Gotham Rounded Book"/>
            </a:endParaRPr>
          </a:p>
        </p:txBody>
      </p:sp>
    </p:spTree>
    <p:extLst>
      <p:ext uri="{BB962C8B-B14F-4D97-AF65-F5344CB8AC3E}">
        <p14:creationId xmlns:p14="http://schemas.microsoft.com/office/powerpoint/2010/main" val="1472220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15"/>
          <p:cNvSpPr>
            <a:spLocks noGrp="1"/>
          </p:cNvSpPr>
          <p:nvPr>
            <p:ph type="body" sz="quarter" idx="14" hasCustomPrompt="1"/>
          </p:nvPr>
        </p:nvSpPr>
        <p:spPr>
          <a:xfrm>
            <a:off x="491067" y="1044576"/>
            <a:ext cx="11224684"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a:solidFill>
                <a:srgbClr val="F7B385"/>
              </a:solidFill>
              <a:latin typeface="Gotham Rounded Book"/>
              <a:cs typeface="Gotham Rounded Book"/>
            </a:endParaRPr>
          </a:p>
        </p:txBody>
      </p:sp>
      <p:sp>
        <p:nvSpPr>
          <p:cNvPr id="10" name="Content Placeholder 2"/>
          <p:cNvSpPr>
            <a:spLocks noGrp="1"/>
          </p:cNvSpPr>
          <p:nvPr>
            <p:ph idx="1" hasCustomPrompt="1"/>
          </p:nvPr>
        </p:nvSpPr>
        <p:spPr>
          <a:xfrm>
            <a:off x="609600" y="2894121"/>
            <a:ext cx="10972800" cy="2829786"/>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defRPr>
            </a:lvl1pPr>
          </a:lstStyle>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139597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6149-BE0C-2046-A49D-F5CE44BF04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63F722-4DA5-BE4D-8A60-6A4E07B0AF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D546AE-DCE5-E049-B20E-DFA5A99284EE}"/>
              </a:ext>
            </a:extLst>
          </p:cNvPr>
          <p:cNvSpPr>
            <a:spLocks noGrp="1"/>
          </p:cNvSpPr>
          <p:nvPr>
            <p:ph type="dt" sz="half" idx="10"/>
          </p:nvPr>
        </p:nvSpPr>
        <p:spPr/>
        <p:txBody>
          <a:bodyPr/>
          <a:lstStyle/>
          <a:p>
            <a:fld id="{58CFEC9B-ED80-E040-B096-D346576BEFAE}" type="datetimeFigureOut">
              <a:rPr lang="en-US" smtClean="0"/>
              <a:t>4/11/2025</a:t>
            </a:fld>
            <a:endParaRPr lang="en-US"/>
          </a:p>
        </p:txBody>
      </p:sp>
      <p:sp>
        <p:nvSpPr>
          <p:cNvPr id="5" name="Footer Placeholder 4">
            <a:extLst>
              <a:ext uri="{FF2B5EF4-FFF2-40B4-BE49-F238E27FC236}">
                <a16:creationId xmlns:a16="http://schemas.microsoft.com/office/drawing/2014/main" id="{D5C70233-5C20-224C-B23D-110F6981E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6F6AE-532E-8245-A061-B1FE5D93E95D}"/>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8" name="Rectangle 7">
            <a:extLst>
              <a:ext uri="{FF2B5EF4-FFF2-40B4-BE49-F238E27FC236}">
                <a16:creationId xmlns:a16="http://schemas.microsoft.com/office/drawing/2014/main" id="{19812F9A-6D05-3941-A2EE-5C845E865C30}"/>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8">
            <a:extLst>
              <a:ext uri="{FF2B5EF4-FFF2-40B4-BE49-F238E27FC236}">
                <a16:creationId xmlns:a16="http://schemas.microsoft.com/office/drawing/2014/main" id="{E91E1660-4C78-E943-B869-2ABD9A910F16}"/>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extLst>
              <a:ext uri="{FF2B5EF4-FFF2-40B4-BE49-F238E27FC236}">
                <a16:creationId xmlns:a16="http://schemas.microsoft.com/office/drawing/2014/main" id="{996B9631-6FAE-4E4E-A0AE-5B890B572AD6}"/>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100374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C953-2D41-354A-852B-F1B0AAFA5B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0EE157-E6D8-114A-8AC7-1B48E51A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CA462-19B6-6647-9673-46AE4A2F40E8}"/>
              </a:ext>
            </a:extLst>
          </p:cNvPr>
          <p:cNvSpPr>
            <a:spLocks noGrp="1"/>
          </p:cNvSpPr>
          <p:nvPr>
            <p:ph type="dt" sz="half" idx="10"/>
          </p:nvPr>
        </p:nvSpPr>
        <p:spPr/>
        <p:txBody>
          <a:bodyPr/>
          <a:lstStyle/>
          <a:p>
            <a:fld id="{58CFEC9B-ED80-E040-B096-D346576BEFAE}" type="datetimeFigureOut">
              <a:rPr lang="en-US" smtClean="0"/>
              <a:t>4/11/2025</a:t>
            </a:fld>
            <a:endParaRPr lang="en-US"/>
          </a:p>
        </p:txBody>
      </p:sp>
      <p:sp>
        <p:nvSpPr>
          <p:cNvPr id="5" name="Footer Placeholder 4">
            <a:extLst>
              <a:ext uri="{FF2B5EF4-FFF2-40B4-BE49-F238E27FC236}">
                <a16:creationId xmlns:a16="http://schemas.microsoft.com/office/drawing/2014/main" id="{092D133D-7942-3144-BC9F-525CB8DBA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06782-B759-BE42-9AFF-8FCD196CFCA7}"/>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9193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B2CB-8B58-A64C-B08A-C448B8C084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B22F5F-9036-794C-B68D-FFE8599DF9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6B3D62-2A10-1C46-A1D3-0E7663BFDF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0E37C2-8EE4-AF4C-A065-950A0D965C4E}"/>
              </a:ext>
            </a:extLst>
          </p:cNvPr>
          <p:cNvSpPr>
            <a:spLocks noGrp="1"/>
          </p:cNvSpPr>
          <p:nvPr>
            <p:ph type="dt" sz="half" idx="10"/>
          </p:nvPr>
        </p:nvSpPr>
        <p:spPr/>
        <p:txBody>
          <a:bodyPr/>
          <a:lstStyle/>
          <a:p>
            <a:fld id="{58CFEC9B-ED80-E040-B096-D346576BEFAE}" type="datetimeFigureOut">
              <a:rPr lang="en-US" smtClean="0"/>
              <a:t>4/11/2025</a:t>
            </a:fld>
            <a:endParaRPr lang="en-US"/>
          </a:p>
        </p:txBody>
      </p:sp>
      <p:sp>
        <p:nvSpPr>
          <p:cNvPr id="6" name="Footer Placeholder 5">
            <a:extLst>
              <a:ext uri="{FF2B5EF4-FFF2-40B4-BE49-F238E27FC236}">
                <a16:creationId xmlns:a16="http://schemas.microsoft.com/office/drawing/2014/main" id="{7BE84F54-000F-6E4A-9748-34E06DEF3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5E3B76-57E2-1644-A520-35EFBCDE4D72}"/>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654496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5BE6-7882-B446-8729-D401341FB1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701C92-7902-E845-AA26-F76B851C5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1803BC-6B3E-3242-8C66-A27B4EFADE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174C0B-7259-8747-A5C6-E4946E769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33F3DE-EE2A-7A47-A264-C07028B7E5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8BED30C-D95F-EB44-BFA4-3E6259DBCBA2}"/>
              </a:ext>
            </a:extLst>
          </p:cNvPr>
          <p:cNvSpPr>
            <a:spLocks noGrp="1"/>
          </p:cNvSpPr>
          <p:nvPr>
            <p:ph type="dt" sz="half" idx="10"/>
          </p:nvPr>
        </p:nvSpPr>
        <p:spPr/>
        <p:txBody>
          <a:bodyPr/>
          <a:lstStyle/>
          <a:p>
            <a:fld id="{58CFEC9B-ED80-E040-B096-D346576BEFAE}" type="datetimeFigureOut">
              <a:rPr lang="en-US" smtClean="0"/>
              <a:t>4/11/2025</a:t>
            </a:fld>
            <a:endParaRPr lang="en-US"/>
          </a:p>
        </p:txBody>
      </p:sp>
      <p:sp>
        <p:nvSpPr>
          <p:cNvPr id="8" name="Footer Placeholder 7">
            <a:extLst>
              <a:ext uri="{FF2B5EF4-FFF2-40B4-BE49-F238E27FC236}">
                <a16:creationId xmlns:a16="http://schemas.microsoft.com/office/drawing/2014/main" id="{4B19EC89-E42A-DD4C-A35D-793FB6354C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857240-6083-D54F-A130-44DC061A4ACE}"/>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22399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53F1-D01F-EB40-81EB-97AF969F57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BF620CB-899B-F940-97CE-4E66C6EB9D97}"/>
              </a:ext>
            </a:extLst>
          </p:cNvPr>
          <p:cNvSpPr>
            <a:spLocks noGrp="1"/>
          </p:cNvSpPr>
          <p:nvPr>
            <p:ph type="dt" sz="half" idx="10"/>
          </p:nvPr>
        </p:nvSpPr>
        <p:spPr/>
        <p:txBody>
          <a:bodyPr/>
          <a:lstStyle/>
          <a:p>
            <a:fld id="{58CFEC9B-ED80-E040-B096-D346576BEFAE}" type="datetimeFigureOut">
              <a:rPr lang="en-US" smtClean="0"/>
              <a:t>4/11/2025</a:t>
            </a:fld>
            <a:endParaRPr lang="en-US"/>
          </a:p>
        </p:txBody>
      </p:sp>
      <p:sp>
        <p:nvSpPr>
          <p:cNvPr id="4" name="Footer Placeholder 3">
            <a:extLst>
              <a:ext uri="{FF2B5EF4-FFF2-40B4-BE49-F238E27FC236}">
                <a16:creationId xmlns:a16="http://schemas.microsoft.com/office/drawing/2014/main" id="{52182D1B-EDE9-3840-B9DE-CA11CD8CA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2380A-2F38-6E48-BBE5-76AFF9D2515C}"/>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049699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6787-A4E8-8042-8DAC-8BBAFDAFAE1B}"/>
              </a:ext>
            </a:extLst>
          </p:cNvPr>
          <p:cNvSpPr>
            <a:spLocks noGrp="1"/>
          </p:cNvSpPr>
          <p:nvPr>
            <p:ph type="dt" sz="half" idx="10"/>
          </p:nvPr>
        </p:nvSpPr>
        <p:spPr/>
        <p:txBody>
          <a:bodyPr/>
          <a:lstStyle/>
          <a:p>
            <a:fld id="{58CFEC9B-ED80-E040-B096-D346576BEFAE}" type="datetimeFigureOut">
              <a:rPr lang="en-US" smtClean="0"/>
              <a:t>4/11/2025</a:t>
            </a:fld>
            <a:endParaRPr lang="en-US"/>
          </a:p>
        </p:txBody>
      </p:sp>
      <p:sp>
        <p:nvSpPr>
          <p:cNvPr id="3" name="Footer Placeholder 2">
            <a:extLst>
              <a:ext uri="{FF2B5EF4-FFF2-40B4-BE49-F238E27FC236}">
                <a16:creationId xmlns:a16="http://schemas.microsoft.com/office/drawing/2014/main" id="{CEF3B5B3-71EA-6842-AF67-A7017ABA15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4C118A-F06E-F748-9D86-21DCDCAD7CA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63520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9159-E1C5-C84B-BE0E-74A846B369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83A114-2EF7-7C45-A19E-7291390828E8}"/>
              </a:ext>
            </a:extLst>
          </p:cNvPr>
          <p:cNvSpPr>
            <a:spLocks noGrp="1"/>
          </p:cNvSpPr>
          <p:nvPr>
            <p:ph idx="1"/>
          </p:nvPr>
        </p:nvSpPr>
        <p:spPr>
          <a:xfrm>
            <a:off x="6696074" y="996950"/>
            <a:ext cx="37909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1DEA04-8F6E-B74C-8698-E90AED35A84C}"/>
              </a:ext>
            </a:extLst>
          </p:cNvPr>
          <p:cNvSpPr>
            <a:spLocks noGrp="1"/>
          </p:cNvSpPr>
          <p:nvPr>
            <p:ph type="body" sz="half" idx="2"/>
          </p:nvPr>
        </p:nvSpPr>
        <p:spPr>
          <a:xfrm>
            <a:off x="839788" y="2057400"/>
            <a:ext cx="3932237" cy="1371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48EADC-ECAC-E94C-B344-7E5C3AEA1589}"/>
              </a:ext>
            </a:extLst>
          </p:cNvPr>
          <p:cNvSpPr>
            <a:spLocks noGrp="1"/>
          </p:cNvSpPr>
          <p:nvPr>
            <p:ph type="dt" sz="half" idx="10"/>
          </p:nvPr>
        </p:nvSpPr>
        <p:spPr/>
        <p:txBody>
          <a:bodyPr/>
          <a:lstStyle/>
          <a:p>
            <a:fld id="{58CFEC9B-ED80-E040-B096-D346576BEFAE}" type="datetimeFigureOut">
              <a:rPr lang="en-US" smtClean="0"/>
              <a:t>4/11/2025</a:t>
            </a:fld>
            <a:endParaRPr lang="en-US"/>
          </a:p>
        </p:txBody>
      </p:sp>
      <p:sp>
        <p:nvSpPr>
          <p:cNvPr id="6" name="Footer Placeholder 5">
            <a:extLst>
              <a:ext uri="{FF2B5EF4-FFF2-40B4-BE49-F238E27FC236}">
                <a16:creationId xmlns:a16="http://schemas.microsoft.com/office/drawing/2014/main" id="{F45F63B7-F534-3743-AEF6-416534E64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C0C58-D218-0F49-859A-177C21105299}"/>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10" name="Table Placeholder 9">
            <a:extLst>
              <a:ext uri="{FF2B5EF4-FFF2-40B4-BE49-F238E27FC236}">
                <a16:creationId xmlns:a16="http://schemas.microsoft.com/office/drawing/2014/main" id="{AFE1BAE4-C883-49AF-BA32-0D30C0716E1F}"/>
              </a:ext>
            </a:extLst>
          </p:cNvPr>
          <p:cNvSpPr>
            <a:spLocks noGrp="1"/>
          </p:cNvSpPr>
          <p:nvPr>
            <p:ph type="tbl" sz="quarter" idx="14"/>
          </p:nvPr>
        </p:nvSpPr>
        <p:spPr>
          <a:xfrm>
            <a:off x="836612" y="3616325"/>
            <a:ext cx="3935413" cy="2343150"/>
          </a:xfrm>
        </p:spPr>
        <p:txBody>
          <a:bodyPr/>
          <a:lstStyle/>
          <a:p>
            <a:endParaRPr lang="en-GB"/>
          </a:p>
        </p:txBody>
      </p:sp>
      <p:sp>
        <p:nvSpPr>
          <p:cNvPr id="12" name="SmartArt Placeholder 11">
            <a:extLst>
              <a:ext uri="{FF2B5EF4-FFF2-40B4-BE49-F238E27FC236}">
                <a16:creationId xmlns:a16="http://schemas.microsoft.com/office/drawing/2014/main" id="{A895AA2C-485E-4EA1-8794-8AACE311EF25}"/>
              </a:ext>
            </a:extLst>
          </p:cNvPr>
          <p:cNvSpPr>
            <a:spLocks noGrp="1"/>
          </p:cNvSpPr>
          <p:nvPr>
            <p:ph type="dgm" sz="quarter" idx="15"/>
          </p:nvPr>
        </p:nvSpPr>
        <p:spPr>
          <a:xfrm>
            <a:off x="6696074" y="1771650"/>
            <a:ext cx="990600" cy="1057275"/>
          </a:xfrm>
        </p:spPr>
        <p:txBody>
          <a:bodyPr/>
          <a:lstStyle/>
          <a:p>
            <a:endParaRPr lang="en-GB"/>
          </a:p>
        </p:txBody>
      </p:sp>
      <p:sp>
        <p:nvSpPr>
          <p:cNvPr id="14" name="SmartArt Placeholder 13">
            <a:extLst>
              <a:ext uri="{FF2B5EF4-FFF2-40B4-BE49-F238E27FC236}">
                <a16:creationId xmlns:a16="http://schemas.microsoft.com/office/drawing/2014/main" id="{611735BB-73FE-494F-97B3-F326AD564F0E}"/>
              </a:ext>
            </a:extLst>
          </p:cNvPr>
          <p:cNvSpPr>
            <a:spLocks noGrp="1"/>
          </p:cNvSpPr>
          <p:nvPr>
            <p:ph type="dgm" sz="quarter" idx="16"/>
          </p:nvPr>
        </p:nvSpPr>
        <p:spPr>
          <a:xfrm>
            <a:off x="6696075" y="3225800"/>
            <a:ext cx="990600" cy="1238250"/>
          </a:xfrm>
        </p:spPr>
        <p:txBody>
          <a:bodyPr/>
          <a:lstStyle/>
          <a:p>
            <a:endParaRPr lang="en-GB"/>
          </a:p>
        </p:txBody>
      </p:sp>
      <p:sp>
        <p:nvSpPr>
          <p:cNvPr id="16" name="SmartArt Placeholder 15">
            <a:extLst>
              <a:ext uri="{FF2B5EF4-FFF2-40B4-BE49-F238E27FC236}">
                <a16:creationId xmlns:a16="http://schemas.microsoft.com/office/drawing/2014/main" id="{741FAB85-B0F4-4657-A1AB-2394EE3F59BF}"/>
              </a:ext>
            </a:extLst>
          </p:cNvPr>
          <p:cNvSpPr>
            <a:spLocks noGrp="1"/>
          </p:cNvSpPr>
          <p:nvPr>
            <p:ph type="dgm" sz="quarter" idx="17"/>
          </p:nvPr>
        </p:nvSpPr>
        <p:spPr>
          <a:xfrm>
            <a:off x="6696074" y="4594225"/>
            <a:ext cx="990602" cy="1298575"/>
          </a:xfrm>
        </p:spPr>
        <p:txBody>
          <a:bodyPr/>
          <a:lstStyle/>
          <a:p>
            <a:endParaRPr lang="en-GB"/>
          </a:p>
        </p:txBody>
      </p:sp>
    </p:spTree>
    <p:extLst>
      <p:ext uri="{BB962C8B-B14F-4D97-AF65-F5344CB8AC3E}">
        <p14:creationId xmlns:p14="http://schemas.microsoft.com/office/powerpoint/2010/main" val="393434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52B-05FA-A64C-8E09-931711C8E4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521631E-2FD8-E048-8FB8-9941F18D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1AFDD5-CEC0-0440-9B3C-1B6AF995A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C7EAC6-1B30-2F45-AAEC-A65294B42B10}"/>
              </a:ext>
            </a:extLst>
          </p:cNvPr>
          <p:cNvSpPr>
            <a:spLocks noGrp="1"/>
          </p:cNvSpPr>
          <p:nvPr>
            <p:ph type="dt" sz="half" idx="10"/>
          </p:nvPr>
        </p:nvSpPr>
        <p:spPr/>
        <p:txBody>
          <a:bodyPr/>
          <a:lstStyle/>
          <a:p>
            <a:fld id="{58CFEC9B-ED80-E040-B096-D346576BEFAE}" type="datetimeFigureOut">
              <a:rPr lang="en-US" smtClean="0"/>
              <a:t>4/11/2025</a:t>
            </a:fld>
            <a:endParaRPr lang="en-US"/>
          </a:p>
        </p:txBody>
      </p:sp>
      <p:sp>
        <p:nvSpPr>
          <p:cNvPr id="6" name="Footer Placeholder 5">
            <a:extLst>
              <a:ext uri="{FF2B5EF4-FFF2-40B4-BE49-F238E27FC236}">
                <a16:creationId xmlns:a16="http://schemas.microsoft.com/office/drawing/2014/main" id="{84944189-E3EF-9845-B898-DF3079C6D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DEF43-24EB-B649-882F-533218EC1E55}"/>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21511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F7B30-7753-5741-AD1B-195C35FD6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67207C-507C-0246-B04D-A2806B69A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2C352A-10A9-E34E-81B7-EE88BEE1C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58CFEC9B-ED80-E040-B096-D346576BEFAE}" type="datetimeFigureOut">
              <a:rPr lang="en-US" smtClean="0"/>
              <a:pPr/>
              <a:t>4/11/2025</a:t>
            </a:fld>
            <a:endParaRPr lang="en-US"/>
          </a:p>
        </p:txBody>
      </p:sp>
      <p:sp>
        <p:nvSpPr>
          <p:cNvPr id="5" name="Footer Placeholder 4">
            <a:extLst>
              <a:ext uri="{FF2B5EF4-FFF2-40B4-BE49-F238E27FC236}">
                <a16:creationId xmlns:a16="http://schemas.microsoft.com/office/drawing/2014/main" id="{D40BC208-2AD8-8643-AC1B-42F1DD335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1F319CF-8260-D34D-AEC3-463736EA1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7CE8B0CC-5711-5047-9709-498589CE683B}" type="slidenum">
              <a:rPr lang="en-US" smtClean="0"/>
              <a:pPr/>
              <a:t>‹#›</a:t>
            </a:fld>
            <a:endParaRPr lang="en-US"/>
          </a:p>
        </p:txBody>
      </p:sp>
      <p:pic>
        <p:nvPicPr>
          <p:cNvPr id="7" name="Picture 6">
            <a:extLst>
              <a:ext uri="{FF2B5EF4-FFF2-40B4-BE49-F238E27FC236}">
                <a16:creationId xmlns:a16="http://schemas.microsoft.com/office/drawing/2014/main" id="{049D5532-0AE8-D241-82C3-6B52EB5C84F1}"/>
              </a:ext>
            </a:extLst>
          </p:cNvPr>
          <p:cNvPicPr>
            <a:picLocks noChangeAspect="1"/>
          </p:cNvPicPr>
          <p:nvPr userDrawn="1"/>
        </p:nvPicPr>
        <p:blipFill>
          <a:blip r:embed="rId15"/>
          <a:srcRect/>
          <a:stretch/>
        </p:blipFill>
        <p:spPr>
          <a:xfrm>
            <a:off x="10793662" y="301925"/>
            <a:ext cx="1179344" cy="608423"/>
          </a:xfrm>
          <a:prstGeom prst="rect">
            <a:avLst/>
          </a:prstGeom>
          <a:effectLst/>
        </p:spPr>
      </p:pic>
      <p:sp>
        <p:nvSpPr>
          <p:cNvPr id="8" name="Rectangle 7">
            <a:extLst>
              <a:ext uri="{FF2B5EF4-FFF2-40B4-BE49-F238E27FC236}">
                <a16:creationId xmlns:a16="http://schemas.microsoft.com/office/drawing/2014/main" id="{84BD4E19-D571-C349-BEF2-E7D205896CC7}"/>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8">
            <a:extLst>
              <a:ext uri="{FF2B5EF4-FFF2-40B4-BE49-F238E27FC236}">
                <a16:creationId xmlns:a16="http://schemas.microsoft.com/office/drawing/2014/main" id="{7EE90E01-A17D-384C-AA0F-413ABAF5593D}"/>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extLst>
              <a:ext uri="{FF2B5EF4-FFF2-40B4-BE49-F238E27FC236}">
                <a16:creationId xmlns:a16="http://schemas.microsoft.com/office/drawing/2014/main" id="{2BA0D681-BDC3-4044-8AAB-207FF3C14EFE}"/>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106692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eduqas.co.uk/qualifications/level-12-vocational-award-in-performing-arts/#tab_keydocuments" TargetMode="External"/><Relationship Id="rId5"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customXml" Target="../ink/ink1.xml"/><Relationship Id="rId12"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customXml" Target="../ink/ink2.xml"/><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9.xml"/><Relationship Id="rId7" Type="http://schemas.openxmlformats.org/officeDocument/2006/relationships/hyperlink" Target="https://www.eduqas.co.uk/umbraco/surface/blobstorage/download?nodeId=49945" TargetMode="Externa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hyperlink" Target="https://www.eduqas.co.uk/umbraco/surface/blobstorage/download?nodeId=46692" TargetMode="External"/><Relationship Id="rId5" Type="http://schemas.openxmlformats.org/officeDocument/2006/relationships/hyperlink" Target="https://www.eduqas.co.uk/umbraco/surface/blobstorage/download?nodeId=46687" TargetMode="External"/><Relationship Id="rId4" Type="http://schemas.openxmlformats.org/officeDocument/2006/relationships/image" Target="../media/image3.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9.xml"/><Relationship Id="rId7" Type="http://schemas.openxmlformats.org/officeDocument/2006/relationships/hyperlink" Target="https://www.eduqas.co.uk/umbraco/surface/blobstorage/download?nodeId=49946"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eduqas.co.uk/umbraco/surface/blobstorage/download?nodeId=46695" TargetMode="External"/><Relationship Id="rId5" Type="http://schemas.openxmlformats.org/officeDocument/2006/relationships/hyperlink" Target="https://www.eduqas.co.uk/umbraco/surface/blobstorage/download?nodeId=46690" TargetMode="External"/><Relationship Id="rId4" Type="http://schemas.openxmlformats.org/officeDocument/2006/relationships/image" Target="../media/image3.pn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hyperlink" Target="https://www.eduqas.co.uk/umbraco/surface/blobstorage/download?nodeId=46696" TargetMode="External"/><Relationship Id="rId3" Type="http://schemas.openxmlformats.org/officeDocument/2006/relationships/slideLayout" Target="../slideLayouts/slideLayout9.xml"/><Relationship Id="rId7" Type="http://schemas.openxmlformats.org/officeDocument/2006/relationships/hyperlink" Target="https://www.eduqas.co.uk/umbraco/surface/blobstorage/download?nodeId=46691"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2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eduqas.co.uk/umbraco/surface/blobstorage/download?nodeId=46694" TargetMode="External"/><Relationship Id="rId5" Type="http://schemas.openxmlformats.org/officeDocument/2006/relationships/hyperlink" Target="https://www.eduqas.co.uk/umbraco/surface/blobstorage/download?nodeId=46689" TargetMode="Externa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hyperlink" Target="https://www.eduqas.co.uk/umbraco/surface/blobstorage/download?nodeId=49947" TargetMode="External"/><Relationship Id="rId3" Type="http://schemas.openxmlformats.org/officeDocument/2006/relationships/slideLayout" Target="../slideLayouts/slideLayout9.xml"/><Relationship Id="rId7" Type="http://schemas.openxmlformats.org/officeDocument/2006/relationships/hyperlink" Target="https://www.eduqas.co.uk/umbraco/surface/blobstorage/download?nodeId=46693"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eduqas.co.uk/umbraco/surface/blobstorage/download?nodeId=46688" TargetMode="External"/><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hyperlink" Target="https://www.eduqas.co.uk/media/x0uipywu/2022-iamis-step-by-step-guidelines.pdf"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3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9.xml"/><Relationship Id="rId7" Type="http://schemas.openxmlformats.org/officeDocument/2006/relationships/hyperlink" Target="https://www.eduqas.co.uk/umbraco/surface/blobstorage/download?nodeId=46723"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wjec.co.uk/media/eeibd54y/e-submission-process-guide-2025-surpass.pdf" TargetMode="External"/><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hyperlink" Target="https://wjec.surpass.com/secureassess/htmldelivery/" TargetMode="External"/><Relationship Id="rId3" Type="http://schemas.openxmlformats.org/officeDocument/2006/relationships/slideLayout" Target="../slideLayouts/slideLayout9.xml"/><Relationship Id="rId7" Type="http://schemas.openxmlformats.org/officeDocument/2006/relationships/hyperlink" Target="https://www.eduqas.co.uk/media/cdshe4dv/e-submission_centre_guide_2023-2024.pdf"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jec.surpass.com/Login" TargetMode="External"/><Relationship Id="rId11"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40.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www.jcq.org.uk/wp-content/uploads/2020/09/Form-15_Notification-of-Lost-Centre-Assessed-Work.pdf" TargetMode="External"/><Relationship Id="rId5" Type="http://schemas.openxmlformats.org/officeDocument/2006/relationships/hyperlink" Target="mailto:specialrequirements@wjec.co.uk" TargetMode="External"/><Relationship Id="rId4" Type="http://schemas.openxmlformats.org/officeDocument/2006/relationships/image" Target="../media/image3.png"/><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9.xml"/><Relationship Id="rId7" Type="http://schemas.openxmlformats.org/officeDocument/2006/relationships/hyperlink" Target="mailto:specialrequirements@wjec.co.uk"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www.eduqas.co.uk/home/administration/special-requirements/#tab_1" TargetMode="External"/><Relationship Id="rId5"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3.png"/><Relationship Id="rId5" Type="http://schemas.openxmlformats.org/officeDocument/2006/relationships/hyperlink" Target="https://www.eduqas.co.uk/umbraco/surface/blobstorage/download?nodeId=41477" TargetMode="Externa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9.xml"/><Relationship Id="rId7" Type="http://schemas.openxmlformats.org/officeDocument/2006/relationships/diagramData" Target="../diagrams/data1.xml"/><Relationship Id="rId2" Type="http://schemas.microsoft.com/office/2007/relationships/media" Target="../media/media32.m4a"/><Relationship Id="rId1" Type="http://schemas.openxmlformats.org/officeDocument/2006/relationships/audio" Target="NULL" TargetMode="External"/><Relationship Id="rId6" Type="http://schemas.openxmlformats.org/officeDocument/2006/relationships/image" Target="../media/image4.png"/><Relationship Id="rId11" Type="http://schemas.microsoft.com/office/2007/relationships/diagramDrawing" Target="../diagrams/drawing1.xml"/><Relationship Id="rId5" Type="http://schemas.openxmlformats.org/officeDocument/2006/relationships/image" Target="../media/image44.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openxmlformats.org/officeDocument/2006/relationships/slideLayout" Target="../slideLayouts/slideLayout1.xml"/><Relationship Id="rId7" Type="http://schemas.openxmlformats.org/officeDocument/2006/relationships/image" Target="../media/image48.png"/><Relationship Id="rId12"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7.png"/><Relationship Id="rId11" Type="http://schemas.openxmlformats.org/officeDocument/2006/relationships/image" Target="../media/image3.png"/><Relationship Id="rId5" Type="http://schemas.openxmlformats.org/officeDocument/2006/relationships/image" Target="../media/image46.png"/><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6.xml"/><Relationship Id="rId7" Type="http://schemas.openxmlformats.org/officeDocument/2006/relationships/hyperlink" Target="mailto:e-submission@eduqas.co.uk"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mailto:performingarts@eduqas.co.uk" TargetMode="External"/><Relationship Id="rId5" Type="http://schemas.openxmlformats.org/officeDocument/2006/relationships/image" Target="../media/image56.png"/><Relationship Id="rId10" Type="http://schemas.openxmlformats.org/officeDocument/2006/relationships/image" Target="../media/image4.png"/><Relationship Id="rId4" Type="http://schemas.openxmlformats.org/officeDocument/2006/relationships/image" Target="../media/image55.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hyperlink" Target="https://www.eduqas.co.uk/home/administration/e-submission/"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hyperlink" Target="http://www.eduqas.co.uk/media/u1zaxezi/internal-assessment-a-guide-for-centres-eduqas-2025.pd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eduqas.co.uk/home/administration/e-submission-upload/"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hyperlink" Target="https://www.youtube.com/watch?v=-CYSvE0a0aY&amp;t=3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7301B1-DE99-416F-8131-44C5D38320F3}"/>
              </a:ext>
            </a:extLst>
          </p:cNvPr>
          <p:cNvPicPr>
            <a:picLocks noGrp="1" noChangeAspect="1"/>
          </p:cNvPicPr>
          <p:nvPr>
            <p:ph idx="1"/>
          </p:nvPr>
        </p:nvPicPr>
        <p:blipFill>
          <a:blip r:embed="rId4"/>
          <a:srcRect t="9" b="9"/>
          <a:stretch/>
        </p:blipFill>
        <p:spPr>
          <a:xfrm>
            <a:off x="0" y="1690688"/>
            <a:ext cx="12191999" cy="4952108"/>
          </a:xfrm>
        </p:spPr>
      </p:pic>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900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CF381-611C-4DD4-AD1E-2604E6AD3590}"/>
              </a:ext>
            </a:extLst>
          </p:cNvPr>
          <p:cNvSpPr>
            <a:spLocks noGrp="1"/>
          </p:cNvSpPr>
          <p:nvPr>
            <p:ph type="title"/>
          </p:nvPr>
        </p:nvSpPr>
        <p:spPr>
          <a:xfrm>
            <a:off x="163973" y="54783"/>
            <a:ext cx="10664448" cy="1484313"/>
          </a:xfrm>
        </p:spPr>
        <p:txBody>
          <a:bodyPr anchor="t">
            <a:normAutofit fontScale="90000"/>
          </a:bodyPr>
          <a:lstStyle/>
          <a:p>
            <a:r>
              <a:rPr lang="en-US" kern="1100" spc="-30" dirty="0">
                <a:solidFill>
                  <a:srgbClr val="DA1C51"/>
                </a:solidFill>
                <a:latin typeface="Arial" panose="020B0604020202020204" pitchFamily="34" charset="0"/>
                <a:cs typeface="Arial" panose="020B0604020202020204" pitchFamily="34" charset="0"/>
              </a:rPr>
              <a:t>Level 1 / 2 Performing Arts </a:t>
            </a:r>
            <a:br>
              <a:rPr lang="en-US" kern="1100" spc="-30" dirty="0">
                <a:solidFill>
                  <a:srgbClr val="DA1C51"/>
                </a:solidFill>
                <a:latin typeface="Arial" panose="020B0604020202020204" pitchFamily="34" charset="0"/>
                <a:cs typeface="Arial" panose="020B0604020202020204" pitchFamily="34" charset="0"/>
              </a:rPr>
            </a:br>
            <a:r>
              <a:rPr lang="en-US" sz="4000" kern="1100" spc="-30" dirty="0">
                <a:solidFill>
                  <a:srgbClr val="DA1C51"/>
                </a:solidFill>
                <a:latin typeface="Arial" panose="020B0604020202020204" pitchFamily="34" charset="0"/>
                <a:cs typeface="Arial" panose="020B0604020202020204" pitchFamily="34" charset="0"/>
              </a:rPr>
              <a:t>(Technical Award)</a:t>
            </a:r>
            <a:br>
              <a:rPr lang="en-US" sz="4400" kern="1100" spc="-30" dirty="0">
                <a:solidFill>
                  <a:srgbClr val="DA1C51"/>
                </a:solidFill>
                <a:latin typeface="Arial" panose="020B0604020202020204" pitchFamily="34" charset="0"/>
                <a:cs typeface="Arial" panose="020B0604020202020204" pitchFamily="34" charset="0"/>
              </a:rPr>
            </a:br>
            <a:r>
              <a:rPr lang="en-US" sz="3100" kern="1100" spc="-30" dirty="0">
                <a:solidFill>
                  <a:srgbClr val="DA1C51"/>
                </a:solidFill>
                <a:cs typeface="Arial" panose="020B0604020202020204" pitchFamily="34" charset="0"/>
              </a:rPr>
              <a:t>NEA Admin </a:t>
            </a:r>
            <a:r>
              <a:rPr lang="en-US" sz="3100" kern="1100" spc="-30" dirty="0" err="1">
                <a:solidFill>
                  <a:srgbClr val="DA1C51"/>
                </a:solidFill>
                <a:cs typeface="Arial" panose="020B0604020202020204" pitchFamily="34" charset="0"/>
              </a:rPr>
              <a:t>Walkthough</a:t>
            </a:r>
            <a:br>
              <a:rPr lang="en-US" sz="4400" kern="1100" spc="-30" dirty="0">
                <a:solidFill>
                  <a:srgbClr val="A55896"/>
                </a:solidFill>
                <a:latin typeface="Gotham Rounded Book" pitchFamily="50" charset="0"/>
                <a:cs typeface="Arial" panose="020B0604020202020204" pitchFamily="34" charset="0"/>
              </a:rPr>
            </a:br>
            <a:endParaRPr lang="en-GB" dirty="0">
              <a:solidFill>
                <a:srgbClr val="A55896"/>
              </a:solidFill>
            </a:endParaRPr>
          </a:p>
        </p:txBody>
      </p:sp>
      <p:pic>
        <p:nvPicPr>
          <p:cNvPr id="4" name="Picture 3" descr="A logo with blue text&#10;&#10;Description automatically generated">
            <a:extLst>
              <a:ext uri="{FF2B5EF4-FFF2-40B4-BE49-F238E27FC236}">
                <a16:creationId xmlns:a16="http://schemas.microsoft.com/office/drawing/2014/main" id="{2EBE99D4-EA84-4A49-E42B-BC166110BA73}"/>
              </a:ext>
            </a:extLst>
          </p:cNvPr>
          <p:cNvPicPr>
            <a:picLocks noChangeAspect="1"/>
          </p:cNvPicPr>
          <p:nvPr/>
        </p:nvPicPr>
        <p:blipFill>
          <a:blip r:embed="rId5"/>
          <a:stretch>
            <a:fillRect/>
          </a:stretch>
        </p:blipFill>
        <p:spPr>
          <a:xfrm>
            <a:off x="9700422" y="215204"/>
            <a:ext cx="876376" cy="823031"/>
          </a:xfrm>
          <a:prstGeom prst="rect">
            <a:avLst/>
          </a:prstGeom>
        </p:spPr>
      </p:pic>
      <p:pic>
        <p:nvPicPr>
          <p:cNvPr id="8" name="Audio 7">
            <a:hlinkClick r:id="" action="ppaction://media"/>
            <a:extLst>
              <a:ext uri="{FF2B5EF4-FFF2-40B4-BE49-F238E27FC236}">
                <a16:creationId xmlns:a16="http://schemas.microsoft.com/office/drawing/2014/main" id="{5802ED97-B5F5-D448-A618-B674A1C1FD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784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7" y="272446"/>
            <a:ext cx="7498670" cy="1600200"/>
          </a:xfrm>
        </p:spPr>
        <p:txBody>
          <a:bodyPr>
            <a:normAutofit/>
          </a:bodyPr>
          <a:lstStyle/>
          <a:p>
            <a:r>
              <a:rPr lang="en-US" kern="1100" spc="-30">
                <a:solidFill>
                  <a:srgbClr val="DA1C51"/>
                </a:solidFill>
                <a:cs typeface="Arial" panose="020B0604020202020204" pitchFamily="34" charset="0"/>
              </a:rPr>
              <a:t>Where to Find the Administration Forms </a:t>
            </a:r>
            <a:br>
              <a:rPr lang="en-US" sz="3200" kern="1100" spc="-30">
                <a:solidFill>
                  <a:srgbClr val="3DA0E4"/>
                </a:solidFill>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sp>
        <p:nvSpPr>
          <p:cNvPr id="10" name="TextBox 9">
            <a:extLst>
              <a:ext uri="{FF2B5EF4-FFF2-40B4-BE49-F238E27FC236}">
                <a16:creationId xmlns:a16="http://schemas.microsoft.com/office/drawing/2014/main" id="{26FB3467-759A-04B9-D69D-736BBC4F5046}"/>
              </a:ext>
            </a:extLst>
          </p:cNvPr>
          <p:cNvSpPr txBox="1"/>
          <p:nvPr/>
        </p:nvSpPr>
        <p:spPr>
          <a:xfrm>
            <a:off x="553046" y="1990244"/>
            <a:ext cx="6224846" cy="369332"/>
          </a:xfrm>
          <a:prstGeom prst="rect">
            <a:avLst/>
          </a:prstGeom>
          <a:noFill/>
        </p:spPr>
        <p:txBody>
          <a:bodyPr wrap="none" rtlCol="0">
            <a:spAutoFit/>
          </a:bodyPr>
          <a:lstStyle/>
          <a:p>
            <a:r>
              <a:rPr lang="en-GB">
                <a:solidFill>
                  <a:srgbClr val="000000"/>
                </a:solidFill>
                <a:latin typeface="Arial" panose="020B0604020202020204" pitchFamily="34" charset="0"/>
                <a:cs typeface="Arial" panose="020B0604020202020204" pitchFamily="34" charset="0"/>
                <a:hlinkClick r:id="rId6"/>
              </a:rPr>
              <a:t>Level 1 / 2 Performing Arts Subject Page – Key Documents</a:t>
            </a:r>
            <a:endParaRPr lang="en-GB">
              <a:solidFill>
                <a:srgbClr val="00000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B973FCF-57B9-2412-6BD0-D18D32BDD1C6}"/>
              </a:ext>
            </a:extLst>
          </p:cNvPr>
          <p:cNvPicPr>
            <a:picLocks noChangeAspect="1"/>
          </p:cNvPicPr>
          <p:nvPr/>
        </p:nvPicPr>
        <p:blipFill>
          <a:blip r:embed="rId7"/>
          <a:stretch>
            <a:fillRect/>
          </a:stretch>
        </p:blipFill>
        <p:spPr>
          <a:xfrm>
            <a:off x="2388977" y="2486303"/>
            <a:ext cx="2552984" cy="2520000"/>
          </a:xfrm>
          <a:prstGeom prst="rect">
            <a:avLst/>
          </a:prstGeom>
        </p:spPr>
      </p:pic>
      <p:pic>
        <p:nvPicPr>
          <p:cNvPr id="6" name="Audio 5">
            <a:hlinkClick r:id="" action="ppaction://media"/>
            <a:extLst>
              <a:ext uri="{FF2B5EF4-FFF2-40B4-BE49-F238E27FC236}">
                <a16:creationId xmlns:a16="http://schemas.microsoft.com/office/drawing/2014/main" id="{36798AF7-7301-F74C-8A89-315E867E788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pic>
        <p:nvPicPr>
          <p:cNvPr id="5" name="Picture 4">
            <a:extLst>
              <a:ext uri="{FF2B5EF4-FFF2-40B4-BE49-F238E27FC236}">
                <a16:creationId xmlns:a16="http://schemas.microsoft.com/office/drawing/2014/main" id="{9D6E33F3-14BE-FCCC-F32E-FEDED6B37474}"/>
              </a:ext>
            </a:extLst>
          </p:cNvPr>
          <p:cNvPicPr>
            <a:picLocks noChangeAspect="1"/>
          </p:cNvPicPr>
          <p:nvPr/>
        </p:nvPicPr>
        <p:blipFill>
          <a:blip r:embed="rId9"/>
          <a:stretch>
            <a:fillRect/>
          </a:stretch>
        </p:blipFill>
        <p:spPr>
          <a:xfrm>
            <a:off x="6777892" y="2306050"/>
            <a:ext cx="3890447" cy="3525717"/>
          </a:xfrm>
          <a:prstGeom prst="rect">
            <a:avLst/>
          </a:prstGeom>
        </p:spPr>
      </p:pic>
    </p:spTree>
    <p:extLst>
      <p:ext uri="{BB962C8B-B14F-4D97-AF65-F5344CB8AC3E}">
        <p14:creationId xmlns:p14="http://schemas.microsoft.com/office/powerpoint/2010/main" val="167095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639607" y="597800"/>
            <a:ext cx="8075670" cy="972000"/>
          </a:xfrm>
        </p:spPr>
        <p:txBody>
          <a:bodyPr>
            <a:normAutofit/>
          </a:bodyPr>
          <a:lstStyle/>
          <a:p>
            <a:r>
              <a:rPr lang="en-US" kern="1100" spc="-30">
                <a:solidFill>
                  <a:srgbClr val="DA1C51"/>
                </a:solidFill>
                <a:cs typeface="Arial" panose="020B0604020202020204" pitchFamily="34" charset="0"/>
              </a:rPr>
              <a:t>Completing the Administration Document (New Version)</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pic>
        <p:nvPicPr>
          <p:cNvPr id="9" name="Picture 8">
            <a:extLst>
              <a:ext uri="{FF2B5EF4-FFF2-40B4-BE49-F238E27FC236}">
                <a16:creationId xmlns:a16="http://schemas.microsoft.com/office/drawing/2014/main" id="{574F2817-8BE4-F064-C130-7A2CC8988532}"/>
              </a:ext>
            </a:extLst>
          </p:cNvPr>
          <p:cNvPicPr>
            <a:picLocks noChangeAspect="1"/>
          </p:cNvPicPr>
          <p:nvPr/>
        </p:nvPicPr>
        <p:blipFill>
          <a:blip r:embed="rId6"/>
          <a:stretch>
            <a:fillRect/>
          </a:stretch>
        </p:blipFill>
        <p:spPr>
          <a:xfrm>
            <a:off x="639607" y="1848594"/>
            <a:ext cx="10912786" cy="4359018"/>
          </a:xfrm>
          <a:prstGeom prst="rect">
            <a:avLst/>
          </a:prstGeom>
        </p:spPr>
      </p:pic>
      <p:pic>
        <p:nvPicPr>
          <p:cNvPr id="8" name="Audio 7">
            <a:hlinkClick r:id="" action="ppaction://media"/>
            <a:extLst>
              <a:ext uri="{FF2B5EF4-FFF2-40B4-BE49-F238E27FC236}">
                <a16:creationId xmlns:a16="http://schemas.microsoft.com/office/drawing/2014/main" id="{0ED6D2D3-6E7D-0224-FDD3-7D7395E55DC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283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235210" y="337064"/>
            <a:ext cx="8075670" cy="1008000"/>
          </a:xfrm>
        </p:spPr>
        <p:txBody>
          <a:bodyPr>
            <a:normAutofit/>
          </a:bodyPr>
          <a:lstStyle/>
          <a:p>
            <a:r>
              <a:rPr lang="en-US" kern="1100" spc="-30">
                <a:solidFill>
                  <a:srgbClr val="DA1C51"/>
                </a:solidFill>
                <a:cs typeface="Arial" panose="020B0604020202020204" pitchFamily="34" charset="0"/>
              </a:rPr>
              <a:t>Completing the Administration Document (New Version) Assessment Record Sheet</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235210" y="1818812"/>
            <a:ext cx="11874494" cy="1195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GB" sz="1800">
                <a:solidFill>
                  <a:srgbClr val="000000"/>
                </a:solidFill>
              </a:rPr>
              <a:t>Please ensure all information and marks are correct and match what has been inputted onto IAMIS.</a:t>
            </a:r>
          </a:p>
          <a:p>
            <a:pPr marL="285750" indent="-285750">
              <a:buFont typeface="Arial" panose="020B0604020202020204" pitchFamily="34" charset="0"/>
              <a:buChar char="•"/>
            </a:pPr>
            <a:r>
              <a:rPr lang="en-GB" sz="1800">
                <a:solidFill>
                  <a:srgbClr val="000000"/>
                </a:solidFill>
              </a:rPr>
              <a:t>The Assessment Record Sheet </a:t>
            </a:r>
            <a:r>
              <a:rPr lang="en-GB" sz="1800" b="1">
                <a:solidFill>
                  <a:srgbClr val="000000"/>
                </a:solidFill>
              </a:rPr>
              <a:t>MUST</a:t>
            </a:r>
            <a:r>
              <a:rPr lang="en-GB" sz="1800">
                <a:solidFill>
                  <a:srgbClr val="000000"/>
                </a:solidFill>
              </a:rPr>
              <a:t> be signed by the teacher, this can be typed.</a:t>
            </a:r>
          </a:p>
          <a:p>
            <a:pPr marL="285750" indent="-285750">
              <a:buFont typeface="Arial" panose="020B0604020202020204" pitchFamily="34" charset="0"/>
              <a:buChar char="•"/>
            </a:pPr>
            <a:r>
              <a:rPr lang="en-GB" sz="1800">
                <a:solidFill>
                  <a:srgbClr val="000000"/>
                </a:solidFill>
              </a:rPr>
              <a:t>Declaration now mentions Artificial Intelligence.</a:t>
            </a:r>
            <a:endParaRPr lang="en-GB" sz="2400">
              <a:solidFill>
                <a:srgbClr val="E65000"/>
              </a:solidFill>
            </a:endParaRPr>
          </a:p>
          <a:p>
            <a:endParaRPr lang="en-GB">
              <a:solidFill>
                <a:srgbClr val="E65000"/>
              </a:solidFill>
            </a:endParaRPr>
          </a:p>
        </p:txBody>
      </p:sp>
      <p:pic>
        <p:nvPicPr>
          <p:cNvPr id="7" name="Picture 6">
            <a:extLst>
              <a:ext uri="{FF2B5EF4-FFF2-40B4-BE49-F238E27FC236}">
                <a16:creationId xmlns:a16="http://schemas.microsoft.com/office/drawing/2014/main" id="{AE42B5AB-170B-B8DD-C717-A5528F37645B}"/>
              </a:ext>
            </a:extLst>
          </p:cNvPr>
          <p:cNvPicPr>
            <a:picLocks noChangeAspect="1"/>
          </p:cNvPicPr>
          <p:nvPr/>
        </p:nvPicPr>
        <p:blipFill>
          <a:blip r:embed="rId6"/>
          <a:stretch>
            <a:fillRect/>
          </a:stretch>
        </p:blipFill>
        <p:spPr>
          <a:xfrm>
            <a:off x="82296" y="2986367"/>
            <a:ext cx="10830560" cy="3761269"/>
          </a:xfrm>
          <a:prstGeom prst="rect">
            <a:avLst/>
          </a:prstGeom>
        </p:spPr>
      </p:pic>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CFF12F4D-A041-34E5-48F9-22535CADAA25}"/>
                  </a:ext>
                </a:extLst>
              </p14:cNvPr>
              <p14:cNvContentPartPr/>
              <p14:nvPr/>
            </p14:nvContentPartPr>
            <p14:xfrm>
              <a:off x="6017040" y="3484080"/>
              <a:ext cx="360" cy="360"/>
            </p14:xfrm>
          </p:contentPart>
        </mc:Choice>
        <mc:Fallback xmlns="">
          <p:pic>
            <p:nvPicPr>
              <p:cNvPr id="10" name="Ink 9">
                <a:extLst>
                  <a:ext uri="{FF2B5EF4-FFF2-40B4-BE49-F238E27FC236}">
                    <a16:creationId xmlns:a16="http://schemas.microsoft.com/office/drawing/2014/main" id="{CFF12F4D-A041-34E5-48F9-22535CADAA25}"/>
                  </a:ext>
                </a:extLst>
              </p:cNvPr>
              <p:cNvPicPr/>
              <p:nvPr/>
            </p:nvPicPr>
            <p:blipFill>
              <a:blip r:embed="rId9"/>
              <a:stretch>
                <a:fillRect/>
              </a:stretch>
            </p:blipFill>
            <p:spPr>
              <a:xfrm>
                <a:off x="6001200" y="342072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21B34D4E-EA45-490B-3C27-D1618861AD88}"/>
                  </a:ext>
                </a:extLst>
              </p14:cNvPr>
              <p14:cNvContentPartPr/>
              <p14:nvPr/>
            </p14:nvContentPartPr>
            <p14:xfrm>
              <a:off x="3341160" y="3167280"/>
              <a:ext cx="360" cy="360"/>
            </p14:xfrm>
          </p:contentPart>
        </mc:Choice>
        <mc:Fallback xmlns="">
          <p:pic>
            <p:nvPicPr>
              <p:cNvPr id="12" name="Ink 11">
                <a:extLst>
                  <a:ext uri="{FF2B5EF4-FFF2-40B4-BE49-F238E27FC236}">
                    <a16:creationId xmlns:a16="http://schemas.microsoft.com/office/drawing/2014/main" id="{21B34D4E-EA45-490B-3C27-D1618861AD88}"/>
                  </a:ext>
                </a:extLst>
              </p:cNvPr>
              <p:cNvPicPr/>
              <p:nvPr/>
            </p:nvPicPr>
            <p:blipFill>
              <a:blip r:embed="rId11"/>
              <a:stretch>
                <a:fillRect/>
              </a:stretch>
            </p:blipFill>
            <p:spPr>
              <a:xfrm>
                <a:off x="3331800" y="3157920"/>
                <a:ext cx="19080" cy="19080"/>
              </a:xfrm>
              <a:prstGeom prst="rect">
                <a:avLst/>
              </a:prstGeom>
            </p:spPr>
          </p:pic>
        </mc:Fallback>
      </mc:AlternateContent>
      <p:pic>
        <p:nvPicPr>
          <p:cNvPr id="8" name="Audio 7">
            <a:hlinkClick r:id="" action="ppaction://media"/>
            <a:extLst>
              <a:ext uri="{FF2B5EF4-FFF2-40B4-BE49-F238E27FC236}">
                <a16:creationId xmlns:a16="http://schemas.microsoft.com/office/drawing/2014/main" id="{60375506-5ADD-79B0-7703-BAB427365F22}"/>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792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235209" y="110364"/>
            <a:ext cx="8828403" cy="1600200"/>
          </a:xfrm>
        </p:spPr>
        <p:txBody>
          <a:bodyPr>
            <a:normAutofit/>
          </a:bodyPr>
          <a:lstStyle/>
          <a:p>
            <a:r>
              <a:rPr lang="en-US" kern="1100" spc="-30">
                <a:solidFill>
                  <a:srgbClr val="DA1C51"/>
                </a:solidFill>
                <a:cs typeface="Arial" panose="020B0604020202020204" pitchFamily="34" charset="0"/>
              </a:rPr>
              <a:t>Example Assessment Record Sheet Comments </a:t>
            </a:r>
            <a:br>
              <a:rPr lang="en-US" sz="3200" kern="1100" spc="-30">
                <a:solidFill>
                  <a:srgbClr val="3DA0E4"/>
                </a:solidFill>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pic>
        <p:nvPicPr>
          <p:cNvPr id="5" name="Audio 4">
            <a:hlinkClick r:id="" action="ppaction://media"/>
            <a:extLst>
              <a:ext uri="{FF2B5EF4-FFF2-40B4-BE49-F238E27FC236}">
                <a16:creationId xmlns:a16="http://schemas.microsoft.com/office/drawing/2014/main" id="{8E9B1FBF-E5F1-A05D-AC73-445A5C1ACE5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21824" y="5023104"/>
            <a:ext cx="2057400" cy="2057400"/>
          </a:xfrm>
          <a:prstGeom prst="ellipse">
            <a:avLst/>
          </a:prstGeom>
        </p:spPr>
      </p:pic>
      <p:pic>
        <p:nvPicPr>
          <p:cNvPr id="9" name="Picture 8">
            <a:extLst>
              <a:ext uri="{FF2B5EF4-FFF2-40B4-BE49-F238E27FC236}">
                <a16:creationId xmlns:a16="http://schemas.microsoft.com/office/drawing/2014/main" id="{78A63991-7BD9-E711-1C6D-E39530155287}"/>
              </a:ext>
            </a:extLst>
          </p:cNvPr>
          <p:cNvPicPr>
            <a:picLocks noChangeAspect="1"/>
          </p:cNvPicPr>
          <p:nvPr/>
        </p:nvPicPr>
        <p:blipFill>
          <a:blip r:embed="rId6"/>
          <a:stretch>
            <a:fillRect/>
          </a:stretch>
        </p:blipFill>
        <p:spPr>
          <a:xfrm>
            <a:off x="339729" y="1903573"/>
            <a:ext cx="11560542" cy="3619814"/>
          </a:xfrm>
          <a:prstGeom prst="rect">
            <a:avLst/>
          </a:prstGeom>
        </p:spPr>
      </p:pic>
    </p:spTree>
    <p:extLst>
      <p:ext uri="{BB962C8B-B14F-4D97-AF65-F5344CB8AC3E}">
        <p14:creationId xmlns:p14="http://schemas.microsoft.com/office/powerpoint/2010/main" val="168532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pic>
        <p:nvPicPr>
          <p:cNvPr id="5" name="Picture 4">
            <a:extLst>
              <a:ext uri="{FF2B5EF4-FFF2-40B4-BE49-F238E27FC236}">
                <a16:creationId xmlns:a16="http://schemas.microsoft.com/office/drawing/2014/main" id="{2ABB4E2C-27C4-7772-C356-209A02EDDAF8}"/>
              </a:ext>
            </a:extLst>
          </p:cNvPr>
          <p:cNvPicPr>
            <a:picLocks noChangeAspect="1"/>
          </p:cNvPicPr>
          <p:nvPr/>
        </p:nvPicPr>
        <p:blipFill>
          <a:blip r:embed="rId6"/>
          <a:stretch>
            <a:fillRect/>
          </a:stretch>
        </p:blipFill>
        <p:spPr>
          <a:xfrm>
            <a:off x="24000" y="1710564"/>
            <a:ext cx="12192000" cy="3846370"/>
          </a:xfrm>
          <a:prstGeom prst="rect">
            <a:avLst/>
          </a:prstGeom>
        </p:spPr>
      </p:pic>
      <p:pic>
        <p:nvPicPr>
          <p:cNvPr id="4" name="Audio 5">
            <a:hlinkClick r:id="" action="ppaction://media"/>
            <a:extLst>
              <a:ext uri="{FF2B5EF4-FFF2-40B4-BE49-F238E27FC236}">
                <a16:creationId xmlns:a16="http://schemas.microsoft.com/office/drawing/2014/main" id="{E9EBB5AF-4CEC-7F51-66AC-C3E02441CEAA}"/>
              </a:ext>
            </a:extLst>
          </p:cNvPr>
          <p:cNvPicPr>
            <a:picLocks noChangeAspect="1"/>
          </p:cNvPicPr>
          <p:nvPr>
            <a:audioFile r:link="rId1"/>
            <p:extLst>
              <p:ext uri="{DAA4B4D4-6D71-4841-9C94-3DE7FCFB9230}">
                <p14:media xmlns:p14="http://schemas.microsoft.com/office/powerpoint/2010/main" r:embed="rId2">
                  <p14:trim st="5828" end="17498.7528"/>
                </p14:media>
              </p:ext>
            </p:extLst>
          </p:nvPr>
        </p:nvPicPr>
        <p:blipFill>
          <a:blip r:embed="rId7"/>
          <a:srcRect l="-161075" t="-161075" r="-161075" b="-161075"/>
          <a:stretch>
            <a:fillRect/>
          </a:stretch>
        </p:blipFill>
        <p:spPr>
          <a:xfrm>
            <a:off x="10052304" y="4718304"/>
            <a:ext cx="2057400" cy="2057400"/>
          </a:xfrm>
          <a:prstGeom prst="ellipse">
            <a:avLst/>
          </a:prstGeom>
        </p:spPr>
      </p:pic>
      <p:sp>
        <p:nvSpPr>
          <p:cNvPr id="8" name="Title 1">
            <a:extLst>
              <a:ext uri="{FF2B5EF4-FFF2-40B4-BE49-F238E27FC236}">
                <a16:creationId xmlns:a16="http://schemas.microsoft.com/office/drawing/2014/main" id="{BE8C11D6-5F62-CA76-8904-72F709AADCAD}"/>
              </a:ext>
            </a:extLst>
          </p:cNvPr>
          <p:cNvSpPr>
            <a:spLocks noGrp="1"/>
          </p:cNvSpPr>
          <p:nvPr>
            <p:ph type="title"/>
          </p:nvPr>
        </p:nvSpPr>
        <p:spPr>
          <a:xfrm>
            <a:off x="235210" y="329066"/>
            <a:ext cx="8075670" cy="972000"/>
          </a:xfrm>
        </p:spPr>
        <p:txBody>
          <a:bodyPr>
            <a:normAutofit/>
          </a:bodyPr>
          <a:lstStyle/>
          <a:p>
            <a:r>
              <a:rPr lang="en-US" kern="1100" spc="-30">
                <a:solidFill>
                  <a:srgbClr val="DA1C51"/>
                </a:solidFill>
                <a:cs typeface="Arial" panose="020B0604020202020204" pitchFamily="34" charset="0"/>
              </a:rPr>
              <a:t>Completing the Administration Document (New Version) Time Record Sheet</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996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132588" y="663778"/>
            <a:ext cx="8798258" cy="576000"/>
          </a:xfrm>
        </p:spPr>
        <p:txBody>
          <a:bodyPr>
            <a:normAutofit/>
          </a:bodyPr>
          <a:lstStyle/>
          <a:p>
            <a:r>
              <a:rPr lang="en-US" kern="1100" spc="-30">
                <a:solidFill>
                  <a:srgbClr val="DA1C51"/>
                </a:solidFill>
                <a:cs typeface="Arial" panose="020B0604020202020204" pitchFamily="34" charset="0"/>
              </a:rPr>
              <a:t>Completing the Candidate Declaration Sheets</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9" y="1818811"/>
            <a:ext cx="374384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400">
              <a:solidFill>
                <a:srgbClr val="E65000"/>
              </a:solidFill>
            </a:endParaRPr>
          </a:p>
          <a:p>
            <a:endParaRPr lang="en-GB">
              <a:solidFill>
                <a:srgbClr val="E65000"/>
              </a:solidFill>
            </a:endParaRPr>
          </a:p>
        </p:txBody>
      </p:sp>
      <p:sp>
        <p:nvSpPr>
          <p:cNvPr id="16" name="TextBox 15">
            <a:extLst>
              <a:ext uri="{FF2B5EF4-FFF2-40B4-BE49-F238E27FC236}">
                <a16:creationId xmlns:a16="http://schemas.microsoft.com/office/drawing/2014/main" id="{A5AC3D35-5D36-9775-3E2B-15E86F7B68E6}"/>
              </a:ext>
            </a:extLst>
          </p:cNvPr>
          <p:cNvSpPr txBox="1"/>
          <p:nvPr/>
        </p:nvSpPr>
        <p:spPr>
          <a:xfrm>
            <a:off x="351693" y="5545965"/>
            <a:ext cx="3583097" cy="923330"/>
          </a:xfrm>
          <a:prstGeom prst="rect">
            <a:avLst/>
          </a:prstGeom>
          <a:noFill/>
        </p:spPr>
        <p:txBody>
          <a:bodyPr wrap="none" rtlCol="0">
            <a:spAutoFit/>
          </a:bodyPr>
          <a:lstStyle/>
          <a:p>
            <a:r>
              <a:rPr lang="en-GB">
                <a:solidFill>
                  <a:srgbClr val="DA1C51"/>
                </a:solidFill>
                <a:latin typeface="Arial" panose="020B0604020202020204" pitchFamily="34" charset="0"/>
                <a:cs typeface="Arial" panose="020B0604020202020204" pitchFamily="34" charset="0"/>
                <a:hlinkClick r:id="rId5"/>
              </a:rPr>
              <a:t>Unit 1 Performing</a:t>
            </a:r>
            <a:endParaRPr lang="en-GB">
              <a:solidFill>
                <a:srgbClr val="DA1C51"/>
              </a:solidFill>
              <a:latin typeface="Arial" panose="020B0604020202020204" pitchFamily="34" charset="0"/>
              <a:cs typeface="Arial" panose="020B0604020202020204" pitchFamily="34" charset="0"/>
            </a:endParaRPr>
          </a:p>
          <a:p>
            <a:r>
              <a:rPr lang="en-GB">
                <a:solidFill>
                  <a:srgbClr val="DA1C51"/>
                </a:solidFill>
                <a:latin typeface="Arial" panose="020B0604020202020204" pitchFamily="34" charset="0"/>
                <a:cs typeface="Arial" panose="020B0604020202020204" pitchFamily="34" charset="0"/>
                <a:hlinkClick r:id="rId6"/>
              </a:rPr>
              <a:t>Unit 2 Creating</a:t>
            </a:r>
            <a:endParaRPr lang="en-GB">
              <a:solidFill>
                <a:srgbClr val="DA1C51"/>
              </a:solidFill>
              <a:latin typeface="Arial" panose="020B0604020202020204" pitchFamily="34" charset="0"/>
              <a:cs typeface="Arial" panose="020B0604020202020204" pitchFamily="34" charset="0"/>
            </a:endParaRPr>
          </a:p>
          <a:p>
            <a:r>
              <a:rPr lang="en-GB">
                <a:solidFill>
                  <a:srgbClr val="DA1C51"/>
                </a:solidFill>
                <a:latin typeface="Arial" panose="020B0604020202020204" pitchFamily="34" charset="0"/>
                <a:cs typeface="Arial" panose="020B0604020202020204" pitchFamily="34" charset="0"/>
                <a:hlinkClick r:id="rId7"/>
              </a:rPr>
              <a:t>Unit 3 Performing Arts in Practice</a:t>
            </a:r>
            <a:endParaRPr lang="en-GB">
              <a:solidFill>
                <a:srgbClr val="DA1C5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F302335-316D-025F-D483-6E7881800AA8}"/>
              </a:ext>
            </a:extLst>
          </p:cNvPr>
          <p:cNvPicPr>
            <a:picLocks noChangeAspect="1"/>
          </p:cNvPicPr>
          <p:nvPr/>
        </p:nvPicPr>
        <p:blipFill>
          <a:blip r:embed="rId8"/>
          <a:stretch>
            <a:fillRect/>
          </a:stretch>
        </p:blipFill>
        <p:spPr>
          <a:xfrm>
            <a:off x="8512756" y="1710564"/>
            <a:ext cx="3327551" cy="4658571"/>
          </a:xfrm>
          <a:prstGeom prst="rect">
            <a:avLst/>
          </a:prstGeom>
        </p:spPr>
      </p:pic>
      <p:sp>
        <p:nvSpPr>
          <p:cNvPr id="8" name="TextBox 7">
            <a:extLst>
              <a:ext uri="{FF2B5EF4-FFF2-40B4-BE49-F238E27FC236}">
                <a16:creationId xmlns:a16="http://schemas.microsoft.com/office/drawing/2014/main" id="{6045220F-03DA-6625-E051-99957DF3D6B2}"/>
              </a:ext>
            </a:extLst>
          </p:cNvPr>
          <p:cNvSpPr txBox="1"/>
          <p:nvPr/>
        </p:nvSpPr>
        <p:spPr>
          <a:xfrm>
            <a:off x="268773" y="1730173"/>
            <a:ext cx="7988439" cy="3293209"/>
          </a:xfrm>
          <a:prstGeom prst="rect">
            <a:avLst/>
          </a:prstGeom>
          <a:noFill/>
        </p:spPr>
        <p:txBody>
          <a:bodyPr wrap="square" rtlCol="0">
            <a:spAutoFit/>
          </a:bodyPr>
          <a:lstStyle/>
          <a:p>
            <a:r>
              <a:rPr lang="en-GB" sz="1600">
                <a:solidFill>
                  <a:srgbClr val="000000"/>
                </a:solidFill>
                <a:latin typeface="Arial" panose="020B0604020202020204" pitchFamily="34" charset="0"/>
                <a:cs typeface="Arial" panose="020B0604020202020204" pitchFamily="34" charset="0"/>
              </a:rPr>
              <a:t>Candidates MUST sign the declaration sheets to acknowledge that all work is their own. </a:t>
            </a:r>
          </a:p>
          <a:p>
            <a:endParaRPr lang="en-GB" sz="1600">
              <a:solidFill>
                <a:srgbClr val="000000"/>
              </a:solidFill>
              <a:latin typeface="Arial" panose="020B0604020202020204" pitchFamily="34" charset="0"/>
              <a:cs typeface="Arial" panose="020B0604020202020204" pitchFamily="34" charset="0"/>
            </a:endParaRPr>
          </a:p>
          <a:p>
            <a:r>
              <a:rPr lang="en-GB" sz="1600">
                <a:solidFill>
                  <a:srgbClr val="000000"/>
                </a:solidFill>
                <a:latin typeface="Arial" panose="020B0604020202020204" pitchFamily="34" charset="0"/>
                <a:cs typeface="Arial" panose="020B0604020202020204" pitchFamily="34" charset="0"/>
              </a:rPr>
              <a:t>These now include reference to the use of Artificial Intelligence. </a:t>
            </a:r>
          </a:p>
          <a:p>
            <a:endParaRPr lang="en-GB" sz="1600">
              <a:solidFill>
                <a:srgbClr val="000000"/>
              </a:solidFill>
              <a:latin typeface="Arial" panose="020B0604020202020204" pitchFamily="34" charset="0"/>
              <a:cs typeface="Arial" panose="020B0604020202020204" pitchFamily="34" charset="0"/>
            </a:endParaRPr>
          </a:p>
          <a:p>
            <a:r>
              <a:rPr lang="en-GB" sz="1600">
                <a:solidFill>
                  <a:srgbClr val="000000"/>
                </a:solidFill>
                <a:latin typeface="Arial" panose="020B0604020202020204" pitchFamily="34" charset="0"/>
                <a:cs typeface="Arial" panose="020B0604020202020204" pitchFamily="34" charset="0"/>
              </a:rPr>
              <a:t>Candidates do not need to list a full bibliography of research they have made use of unless they have directly used extracts within their own work. </a:t>
            </a:r>
          </a:p>
          <a:p>
            <a:endParaRPr lang="en-GB" sz="1600">
              <a:solidFill>
                <a:srgbClr val="000000"/>
              </a:solidFill>
              <a:latin typeface="Arial" panose="020B0604020202020204" pitchFamily="34" charset="0"/>
              <a:cs typeface="Arial" panose="020B0604020202020204" pitchFamily="34" charset="0"/>
            </a:endParaRPr>
          </a:p>
          <a:p>
            <a:r>
              <a:rPr lang="en-GB" sz="1600">
                <a:solidFill>
                  <a:srgbClr val="000000"/>
                </a:solidFill>
                <a:latin typeface="Arial" panose="020B0604020202020204" pitchFamily="34" charset="0"/>
                <a:cs typeface="Arial" panose="020B0604020202020204" pitchFamily="34" charset="0"/>
              </a:rPr>
              <a:t>In this form they are also acknowledging if they give permission for their work to be used for exemplar or CPD etc. </a:t>
            </a:r>
          </a:p>
          <a:p>
            <a:endParaRPr lang="en-GB" sz="1600">
              <a:solidFill>
                <a:srgbClr val="000000"/>
              </a:solidFill>
              <a:latin typeface="Arial" panose="020B0604020202020204" pitchFamily="34" charset="0"/>
              <a:cs typeface="Arial" panose="020B0604020202020204" pitchFamily="34" charset="0"/>
            </a:endParaRPr>
          </a:p>
          <a:p>
            <a:r>
              <a:rPr lang="en-GB" sz="1600">
                <a:solidFill>
                  <a:srgbClr val="000000"/>
                </a:solidFill>
                <a:latin typeface="Arial" panose="020B0604020202020204" pitchFamily="34" charset="0"/>
                <a:cs typeface="Arial" panose="020B0604020202020204" pitchFamily="34" charset="0"/>
              </a:rPr>
              <a:t>These should be completed for all candidates, not just those in the sample and retained by the centre.</a:t>
            </a:r>
          </a:p>
        </p:txBody>
      </p:sp>
      <p:pic>
        <p:nvPicPr>
          <p:cNvPr id="6" name="Audio 5">
            <a:hlinkClick r:id="" action="ppaction://media"/>
            <a:extLst>
              <a:ext uri="{FF2B5EF4-FFF2-40B4-BE49-F238E27FC236}">
                <a16:creationId xmlns:a16="http://schemas.microsoft.com/office/drawing/2014/main" id="{79B1B4EC-A750-24E8-FDD9-2205A0DA5746}"/>
              </a:ext>
            </a:extLst>
          </p:cNvPr>
          <p:cNvPicPr>
            <a:picLocks noChangeAspect="1"/>
          </p:cNvPicPr>
          <p:nvPr>
            <a:audioFile r:link="rId1"/>
            <p:extLst>
              <p:ext uri="{DAA4B4D4-6D71-4841-9C94-3DE7FCFB9230}">
                <p14:media xmlns:p14="http://schemas.microsoft.com/office/powerpoint/2010/main" r:embed="rId2">
                  <p14:trim st="28140"/>
                </p14:media>
              </p:ext>
            </p:extLst>
          </p:nvPr>
        </p:nvPicPr>
        <p:blipFill>
          <a:blip r:embed="rId9"/>
          <a:srcRect l="-161075" t="-161075" r="-161075" b="-161075"/>
          <a:stretch>
            <a:fillRect/>
          </a:stretch>
        </p:blipFill>
        <p:spPr>
          <a:xfrm>
            <a:off x="6479604" y="4648442"/>
            <a:ext cx="2057400" cy="2057400"/>
          </a:xfrm>
          <a:prstGeom prst="ellipse">
            <a:avLst/>
          </a:prstGeom>
        </p:spPr>
      </p:pic>
    </p:spTree>
    <p:extLst>
      <p:ext uri="{BB962C8B-B14F-4D97-AF65-F5344CB8AC3E}">
        <p14:creationId xmlns:p14="http://schemas.microsoft.com/office/powerpoint/2010/main" val="330420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235210" y="656936"/>
            <a:ext cx="9465212" cy="612000"/>
          </a:xfrm>
        </p:spPr>
        <p:txBody>
          <a:bodyPr>
            <a:normAutofit/>
          </a:bodyPr>
          <a:lstStyle/>
          <a:p>
            <a:r>
              <a:rPr lang="en-US" kern="1100" spc="-30">
                <a:solidFill>
                  <a:srgbClr val="DA1C51"/>
                </a:solidFill>
                <a:cs typeface="Arial" panose="020B0604020202020204" pitchFamily="34" charset="0"/>
              </a:rPr>
              <a:t>Completing the Unassessed Participant Declaration</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9" y="1818811"/>
            <a:ext cx="374384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400">
              <a:solidFill>
                <a:srgbClr val="E65000"/>
              </a:solidFill>
            </a:endParaRPr>
          </a:p>
          <a:p>
            <a:endParaRPr lang="en-GB">
              <a:solidFill>
                <a:srgbClr val="E65000"/>
              </a:solidFill>
            </a:endParaRPr>
          </a:p>
        </p:txBody>
      </p:sp>
      <p:sp>
        <p:nvSpPr>
          <p:cNvPr id="16" name="TextBox 15">
            <a:extLst>
              <a:ext uri="{FF2B5EF4-FFF2-40B4-BE49-F238E27FC236}">
                <a16:creationId xmlns:a16="http://schemas.microsoft.com/office/drawing/2014/main" id="{A5AC3D35-5D36-9775-3E2B-15E86F7B68E6}"/>
              </a:ext>
            </a:extLst>
          </p:cNvPr>
          <p:cNvSpPr txBox="1"/>
          <p:nvPr/>
        </p:nvSpPr>
        <p:spPr>
          <a:xfrm>
            <a:off x="428724" y="4759069"/>
            <a:ext cx="3583097" cy="923330"/>
          </a:xfrm>
          <a:prstGeom prst="rect">
            <a:avLst/>
          </a:prstGeom>
          <a:noFill/>
        </p:spPr>
        <p:txBody>
          <a:bodyPr wrap="none" rtlCol="0">
            <a:spAutoFit/>
          </a:bodyPr>
          <a:lstStyle/>
          <a:p>
            <a:r>
              <a:rPr lang="en-GB">
                <a:solidFill>
                  <a:srgbClr val="DA1C51"/>
                </a:solidFill>
                <a:latin typeface="Arial" panose="020B0604020202020204" pitchFamily="34" charset="0"/>
                <a:cs typeface="Arial" panose="020B0604020202020204" pitchFamily="34" charset="0"/>
                <a:hlinkClick r:id="rId5"/>
              </a:rPr>
              <a:t>Unit 1 Performing</a:t>
            </a:r>
            <a:endParaRPr lang="en-GB">
              <a:solidFill>
                <a:srgbClr val="DA1C51"/>
              </a:solidFill>
              <a:latin typeface="Arial" panose="020B0604020202020204" pitchFamily="34" charset="0"/>
              <a:cs typeface="Arial" panose="020B0604020202020204" pitchFamily="34" charset="0"/>
            </a:endParaRPr>
          </a:p>
          <a:p>
            <a:r>
              <a:rPr lang="en-GB">
                <a:solidFill>
                  <a:srgbClr val="DA1C51"/>
                </a:solidFill>
                <a:latin typeface="Arial" panose="020B0604020202020204" pitchFamily="34" charset="0"/>
                <a:cs typeface="Arial" panose="020B0604020202020204" pitchFamily="34" charset="0"/>
                <a:hlinkClick r:id="rId6"/>
              </a:rPr>
              <a:t>Unit 2 Creating</a:t>
            </a:r>
            <a:endParaRPr lang="en-GB">
              <a:solidFill>
                <a:srgbClr val="DA1C51"/>
              </a:solidFill>
              <a:latin typeface="Arial" panose="020B0604020202020204" pitchFamily="34" charset="0"/>
              <a:cs typeface="Arial" panose="020B0604020202020204" pitchFamily="34" charset="0"/>
            </a:endParaRPr>
          </a:p>
          <a:p>
            <a:r>
              <a:rPr lang="en-GB">
                <a:solidFill>
                  <a:srgbClr val="DA1C51"/>
                </a:solidFill>
                <a:latin typeface="Arial" panose="020B0604020202020204" pitchFamily="34" charset="0"/>
                <a:cs typeface="Arial" panose="020B0604020202020204" pitchFamily="34" charset="0"/>
                <a:hlinkClick r:id="rId7"/>
              </a:rPr>
              <a:t>Unit 3 Performing Arts in Practice</a:t>
            </a:r>
            <a:endParaRPr lang="en-GB">
              <a:solidFill>
                <a:srgbClr val="DA1C5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045220F-03DA-6625-E051-99957DF3D6B2}"/>
              </a:ext>
            </a:extLst>
          </p:cNvPr>
          <p:cNvSpPr txBox="1"/>
          <p:nvPr/>
        </p:nvSpPr>
        <p:spPr>
          <a:xfrm>
            <a:off x="351694" y="1962995"/>
            <a:ext cx="7308592" cy="2308324"/>
          </a:xfrm>
          <a:prstGeom prst="rect">
            <a:avLst/>
          </a:prstGeom>
          <a:noFill/>
        </p:spPr>
        <p:txBody>
          <a:bodyPr wrap="square" rtlCol="0">
            <a:spAutoFit/>
          </a:bodyPr>
          <a:lstStyle/>
          <a:p>
            <a:r>
              <a:rPr lang="en-GB" sz="1600">
                <a:solidFill>
                  <a:srgbClr val="000000"/>
                </a:solidFill>
                <a:latin typeface="Arial" panose="020B0604020202020204" pitchFamily="34" charset="0"/>
                <a:cs typeface="Arial" panose="020B0604020202020204" pitchFamily="34" charset="0"/>
              </a:rPr>
              <a:t>Candidates are permitted to use unassessed participants within their practical work if they require. This can include a teacher if necessary.</a:t>
            </a:r>
          </a:p>
          <a:p>
            <a:endParaRPr lang="en-GB" sz="1600">
              <a:solidFill>
                <a:srgbClr val="000000"/>
              </a:solidFill>
              <a:latin typeface="Arial" panose="020B0604020202020204" pitchFamily="34" charset="0"/>
              <a:cs typeface="Arial" panose="020B0604020202020204" pitchFamily="34" charset="0"/>
            </a:endParaRPr>
          </a:p>
          <a:p>
            <a:r>
              <a:rPr lang="en-GB" sz="1600">
                <a:solidFill>
                  <a:srgbClr val="000000"/>
                </a:solidFill>
                <a:latin typeface="Arial" panose="020B0604020202020204" pitchFamily="34" charset="0"/>
                <a:cs typeface="Arial" panose="020B0604020202020204" pitchFamily="34" charset="0"/>
              </a:rPr>
              <a:t>Anyone in the evidence who is not being assessed will need to complete an Unassessed Participant Declaration to give consent for the work to be used by </a:t>
            </a:r>
            <a:r>
              <a:rPr lang="en-GB" sz="1600" err="1">
                <a:solidFill>
                  <a:srgbClr val="000000"/>
                </a:solidFill>
                <a:latin typeface="Arial" panose="020B0604020202020204" pitchFamily="34" charset="0"/>
                <a:cs typeface="Arial" panose="020B0604020202020204" pitchFamily="34" charset="0"/>
              </a:rPr>
              <a:t>Eduqas</a:t>
            </a:r>
            <a:r>
              <a:rPr lang="en-GB" sz="1600">
                <a:solidFill>
                  <a:srgbClr val="000000"/>
                </a:solidFill>
                <a:latin typeface="Arial" panose="020B0604020202020204" pitchFamily="34" charset="0"/>
                <a:cs typeface="Arial" panose="020B0604020202020204" pitchFamily="34" charset="0"/>
              </a:rPr>
              <a:t>.</a:t>
            </a:r>
          </a:p>
          <a:p>
            <a:endParaRPr lang="en-GB" sz="1600">
              <a:solidFill>
                <a:srgbClr val="000000"/>
              </a:solidFill>
              <a:latin typeface="Arial" panose="020B0604020202020204" pitchFamily="34" charset="0"/>
              <a:cs typeface="Arial" panose="020B0604020202020204" pitchFamily="34" charset="0"/>
            </a:endParaRPr>
          </a:p>
          <a:p>
            <a:r>
              <a:rPr lang="en-GB" sz="1600">
                <a:solidFill>
                  <a:srgbClr val="000000"/>
                </a:solidFill>
                <a:latin typeface="Arial" panose="020B0604020202020204" pitchFamily="34" charset="0"/>
                <a:cs typeface="Arial" panose="020B0604020202020204" pitchFamily="34" charset="0"/>
              </a:rPr>
              <a:t>As with the candidate declaration forms these should be completed for all candidates where required, not just those in the sample.</a:t>
            </a:r>
          </a:p>
        </p:txBody>
      </p:sp>
      <p:pic>
        <p:nvPicPr>
          <p:cNvPr id="6" name="Picture 5">
            <a:extLst>
              <a:ext uri="{FF2B5EF4-FFF2-40B4-BE49-F238E27FC236}">
                <a16:creationId xmlns:a16="http://schemas.microsoft.com/office/drawing/2014/main" id="{C0FA5EEE-3A33-A424-8973-85922343D5AF}"/>
              </a:ext>
            </a:extLst>
          </p:cNvPr>
          <p:cNvPicPr>
            <a:picLocks noChangeAspect="1"/>
          </p:cNvPicPr>
          <p:nvPr/>
        </p:nvPicPr>
        <p:blipFill>
          <a:blip r:embed="rId8"/>
          <a:stretch>
            <a:fillRect/>
          </a:stretch>
        </p:blipFill>
        <p:spPr>
          <a:xfrm>
            <a:off x="8476643" y="1730173"/>
            <a:ext cx="3286633" cy="4618174"/>
          </a:xfrm>
          <a:prstGeom prst="rect">
            <a:avLst/>
          </a:prstGeom>
        </p:spPr>
      </p:pic>
      <p:pic>
        <p:nvPicPr>
          <p:cNvPr id="5" name="Audio 4">
            <a:hlinkClick r:id="" action="ppaction://media"/>
            <a:extLst>
              <a:ext uri="{FF2B5EF4-FFF2-40B4-BE49-F238E27FC236}">
                <a16:creationId xmlns:a16="http://schemas.microsoft.com/office/drawing/2014/main" id="{A747062B-ED22-232B-D9FE-925DAAD4EC7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87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235210" y="398422"/>
            <a:ext cx="8054680" cy="1008000"/>
          </a:xfrm>
        </p:spPr>
        <p:txBody>
          <a:bodyPr>
            <a:normAutofit/>
          </a:bodyPr>
          <a:lstStyle/>
          <a:p>
            <a:r>
              <a:rPr lang="en-US" kern="1100" spc="-30">
                <a:solidFill>
                  <a:srgbClr val="DA1C51"/>
                </a:solidFill>
                <a:cs typeface="Arial" panose="020B0604020202020204" pitchFamily="34" charset="0"/>
              </a:rPr>
              <a:t>Completing the Assessment Record Sheet (Legacy)</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pic>
        <p:nvPicPr>
          <p:cNvPr id="5" name="Picture 4">
            <a:extLst>
              <a:ext uri="{FF2B5EF4-FFF2-40B4-BE49-F238E27FC236}">
                <a16:creationId xmlns:a16="http://schemas.microsoft.com/office/drawing/2014/main" id="{EBDAB6B7-BB03-834B-7164-C6372982D7C5}"/>
              </a:ext>
            </a:extLst>
          </p:cNvPr>
          <p:cNvPicPr>
            <a:picLocks noChangeAspect="1"/>
          </p:cNvPicPr>
          <p:nvPr/>
        </p:nvPicPr>
        <p:blipFill>
          <a:blip r:embed="rId6"/>
          <a:stretch>
            <a:fillRect/>
          </a:stretch>
        </p:blipFill>
        <p:spPr>
          <a:xfrm>
            <a:off x="6652009" y="1818811"/>
            <a:ext cx="5284840" cy="3113516"/>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235210" y="1818811"/>
            <a:ext cx="6416799" cy="34038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GB" sz="1800">
                <a:solidFill>
                  <a:srgbClr val="000000"/>
                </a:solidFill>
              </a:rPr>
              <a:t>Please ensure all information and marks are correct and match what has been inputted onto IAMIS.</a:t>
            </a:r>
          </a:p>
          <a:p>
            <a:pPr marL="285750" indent="-285750">
              <a:buFont typeface="Arial" panose="020B0604020202020204" pitchFamily="34" charset="0"/>
              <a:buChar char="•"/>
            </a:pPr>
            <a:r>
              <a:rPr lang="en-GB" sz="1800">
                <a:solidFill>
                  <a:srgbClr val="000000"/>
                </a:solidFill>
              </a:rPr>
              <a:t>The Assessment Record Sheet MUST be signed by the teacher.</a:t>
            </a:r>
          </a:p>
          <a:p>
            <a:pPr marL="285750" indent="-285750">
              <a:buFont typeface="Arial" panose="020B0604020202020204" pitchFamily="34" charset="0"/>
              <a:buChar char="•"/>
            </a:pPr>
            <a:r>
              <a:rPr lang="en-GB" sz="1800">
                <a:solidFill>
                  <a:srgbClr val="000000"/>
                </a:solidFill>
              </a:rPr>
              <a:t>Signatures can be typed.</a:t>
            </a:r>
          </a:p>
          <a:p>
            <a:pPr marL="285750" indent="-285750">
              <a:buFont typeface="Arial" panose="020B0604020202020204" pitchFamily="34" charset="0"/>
              <a:buChar char="•"/>
            </a:pPr>
            <a:r>
              <a:rPr lang="en-GB" sz="1800">
                <a:solidFill>
                  <a:srgbClr val="000000"/>
                </a:solidFill>
              </a:rPr>
              <a:t>Declaration now mentions Artificial Intelligence.</a:t>
            </a:r>
            <a:r>
              <a:rPr lang="en-GB" sz="2400">
                <a:solidFill>
                  <a:srgbClr val="000000"/>
                </a:solidFill>
              </a:rPr>
              <a:t> </a:t>
            </a:r>
          </a:p>
          <a:p>
            <a:endParaRPr lang="en-GB" sz="2400">
              <a:solidFill>
                <a:srgbClr val="E65000"/>
              </a:solidFill>
            </a:endParaRPr>
          </a:p>
        </p:txBody>
      </p:sp>
      <p:sp>
        <p:nvSpPr>
          <p:cNvPr id="16" name="TextBox 15">
            <a:extLst>
              <a:ext uri="{FF2B5EF4-FFF2-40B4-BE49-F238E27FC236}">
                <a16:creationId xmlns:a16="http://schemas.microsoft.com/office/drawing/2014/main" id="{A5AC3D35-5D36-9775-3E2B-15E86F7B68E6}"/>
              </a:ext>
            </a:extLst>
          </p:cNvPr>
          <p:cNvSpPr txBox="1"/>
          <p:nvPr/>
        </p:nvSpPr>
        <p:spPr>
          <a:xfrm>
            <a:off x="496093" y="4330839"/>
            <a:ext cx="1980029" cy="646331"/>
          </a:xfrm>
          <a:prstGeom prst="rect">
            <a:avLst/>
          </a:prstGeom>
          <a:noFill/>
        </p:spPr>
        <p:txBody>
          <a:bodyPr wrap="none" rtlCol="0">
            <a:spAutoFit/>
          </a:bodyPr>
          <a:lstStyle/>
          <a:p>
            <a:r>
              <a:rPr lang="en-GB">
                <a:solidFill>
                  <a:srgbClr val="DA1C51"/>
                </a:solidFill>
                <a:latin typeface="Arial" panose="020B0604020202020204" pitchFamily="34" charset="0"/>
                <a:cs typeface="Arial" panose="020B0604020202020204" pitchFamily="34" charset="0"/>
                <a:hlinkClick r:id="rId7"/>
              </a:rPr>
              <a:t>Unit 1 Performing</a:t>
            </a:r>
            <a:endParaRPr lang="en-GB">
              <a:solidFill>
                <a:srgbClr val="DA1C51"/>
              </a:solidFill>
              <a:latin typeface="Arial" panose="020B0604020202020204" pitchFamily="34" charset="0"/>
              <a:cs typeface="Arial" panose="020B0604020202020204" pitchFamily="34" charset="0"/>
            </a:endParaRPr>
          </a:p>
          <a:p>
            <a:r>
              <a:rPr lang="en-GB">
                <a:solidFill>
                  <a:srgbClr val="DA1C51"/>
                </a:solidFill>
                <a:latin typeface="Arial" panose="020B0604020202020204" pitchFamily="34" charset="0"/>
                <a:cs typeface="Arial" panose="020B0604020202020204" pitchFamily="34" charset="0"/>
                <a:hlinkClick r:id="rId8"/>
              </a:rPr>
              <a:t>Unit 2 Creating</a:t>
            </a:r>
            <a:endParaRPr lang="en-GB">
              <a:solidFill>
                <a:srgbClr val="DA1C5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13C60195-D344-9F73-B3DD-76E6278584D3}"/>
              </a:ext>
            </a:extLst>
          </p:cNvPr>
          <p:cNvPicPr>
            <a:picLocks noChangeAspect="1"/>
          </p:cNvPicPr>
          <p:nvPr/>
        </p:nvPicPr>
        <p:blipFill>
          <a:blip r:embed="rId9"/>
          <a:stretch>
            <a:fillRect/>
          </a:stretch>
        </p:blipFill>
        <p:spPr>
          <a:xfrm>
            <a:off x="496093" y="5222640"/>
            <a:ext cx="11199814" cy="1355272"/>
          </a:xfrm>
          <a:prstGeom prst="rect">
            <a:avLst/>
          </a:prstGeom>
        </p:spPr>
      </p:pic>
      <p:pic>
        <p:nvPicPr>
          <p:cNvPr id="7" name="Audio 6">
            <a:hlinkClick r:id="" action="ppaction://media"/>
            <a:extLst>
              <a:ext uri="{FF2B5EF4-FFF2-40B4-BE49-F238E27FC236}">
                <a16:creationId xmlns:a16="http://schemas.microsoft.com/office/drawing/2014/main" id="{0BD58EF3-FE0B-7C8C-43D6-510DE113D0E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743184" y="5222640"/>
            <a:ext cx="2057400" cy="2057400"/>
          </a:xfrm>
          <a:prstGeom prst="ellipse">
            <a:avLst/>
          </a:prstGeom>
        </p:spPr>
      </p:pic>
    </p:spTree>
    <p:extLst>
      <p:ext uri="{BB962C8B-B14F-4D97-AF65-F5344CB8AC3E}">
        <p14:creationId xmlns:p14="http://schemas.microsoft.com/office/powerpoint/2010/main" val="113942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9" y="1818811"/>
            <a:ext cx="374384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400">
              <a:solidFill>
                <a:srgbClr val="E65000"/>
              </a:solidFill>
            </a:endParaRPr>
          </a:p>
          <a:p>
            <a:endParaRPr lang="en-GB">
              <a:solidFill>
                <a:srgbClr val="E65000"/>
              </a:solidFill>
            </a:endParaRPr>
          </a:p>
        </p:txBody>
      </p:sp>
      <p:sp>
        <p:nvSpPr>
          <p:cNvPr id="16" name="TextBox 15">
            <a:extLst>
              <a:ext uri="{FF2B5EF4-FFF2-40B4-BE49-F238E27FC236}">
                <a16:creationId xmlns:a16="http://schemas.microsoft.com/office/drawing/2014/main" id="{A5AC3D35-5D36-9775-3E2B-15E86F7B68E6}"/>
              </a:ext>
            </a:extLst>
          </p:cNvPr>
          <p:cNvSpPr txBox="1"/>
          <p:nvPr/>
        </p:nvSpPr>
        <p:spPr>
          <a:xfrm>
            <a:off x="677337" y="5865430"/>
            <a:ext cx="1980029" cy="646331"/>
          </a:xfrm>
          <a:prstGeom prst="rect">
            <a:avLst/>
          </a:prstGeom>
          <a:noFill/>
        </p:spPr>
        <p:txBody>
          <a:bodyPr wrap="none" rtlCol="0">
            <a:spAutoFit/>
          </a:bodyPr>
          <a:lstStyle/>
          <a:p>
            <a:r>
              <a:rPr lang="en-GB">
                <a:solidFill>
                  <a:srgbClr val="DA1C51"/>
                </a:solidFill>
                <a:latin typeface="Arial" panose="020B0604020202020204" pitchFamily="34" charset="0"/>
                <a:cs typeface="Arial" panose="020B0604020202020204" pitchFamily="34" charset="0"/>
                <a:hlinkClick r:id="rId5"/>
              </a:rPr>
              <a:t>Unit 1 Performing</a:t>
            </a:r>
            <a:endParaRPr lang="en-GB">
              <a:solidFill>
                <a:srgbClr val="DA1C51"/>
              </a:solidFill>
              <a:latin typeface="Arial" panose="020B0604020202020204" pitchFamily="34" charset="0"/>
              <a:cs typeface="Arial" panose="020B0604020202020204" pitchFamily="34" charset="0"/>
            </a:endParaRPr>
          </a:p>
          <a:p>
            <a:r>
              <a:rPr lang="en-GB">
                <a:solidFill>
                  <a:srgbClr val="DA1C51"/>
                </a:solidFill>
                <a:latin typeface="Arial" panose="020B0604020202020204" pitchFamily="34" charset="0"/>
                <a:cs typeface="Arial" panose="020B0604020202020204" pitchFamily="34" charset="0"/>
                <a:hlinkClick r:id="rId6"/>
              </a:rPr>
              <a:t>Unit 2 Creating</a:t>
            </a:r>
            <a:endParaRPr lang="en-GB">
              <a:solidFill>
                <a:srgbClr val="DA1C5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D58107C-D57A-5FD0-EA35-3E95BAF5EC66}"/>
              </a:ext>
            </a:extLst>
          </p:cNvPr>
          <p:cNvPicPr>
            <a:picLocks noChangeAspect="1"/>
          </p:cNvPicPr>
          <p:nvPr/>
        </p:nvPicPr>
        <p:blipFill>
          <a:blip r:embed="rId7"/>
          <a:stretch>
            <a:fillRect/>
          </a:stretch>
        </p:blipFill>
        <p:spPr>
          <a:xfrm>
            <a:off x="7655582" y="1710564"/>
            <a:ext cx="4089680" cy="4801197"/>
          </a:xfrm>
          <a:prstGeom prst="rect">
            <a:avLst/>
          </a:prstGeom>
        </p:spPr>
      </p:pic>
      <p:sp>
        <p:nvSpPr>
          <p:cNvPr id="7" name="TextBox 6">
            <a:extLst>
              <a:ext uri="{FF2B5EF4-FFF2-40B4-BE49-F238E27FC236}">
                <a16:creationId xmlns:a16="http://schemas.microsoft.com/office/drawing/2014/main" id="{88AE591F-6433-422D-7A7C-00DC5BBCEBE0}"/>
              </a:ext>
            </a:extLst>
          </p:cNvPr>
          <p:cNvSpPr txBox="1"/>
          <p:nvPr/>
        </p:nvSpPr>
        <p:spPr>
          <a:xfrm>
            <a:off x="677337" y="1818811"/>
            <a:ext cx="5060272" cy="3970318"/>
          </a:xfrm>
          <a:prstGeom prst="rect">
            <a:avLst/>
          </a:prstGeom>
          <a:noFill/>
        </p:spPr>
        <p:txBody>
          <a:bodyPr wrap="square" rtlCol="0">
            <a:spAutoFit/>
          </a:bodyPr>
          <a:lstStyle/>
          <a:p>
            <a:r>
              <a:rPr lang="en-GB">
                <a:solidFill>
                  <a:srgbClr val="000000"/>
                </a:solidFill>
                <a:latin typeface="Arial" panose="020B0604020202020204" pitchFamily="34" charset="0"/>
                <a:cs typeface="Arial" panose="020B0604020202020204" pitchFamily="34" charset="0"/>
              </a:rPr>
              <a:t>The Observation Record Sheet is your opportunity to highlight anything you feel is particularly relevant about the candidates’ performances.</a:t>
            </a:r>
          </a:p>
          <a:p>
            <a:endParaRPr lang="en-GB">
              <a:solidFill>
                <a:srgbClr val="000000"/>
              </a:solidFill>
              <a:latin typeface="Arial" panose="020B0604020202020204" pitchFamily="34" charset="0"/>
              <a:cs typeface="Arial" panose="020B0604020202020204" pitchFamily="34" charset="0"/>
            </a:endParaRPr>
          </a:p>
          <a:p>
            <a:r>
              <a:rPr lang="en-GB">
                <a:solidFill>
                  <a:srgbClr val="000000"/>
                </a:solidFill>
                <a:latin typeface="Arial" panose="020B0604020202020204" pitchFamily="34" charset="0"/>
                <a:cs typeface="Arial" panose="020B0604020202020204" pitchFamily="34" charset="0"/>
              </a:rPr>
              <a:t>Remember that you will have seen these live, your moderator will be watching the recorded evidence, so you may want to draw attention to anything you feel is not so obvious on the recording, subtle facial expression etc.</a:t>
            </a:r>
          </a:p>
          <a:p>
            <a:endParaRPr lang="en-GB">
              <a:solidFill>
                <a:srgbClr val="000000"/>
              </a:solidFill>
              <a:latin typeface="Arial" panose="020B0604020202020204" pitchFamily="34" charset="0"/>
              <a:cs typeface="Arial" panose="020B0604020202020204" pitchFamily="34" charset="0"/>
            </a:endParaRPr>
          </a:p>
          <a:p>
            <a:r>
              <a:rPr lang="en-GB">
                <a:solidFill>
                  <a:srgbClr val="000000"/>
                </a:solidFill>
                <a:latin typeface="Arial" panose="020B0604020202020204" pitchFamily="34" charset="0"/>
                <a:cs typeface="Arial" panose="020B0604020202020204" pitchFamily="34" charset="0"/>
              </a:rPr>
              <a:t>If candidates are working in groups this is also a useful place to highlight individual contributions, particularly in Unit 2 Creating.</a:t>
            </a:r>
          </a:p>
        </p:txBody>
      </p:sp>
      <p:pic>
        <p:nvPicPr>
          <p:cNvPr id="5" name="Audio 4">
            <a:hlinkClick r:id="" action="ppaction://media"/>
            <a:extLst>
              <a:ext uri="{FF2B5EF4-FFF2-40B4-BE49-F238E27FC236}">
                <a16:creationId xmlns:a16="http://schemas.microsoft.com/office/drawing/2014/main" id="{30AC7B3A-F705-8323-3090-13DA2E09F8D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
        <p:nvSpPr>
          <p:cNvPr id="9" name="Title 1">
            <a:extLst>
              <a:ext uri="{FF2B5EF4-FFF2-40B4-BE49-F238E27FC236}">
                <a16:creationId xmlns:a16="http://schemas.microsoft.com/office/drawing/2014/main" id="{D30F866A-5125-E5D0-ACE9-0A1D84F38A0B}"/>
              </a:ext>
            </a:extLst>
          </p:cNvPr>
          <p:cNvSpPr>
            <a:spLocks noGrp="1"/>
          </p:cNvSpPr>
          <p:nvPr>
            <p:ph type="title"/>
          </p:nvPr>
        </p:nvSpPr>
        <p:spPr>
          <a:xfrm>
            <a:off x="721880" y="384972"/>
            <a:ext cx="8054680" cy="972000"/>
          </a:xfrm>
        </p:spPr>
        <p:txBody>
          <a:bodyPr>
            <a:normAutofit/>
          </a:bodyPr>
          <a:lstStyle/>
          <a:p>
            <a:r>
              <a:rPr lang="en-US" kern="1100" spc="-30">
                <a:solidFill>
                  <a:srgbClr val="DA1C51"/>
                </a:solidFill>
                <a:cs typeface="Arial" panose="020B0604020202020204" pitchFamily="34" charset="0"/>
              </a:rPr>
              <a:t>Completing the Observation Record Sheet (Legacy)</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61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224414" y="590918"/>
            <a:ext cx="8828403" cy="612000"/>
          </a:xfrm>
        </p:spPr>
        <p:txBody>
          <a:bodyPr>
            <a:normAutofit/>
          </a:bodyPr>
          <a:lstStyle/>
          <a:p>
            <a:r>
              <a:rPr lang="en-US" kern="1100" spc="-30" dirty="0">
                <a:solidFill>
                  <a:srgbClr val="DA1C51"/>
                </a:solidFill>
                <a:cs typeface="Arial" panose="020B0604020202020204" pitchFamily="34" charset="0"/>
              </a:rPr>
              <a:t>Example Observation Record Sheet Comments</a:t>
            </a:r>
            <a:endParaRPr lang="en-GB" dirty="0">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graphicFrame>
        <p:nvGraphicFramePr>
          <p:cNvPr id="4" name="Table 3">
            <a:extLst>
              <a:ext uri="{FF2B5EF4-FFF2-40B4-BE49-F238E27FC236}">
                <a16:creationId xmlns:a16="http://schemas.microsoft.com/office/drawing/2014/main" id="{7E3BA21E-FD51-8E79-686B-85A71EA3F716}"/>
              </a:ext>
            </a:extLst>
          </p:cNvPr>
          <p:cNvGraphicFramePr>
            <a:graphicFrameLocks noGrp="1"/>
          </p:cNvGraphicFramePr>
          <p:nvPr>
            <p:extLst>
              <p:ext uri="{D42A27DB-BD31-4B8C-83A1-F6EECF244321}">
                <p14:modId xmlns:p14="http://schemas.microsoft.com/office/powerpoint/2010/main" val="1893774867"/>
              </p:ext>
            </p:extLst>
          </p:nvPr>
        </p:nvGraphicFramePr>
        <p:xfrm>
          <a:off x="235209" y="1833490"/>
          <a:ext cx="11732377" cy="4665306"/>
        </p:xfrm>
        <a:graphic>
          <a:graphicData uri="http://schemas.openxmlformats.org/drawingml/2006/table">
            <a:tbl>
              <a:tblPr firstRow="1" bandRow="1">
                <a:tableStyleId>{5C22544A-7EE6-4342-B048-85BDC9FD1C3A}</a:tableStyleId>
              </a:tblPr>
              <a:tblGrid>
                <a:gridCol w="11732377">
                  <a:extLst>
                    <a:ext uri="{9D8B030D-6E8A-4147-A177-3AD203B41FA5}">
                      <a16:colId xmlns:a16="http://schemas.microsoft.com/office/drawing/2014/main" val="2308184729"/>
                    </a:ext>
                  </a:extLst>
                </a:gridCol>
              </a:tblGrid>
              <a:tr h="2332653">
                <a:tc>
                  <a:txBody>
                    <a:bodyPr/>
                    <a:lstStyle/>
                    <a:p>
                      <a:endParaRPr lang="en-GB"/>
                    </a:p>
                  </a:txBody>
                  <a:tcPr>
                    <a:lnL w="19050" cap="flat" cmpd="sng" algn="ctr">
                      <a:solidFill>
                        <a:srgbClr val="DA1C51"/>
                      </a:solidFill>
                      <a:prstDash val="solid"/>
                      <a:round/>
                      <a:headEnd type="none" w="med" len="med"/>
                      <a:tailEnd type="none" w="med" len="med"/>
                    </a:lnL>
                    <a:lnR w="19050" cap="flat" cmpd="sng" algn="ctr">
                      <a:solidFill>
                        <a:srgbClr val="DA1C51"/>
                      </a:solidFill>
                      <a:prstDash val="solid"/>
                      <a:round/>
                      <a:headEnd type="none" w="med" len="med"/>
                      <a:tailEnd type="none" w="med" len="med"/>
                    </a:lnR>
                    <a:lnT w="19050" cap="flat" cmpd="sng" algn="ctr">
                      <a:solidFill>
                        <a:srgbClr val="DA1C51"/>
                      </a:solidFill>
                      <a:prstDash val="solid"/>
                      <a:round/>
                      <a:headEnd type="none" w="med" len="med"/>
                      <a:tailEnd type="none" w="med" len="med"/>
                    </a:lnT>
                    <a:lnB w="19050" cap="flat" cmpd="sng" algn="ctr">
                      <a:solidFill>
                        <a:srgbClr val="DA1C51"/>
                      </a:solidFill>
                      <a:prstDash val="solid"/>
                      <a:round/>
                      <a:headEnd type="none" w="med" len="med"/>
                      <a:tailEnd type="none" w="med" len="med"/>
                    </a:lnB>
                    <a:solidFill>
                      <a:schemeClr val="bg1"/>
                    </a:solidFill>
                  </a:tcPr>
                </a:tc>
                <a:extLst>
                  <a:ext uri="{0D108BD9-81ED-4DB2-BD59-A6C34878D82A}">
                    <a16:rowId xmlns:a16="http://schemas.microsoft.com/office/drawing/2014/main" val="2132520629"/>
                  </a:ext>
                </a:extLst>
              </a:tr>
              <a:tr h="2332653">
                <a:tc>
                  <a:txBody>
                    <a:bodyPr/>
                    <a:lstStyle/>
                    <a:p>
                      <a:endParaRPr lang="en-GB"/>
                    </a:p>
                  </a:txBody>
                  <a:tcPr>
                    <a:lnL w="19050" cap="flat" cmpd="sng" algn="ctr">
                      <a:solidFill>
                        <a:srgbClr val="DA1C51"/>
                      </a:solidFill>
                      <a:prstDash val="solid"/>
                      <a:round/>
                      <a:headEnd type="none" w="med" len="med"/>
                      <a:tailEnd type="none" w="med" len="med"/>
                    </a:lnL>
                    <a:lnR w="19050" cap="flat" cmpd="sng" algn="ctr">
                      <a:solidFill>
                        <a:srgbClr val="DA1C51"/>
                      </a:solidFill>
                      <a:prstDash val="solid"/>
                      <a:round/>
                      <a:headEnd type="none" w="med" len="med"/>
                      <a:tailEnd type="none" w="med" len="med"/>
                    </a:lnR>
                    <a:lnT w="19050" cap="flat" cmpd="sng" algn="ctr">
                      <a:solidFill>
                        <a:srgbClr val="DA1C51"/>
                      </a:solidFill>
                      <a:prstDash val="solid"/>
                      <a:round/>
                      <a:headEnd type="none" w="med" len="med"/>
                      <a:tailEnd type="none" w="med" len="med"/>
                    </a:lnT>
                    <a:lnB w="19050" cap="flat" cmpd="sng" algn="ctr">
                      <a:solidFill>
                        <a:srgbClr val="DA1C51"/>
                      </a:solidFill>
                      <a:prstDash val="solid"/>
                      <a:round/>
                      <a:headEnd type="none" w="med" len="med"/>
                      <a:tailEnd type="none" w="med" len="med"/>
                    </a:lnB>
                    <a:solidFill>
                      <a:schemeClr val="bg1"/>
                    </a:solidFill>
                  </a:tcPr>
                </a:tc>
                <a:extLst>
                  <a:ext uri="{0D108BD9-81ED-4DB2-BD59-A6C34878D82A}">
                    <a16:rowId xmlns:a16="http://schemas.microsoft.com/office/drawing/2014/main" val="1302099807"/>
                  </a:ext>
                </a:extLst>
              </a:tr>
            </a:tbl>
          </a:graphicData>
        </a:graphic>
      </p:graphicFrame>
      <p:sp>
        <p:nvSpPr>
          <p:cNvPr id="6" name="TextBox 5">
            <a:extLst>
              <a:ext uri="{FF2B5EF4-FFF2-40B4-BE49-F238E27FC236}">
                <a16:creationId xmlns:a16="http://schemas.microsoft.com/office/drawing/2014/main" id="{45A04B47-6B80-E611-1137-386587666ABF}"/>
              </a:ext>
            </a:extLst>
          </p:cNvPr>
          <p:cNvSpPr txBox="1"/>
          <p:nvPr/>
        </p:nvSpPr>
        <p:spPr>
          <a:xfrm>
            <a:off x="243762" y="1973841"/>
            <a:ext cx="11752475" cy="2031325"/>
          </a:xfrm>
          <a:prstGeom prst="rect">
            <a:avLst/>
          </a:prstGeom>
          <a:noFill/>
        </p:spPr>
        <p:txBody>
          <a:bodyPr wrap="square">
            <a:spAutoFit/>
          </a:bodyPr>
          <a:lstStyle/>
          <a:p>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Box 1</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4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Comments which specifically focus on the assessment criteria (think of this as Stage 1 in the </a:t>
            </a:r>
            <a:r>
              <a:rPr lang="en-GB" sz="1400">
                <a:solidFill>
                  <a:srgbClr val="000000"/>
                </a:solidFill>
                <a:latin typeface="Arial" panose="020B0604020202020204" pitchFamily="34" charset="0"/>
                <a:ea typeface="Calibri" panose="020F0502020204030204" pitchFamily="34" charset="0"/>
                <a:cs typeface="Arial" panose="020B0604020202020204" pitchFamily="34" charset="0"/>
              </a:rPr>
              <a:t>Assessor Pack</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 e.g. </a:t>
            </a:r>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deciding on the band</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X has demonstrated </a:t>
            </a:r>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excellent</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application of knowledge and understanding of the skills used to develop an original piece(s) of devised drama by displaying </a:t>
            </a:r>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highly effective</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use of vocal skills to demonstrate character, for example use of tone and pause when communicating the higher status of the character.</a:t>
            </a:r>
          </a:p>
          <a:p>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X has demonstrated a </a:t>
            </a:r>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good </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application of knowledge and understanding of the methods used to develop an original piece(s) of choreography by displaying </a:t>
            </a:r>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effective</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knowledge of the choreographic processes during the presentation (e.g. through the use of canon - particularly evident at 1:30 of the recording).</a:t>
            </a:r>
          </a:p>
        </p:txBody>
      </p:sp>
      <p:sp>
        <p:nvSpPr>
          <p:cNvPr id="8" name="TextBox 7">
            <a:extLst>
              <a:ext uri="{FF2B5EF4-FFF2-40B4-BE49-F238E27FC236}">
                <a16:creationId xmlns:a16="http://schemas.microsoft.com/office/drawing/2014/main" id="{DA73E2B4-EF7A-4232-0225-A1E50DDA37F7}"/>
              </a:ext>
            </a:extLst>
          </p:cNvPr>
          <p:cNvSpPr txBox="1"/>
          <p:nvPr/>
        </p:nvSpPr>
        <p:spPr>
          <a:xfrm>
            <a:off x="224414" y="3975028"/>
            <a:ext cx="11852958" cy="2523768"/>
          </a:xfrm>
          <a:prstGeom prst="rect">
            <a:avLst/>
          </a:prstGeom>
          <a:noFill/>
        </p:spPr>
        <p:txBody>
          <a:bodyPr wrap="square">
            <a:spAutoFit/>
          </a:bodyPr>
          <a:lstStyle/>
          <a:p>
            <a:r>
              <a:rPr lang="en-GB" sz="1800">
                <a:effectLst/>
                <a:latin typeface="Calibri" panose="020F0502020204030204" pitchFamily="34" charset="0"/>
                <a:ea typeface="Calibri" panose="020F0502020204030204" pitchFamily="34" charset="0"/>
              </a:rPr>
              <a:t> </a:t>
            </a:r>
          </a:p>
          <a:p>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Box 2</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 Comments which specifically focus on the rationale for the actual mark (think of this as Stage 2 in the </a:t>
            </a:r>
            <a:r>
              <a:rPr lang="en-GB" sz="1400">
                <a:solidFill>
                  <a:srgbClr val="000000"/>
                </a:solidFill>
                <a:latin typeface="Arial" panose="020B0604020202020204" pitchFamily="34" charset="0"/>
                <a:ea typeface="Calibri" panose="020F0502020204030204" pitchFamily="34" charset="0"/>
                <a:cs typeface="Arial" panose="020B0604020202020204" pitchFamily="34" charset="0"/>
              </a:rPr>
              <a:t>A</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ssessor </a:t>
            </a:r>
            <a:r>
              <a:rPr lang="en-GB" sz="1400">
                <a:solidFill>
                  <a:srgbClr val="000000"/>
                </a:solidFill>
                <a:latin typeface="Arial" panose="020B0604020202020204" pitchFamily="34" charset="0"/>
                <a:ea typeface="Calibri" panose="020F0502020204030204" pitchFamily="34" charset="0"/>
                <a:cs typeface="Arial" panose="020B0604020202020204" pitchFamily="34" charset="0"/>
              </a:rPr>
              <a:t>P</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ack – e.g. </a:t>
            </a:r>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deciding on the mark.</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A mark of 16 has been awarded for Task 3 as X has created an effective performance which is suitable for the brief and their overall intention of …………….</a:t>
            </a:r>
          </a:p>
          <a:p>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X meets all criteria in Band 4 with occasional evidence meeting Band 5 criteria (you might also want to highlight any other specific examples of supporting evidence here too – e.g. risk assessment, score, script etc, or highlight key moments within the presentation which you have not already referred to).</a:t>
            </a:r>
          </a:p>
          <a:p>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If you have multiple teachers </a:t>
            </a:r>
            <a:r>
              <a:rPr lang="en-GB" sz="1400">
                <a:solidFill>
                  <a:srgbClr val="000000"/>
                </a:solidFill>
                <a:latin typeface="Arial" panose="020B0604020202020204" pitchFamily="34" charset="0"/>
                <a:ea typeface="Calibri" panose="020F0502020204030204" pitchFamily="34" charset="0"/>
                <a:cs typeface="Arial" panose="020B0604020202020204" pitchFamily="34" charset="0"/>
              </a:rPr>
              <a:t>delivering the specification</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you might also want to reference internal standardisation here.</a:t>
            </a:r>
          </a:p>
        </p:txBody>
      </p:sp>
      <p:pic>
        <p:nvPicPr>
          <p:cNvPr id="7" name="Audio 6">
            <a:hlinkClick r:id="" action="ppaction://media"/>
            <a:extLst>
              <a:ext uri="{FF2B5EF4-FFF2-40B4-BE49-F238E27FC236}">
                <a16:creationId xmlns:a16="http://schemas.microsoft.com/office/drawing/2014/main" id="{84DF98B5-4C00-9D46-0654-82B47AE08F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167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A91ED-8515-4CEB-B398-8700DAC9DD55}"/>
              </a:ext>
            </a:extLst>
          </p:cNvPr>
          <p:cNvSpPr>
            <a:spLocks noGrp="1"/>
          </p:cNvSpPr>
          <p:nvPr>
            <p:ph type="body" sz="half" idx="2"/>
          </p:nvPr>
        </p:nvSpPr>
        <p:spPr>
          <a:xfrm>
            <a:off x="556757" y="2050720"/>
            <a:ext cx="11382375" cy="4256930"/>
          </a:xfrm>
        </p:spPr>
        <p:txBody>
          <a:bodyPr vert="horz" lIns="91440" tIns="45720" rIns="91440" bIns="45720" rtlCol="0" anchor="t">
            <a:normAutofit fontScale="92500" lnSpcReduction="20000"/>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600">
                <a:solidFill>
                  <a:srgbClr val="EEECE1">
                    <a:lumMod val="10000"/>
                  </a:srgbClr>
                </a:solidFill>
                <a:cs typeface="Arial" panose="020B0604020202020204" pitchFamily="34" charset="0"/>
              </a:rPr>
              <a:t>Timeline</a:t>
            </a:r>
            <a:endPar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600">
                <a:solidFill>
                  <a:srgbClr val="EEECE1">
                    <a:lumMod val="10000"/>
                  </a:srgbClr>
                </a:solidFill>
                <a:cs typeface="Arial" panose="020B0604020202020204" pitchFamily="34" charset="0"/>
              </a:rPr>
              <a:t>Preparing work for upload</a:t>
            </a:r>
            <a:endPar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000000"/>
                </a:solidFill>
                <a:effectLst/>
                <a:uLnTx/>
                <a:uFillTx/>
                <a:latin typeface="Arial"/>
                <a:cs typeface="Arial"/>
              </a:rPr>
              <a:t>Completing the ARS</a:t>
            </a:r>
            <a:endParaRPr lang="en-GB" sz="2600" b="0" i="0" u="none" strike="noStrike" kern="1200" cap="none" spc="0" normalizeH="0" baseline="0" noProof="0">
              <a:ln>
                <a:noFill/>
              </a:ln>
              <a:solidFill>
                <a:srgbClr val="000000"/>
              </a:solidFill>
              <a:effectLst/>
              <a:uLnTx/>
              <a:uFillTx/>
              <a:latin typeface="Arial"/>
              <a:cs typeface="Arial"/>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600">
                <a:solidFill>
                  <a:srgbClr val="EEECE1">
                    <a:lumMod val="10000"/>
                  </a:srgbClr>
                </a:solidFill>
                <a:cs typeface="Arial" panose="020B0604020202020204" pitchFamily="34" charset="0"/>
              </a:rPr>
              <a:t>Inputting marks on </a:t>
            </a:r>
            <a:r>
              <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IAMIS (Units 1 and / or 2)</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Uploading work to IAMIS (Units 1 and / or 2)</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Uploading </a:t>
            </a:r>
            <a:r>
              <a:rPr lang="en-GB" sz="2600">
                <a:solidFill>
                  <a:srgbClr val="EEECE1">
                    <a:lumMod val="10000"/>
                  </a:srgbClr>
                </a:solidFill>
                <a:cs typeface="Arial" panose="020B0604020202020204" pitchFamily="34" charset="0"/>
              </a:rPr>
              <a:t>work to </a:t>
            </a:r>
            <a:r>
              <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Surpass (Unit 3)</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600">
                <a:solidFill>
                  <a:srgbClr val="EEECE1">
                    <a:lumMod val="10000"/>
                  </a:srgbClr>
                </a:solidFill>
                <a:cs typeface="Arial" panose="020B0604020202020204" pitchFamily="34" charset="0"/>
              </a:rPr>
              <a:t>S</a:t>
            </a:r>
            <a:r>
              <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pe</a:t>
            </a:r>
            <a:r>
              <a:rPr lang="en-GB" sz="2600" err="1">
                <a:solidFill>
                  <a:srgbClr val="EEECE1">
                    <a:lumMod val="10000"/>
                  </a:srgbClr>
                </a:solidFill>
                <a:cs typeface="Arial" panose="020B0604020202020204" pitchFamily="34" charset="0"/>
              </a:rPr>
              <a:t>cial</a:t>
            </a:r>
            <a:r>
              <a:rPr lang="en-GB" sz="2600">
                <a:solidFill>
                  <a:srgbClr val="EEECE1">
                    <a:lumMod val="10000"/>
                  </a:srgbClr>
                </a:solidFill>
                <a:cs typeface="Arial" panose="020B0604020202020204" pitchFamily="34" charset="0"/>
              </a:rPr>
              <a:t> </a:t>
            </a:r>
            <a:r>
              <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consideration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Malpractice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The external moderation process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Accessing your report after results day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Key contacts </a:t>
            </a:r>
          </a:p>
          <a:p>
            <a:endParaRPr lang="en-GB">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7" y="272446"/>
            <a:ext cx="7498670" cy="1600200"/>
          </a:xfrm>
        </p:spPr>
        <p:txBody>
          <a:bodyPr>
            <a:normAutofit/>
          </a:bodyPr>
          <a:lstStyle/>
          <a:p>
            <a:r>
              <a:rPr lang="en-US" kern="1100" spc="-30">
                <a:solidFill>
                  <a:srgbClr val="DA1C51"/>
                </a:solidFill>
                <a:cs typeface="Arial" panose="020B0604020202020204" pitchFamily="34" charset="0"/>
              </a:rPr>
              <a:t>What We Will Cover</a:t>
            </a:r>
            <a:br>
              <a:rPr lang="en-US" sz="3200" kern="1100" spc="-30">
                <a:solidFill>
                  <a:srgbClr val="3DA0E4"/>
                </a:solidFill>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pic>
        <p:nvPicPr>
          <p:cNvPr id="6" name="Picture 5">
            <a:extLst>
              <a:ext uri="{FF2B5EF4-FFF2-40B4-BE49-F238E27FC236}">
                <a16:creationId xmlns:a16="http://schemas.microsoft.com/office/drawing/2014/main" id="{E45D232E-2DDE-47F4-698E-62E77B84EACF}"/>
              </a:ext>
            </a:extLst>
          </p:cNvPr>
          <p:cNvPicPr>
            <a:picLocks noChangeAspect="1"/>
          </p:cNvPicPr>
          <p:nvPr/>
        </p:nvPicPr>
        <p:blipFill>
          <a:blip r:embed="rId6"/>
          <a:stretch>
            <a:fillRect/>
          </a:stretch>
        </p:blipFill>
        <p:spPr>
          <a:xfrm>
            <a:off x="7640320" y="2235474"/>
            <a:ext cx="4469384" cy="3398265"/>
          </a:xfrm>
          <a:prstGeom prst="rect">
            <a:avLst/>
          </a:prstGeom>
        </p:spPr>
      </p:pic>
      <p:pic>
        <p:nvPicPr>
          <p:cNvPr id="20" name="Audio 19">
            <a:hlinkClick r:id="" action="ppaction://media"/>
            <a:extLst>
              <a:ext uri="{FF2B5EF4-FFF2-40B4-BE49-F238E27FC236}">
                <a16:creationId xmlns:a16="http://schemas.microsoft.com/office/drawing/2014/main" id="{9332E160-113C-90E5-2861-B31F53D208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64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235521" y="620945"/>
            <a:ext cx="8054680" cy="612000"/>
          </a:xfrm>
        </p:spPr>
        <p:txBody>
          <a:bodyPr>
            <a:normAutofit/>
          </a:bodyPr>
          <a:lstStyle/>
          <a:p>
            <a:r>
              <a:rPr lang="en-US" kern="1100" spc="-30">
                <a:solidFill>
                  <a:srgbClr val="DA1C51"/>
                </a:solidFill>
                <a:cs typeface="Arial" panose="020B0604020202020204" pitchFamily="34" charset="0"/>
              </a:rPr>
              <a:t>Completing the Time Record Sheet (Legacy)</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9" y="1818811"/>
            <a:ext cx="374384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400">
              <a:solidFill>
                <a:srgbClr val="E65000"/>
              </a:solidFill>
            </a:endParaRPr>
          </a:p>
          <a:p>
            <a:endParaRPr lang="en-GB">
              <a:solidFill>
                <a:srgbClr val="E65000"/>
              </a:solidFill>
            </a:endParaRPr>
          </a:p>
        </p:txBody>
      </p:sp>
      <p:sp>
        <p:nvSpPr>
          <p:cNvPr id="16" name="TextBox 15">
            <a:extLst>
              <a:ext uri="{FF2B5EF4-FFF2-40B4-BE49-F238E27FC236}">
                <a16:creationId xmlns:a16="http://schemas.microsoft.com/office/drawing/2014/main" id="{A5AC3D35-5D36-9775-3E2B-15E86F7B68E6}"/>
              </a:ext>
            </a:extLst>
          </p:cNvPr>
          <p:cNvSpPr txBox="1"/>
          <p:nvPr/>
        </p:nvSpPr>
        <p:spPr>
          <a:xfrm>
            <a:off x="528934" y="5393158"/>
            <a:ext cx="3583097" cy="923330"/>
          </a:xfrm>
          <a:prstGeom prst="rect">
            <a:avLst/>
          </a:prstGeom>
          <a:noFill/>
        </p:spPr>
        <p:txBody>
          <a:bodyPr wrap="none" rtlCol="0">
            <a:spAutoFit/>
          </a:bodyPr>
          <a:lstStyle/>
          <a:p>
            <a:r>
              <a:rPr lang="en-GB">
                <a:solidFill>
                  <a:srgbClr val="DA1C51"/>
                </a:solidFill>
                <a:latin typeface="Arial" panose="020B0604020202020204" pitchFamily="34" charset="0"/>
                <a:cs typeface="Arial" panose="020B0604020202020204" pitchFamily="34" charset="0"/>
                <a:hlinkClick r:id="rId6"/>
              </a:rPr>
              <a:t>Unit 1 Performing</a:t>
            </a:r>
            <a:endParaRPr lang="en-GB">
              <a:solidFill>
                <a:srgbClr val="DA1C51"/>
              </a:solidFill>
              <a:latin typeface="Arial" panose="020B0604020202020204" pitchFamily="34" charset="0"/>
              <a:cs typeface="Arial" panose="020B0604020202020204" pitchFamily="34" charset="0"/>
            </a:endParaRPr>
          </a:p>
          <a:p>
            <a:r>
              <a:rPr lang="en-GB">
                <a:solidFill>
                  <a:srgbClr val="DA1C51"/>
                </a:solidFill>
                <a:latin typeface="Arial" panose="020B0604020202020204" pitchFamily="34" charset="0"/>
                <a:cs typeface="Arial" panose="020B0604020202020204" pitchFamily="34" charset="0"/>
                <a:hlinkClick r:id="rId7"/>
              </a:rPr>
              <a:t>Unit 2 Creating</a:t>
            </a:r>
            <a:endParaRPr lang="en-GB">
              <a:solidFill>
                <a:srgbClr val="DA1C51"/>
              </a:solidFill>
              <a:latin typeface="Arial" panose="020B0604020202020204" pitchFamily="34" charset="0"/>
              <a:cs typeface="Arial" panose="020B0604020202020204" pitchFamily="34" charset="0"/>
            </a:endParaRPr>
          </a:p>
          <a:p>
            <a:r>
              <a:rPr lang="en-GB">
                <a:solidFill>
                  <a:srgbClr val="DA1C51"/>
                </a:solidFill>
                <a:latin typeface="Arial" panose="020B0604020202020204" pitchFamily="34" charset="0"/>
                <a:cs typeface="Arial" panose="020B0604020202020204" pitchFamily="34" charset="0"/>
                <a:hlinkClick r:id="rId8"/>
              </a:rPr>
              <a:t>Unit 3 Performing Arts in Practice</a:t>
            </a:r>
            <a:endParaRPr lang="en-GB">
              <a:solidFill>
                <a:srgbClr val="DA1C5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26B663F-D1B5-D60E-F113-7DEBF6CCE6FC}"/>
              </a:ext>
            </a:extLst>
          </p:cNvPr>
          <p:cNvPicPr>
            <a:picLocks noChangeAspect="1"/>
          </p:cNvPicPr>
          <p:nvPr/>
        </p:nvPicPr>
        <p:blipFill>
          <a:blip r:embed="rId9"/>
          <a:stretch>
            <a:fillRect/>
          </a:stretch>
        </p:blipFill>
        <p:spPr>
          <a:xfrm>
            <a:off x="7528361" y="1860044"/>
            <a:ext cx="3780020" cy="4456444"/>
          </a:xfrm>
          <a:prstGeom prst="rect">
            <a:avLst/>
          </a:prstGeom>
        </p:spPr>
      </p:pic>
      <p:sp>
        <p:nvSpPr>
          <p:cNvPr id="8" name="TextBox 7">
            <a:extLst>
              <a:ext uri="{FF2B5EF4-FFF2-40B4-BE49-F238E27FC236}">
                <a16:creationId xmlns:a16="http://schemas.microsoft.com/office/drawing/2014/main" id="{38667569-A496-D5C4-D9A2-3673CEA49C69}"/>
              </a:ext>
            </a:extLst>
          </p:cNvPr>
          <p:cNvSpPr txBox="1"/>
          <p:nvPr/>
        </p:nvSpPr>
        <p:spPr>
          <a:xfrm>
            <a:off x="502418" y="2110154"/>
            <a:ext cx="6822830" cy="2862322"/>
          </a:xfrm>
          <a:prstGeom prst="rect">
            <a:avLst/>
          </a:prstGeom>
          <a:noFill/>
        </p:spPr>
        <p:txBody>
          <a:bodyPr wrap="square" rtlCol="0">
            <a:spAutoFit/>
          </a:bodyPr>
          <a:lstStyle/>
          <a:p>
            <a:r>
              <a:rPr lang="en-GB">
                <a:solidFill>
                  <a:srgbClr val="000000"/>
                </a:solidFill>
                <a:latin typeface="Arial" panose="020B0604020202020204" pitchFamily="34" charset="0"/>
                <a:cs typeface="Arial" panose="020B0604020202020204" pitchFamily="34" charset="0"/>
              </a:rPr>
              <a:t>For the Time Record Sheet you will record the total amount of controlled assessment time spent on each task. </a:t>
            </a:r>
          </a:p>
          <a:p>
            <a:endParaRPr lang="en-GB">
              <a:solidFill>
                <a:srgbClr val="000000"/>
              </a:solidFill>
              <a:latin typeface="Arial" panose="020B0604020202020204" pitchFamily="34" charset="0"/>
              <a:cs typeface="Arial" panose="020B0604020202020204" pitchFamily="34" charset="0"/>
            </a:endParaRPr>
          </a:p>
          <a:p>
            <a:r>
              <a:rPr lang="en-GB">
                <a:solidFill>
                  <a:srgbClr val="000000"/>
                </a:solidFill>
                <a:latin typeface="Arial" panose="020B0604020202020204" pitchFamily="34" charset="0"/>
                <a:cs typeface="Arial" panose="020B0604020202020204" pitchFamily="34" charset="0"/>
              </a:rPr>
              <a:t>If you have broken tasks up - for example the reflective / development logs, there is no need to list each date this took place and the individual length of time spent, the date window and the total time is what is required.</a:t>
            </a:r>
          </a:p>
          <a:p>
            <a:endParaRPr lang="en-GB">
              <a:solidFill>
                <a:srgbClr val="000000"/>
              </a:solidFill>
              <a:latin typeface="Arial" panose="020B0604020202020204" pitchFamily="34" charset="0"/>
              <a:cs typeface="Arial" panose="020B0604020202020204" pitchFamily="34" charset="0"/>
            </a:endParaRPr>
          </a:p>
          <a:p>
            <a:r>
              <a:rPr lang="en-GB">
                <a:solidFill>
                  <a:srgbClr val="000000"/>
                </a:solidFill>
                <a:latin typeface="Arial" panose="020B0604020202020204" pitchFamily="34" charset="0"/>
                <a:cs typeface="Arial" panose="020B0604020202020204" pitchFamily="34" charset="0"/>
              </a:rPr>
              <a:t>Remember that these also require a teacher signature. Electronic signatures are acceptable.  </a:t>
            </a:r>
          </a:p>
        </p:txBody>
      </p:sp>
      <p:pic>
        <p:nvPicPr>
          <p:cNvPr id="9" name="Audio 8">
            <a:hlinkClick r:id="" action="ppaction://media"/>
            <a:extLst>
              <a:ext uri="{FF2B5EF4-FFF2-40B4-BE49-F238E27FC236}">
                <a16:creationId xmlns:a16="http://schemas.microsoft.com/office/drawing/2014/main" id="{7D2EAC25-DE43-6250-3765-25A03C4D480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633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235210" y="621567"/>
            <a:ext cx="9465212" cy="540000"/>
          </a:xfrm>
        </p:spPr>
        <p:txBody>
          <a:bodyPr>
            <a:normAutofit/>
          </a:bodyPr>
          <a:lstStyle/>
          <a:p>
            <a:r>
              <a:rPr lang="en-US" kern="1100" spc="-30">
                <a:solidFill>
                  <a:srgbClr val="DA1C51"/>
                </a:solidFill>
                <a:cs typeface="Arial" panose="020B0604020202020204" pitchFamily="34" charset="0"/>
              </a:rPr>
              <a:t>Inputting Marks on IAMIS (Units 1 and / or 2)</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9" y="1818811"/>
            <a:ext cx="374384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400">
              <a:solidFill>
                <a:srgbClr val="E65000"/>
              </a:solidFill>
            </a:endParaRPr>
          </a:p>
          <a:p>
            <a:endParaRPr lang="en-GB">
              <a:solidFill>
                <a:srgbClr val="E65000"/>
              </a:solidFill>
            </a:endParaRPr>
          </a:p>
        </p:txBody>
      </p:sp>
      <p:sp>
        <p:nvSpPr>
          <p:cNvPr id="5" name="TextBox 4">
            <a:extLst>
              <a:ext uri="{FF2B5EF4-FFF2-40B4-BE49-F238E27FC236}">
                <a16:creationId xmlns:a16="http://schemas.microsoft.com/office/drawing/2014/main" id="{E36E3C98-E5B0-BED6-136B-8A8D5FD9C1CF}"/>
              </a:ext>
            </a:extLst>
          </p:cNvPr>
          <p:cNvSpPr txBox="1"/>
          <p:nvPr/>
        </p:nvSpPr>
        <p:spPr>
          <a:xfrm>
            <a:off x="507441" y="2065586"/>
            <a:ext cx="5129684" cy="4382995"/>
          </a:xfrm>
          <a:prstGeom prst="rect">
            <a:avLst/>
          </a:prstGeom>
          <a:noFill/>
        </p:spPr>
        <p:txBody>
          <a:bodyPr wrap="square">
            <a:spAutoFit/>
          </a:bodyPr>
          <a:lstStyle/>
          <a:p>
            <a:pPr>
              <a:lnSpc>
                <a:spcPct val="120000"/>
              </a:lnSpc>
            </a:pPr>
            <a:r>
              <a:rPr lang="en-US">
                <a:solidFill>
                  <a:srgbClr val="000000"/>
                </a:solidFill>
                <a:latin typeface="Arial" panose="020B0604020202020204" pitchFamily="34" charset="0"/>
                <a:cs typeface="Arial" panose="020B0604020202020204" pitchFamily="34" charset="0"/>
              </a:rPr>
              <a:t>For internal assessment (Units 1 and / or 2) c</a:t>
            </a:r>
            <a:r>
              <a:rPr lang="en-US" b="0" i="0">
                <a:solidFill>
                  <a:srgbClr val="000000"/>
                </a:solidFill>
                <a:effectLst/>
                <a:latin typeface="Arial" panose="020B0604020202020204" pitchFamily="34" charset="0"/>
                <a:cs typeface="Arial" panose="020B0604020202020204" pitchFamily="34" charset="0"/>
              </a:rPr>
              <a:t>andidates must be informed of their </a:t>
            </a:r>
            <a:r>
              <a:rPr lang="en-US" b="0" i="0" err="1">
                <a:solidFill>
                  <a:srgbClr val="000000"/>
                </a:solidFill>
                <a:effectLst/>
                <a:latin typeface="Arial" panose="020B0604020202020204" pitchFamily="34" charset="0"/>
                <a:cs typeface="Arial" panose="020B0604020202020204" pitchFamily="34" charset="0"/>
              </a:rPr>
              <a:t>centre</a:t>
            </a:r>
            <a:r>
              <a:rPr lang="en-US" b="0" i="0">
                <a:solidFill>
                  <a:srgbClr val="000000"/>
                </a:solidFill>
                <a:effectLst/>
                <a:latin typeface="Arial" panose="020B0604020202020204" pitchFamily="34" charset="0"/>
                <a:cs typeface="Arial" panose="020B0604020202020204" pitchFamily="34" charset="0"/>
              </a:rPr>
              <a:t> assessed marks so that they may request a review of the </a:t>
            </a:r>
            <a:r>
              <a:rPr lang="en-US" b="0" i="0" err="1">
                <a:solidFill>
                  <a:srgbClr val="000000"/>
                </a:solidFill>
                <a:effectLst/>
                <a:latin typeface="Arial" panose="020B0604020202020204" pitchFamily="34" charset="0"/>
                <a:cs typeface="Arial" panose="020B0604020202020204" pitchFamily="34" charset="0"/>
              </a:rPr>
              <a:t>centre’s</a:t>
            </a:r>
            <a:r>
              <a:rPr lang="en-US" b="0" i="0">
                <a:solidFill>
                  <a:srgbClr val="000000"/>
                </a:solidFill>
                <a:effectLst/>
                <a:latin typeface="Arial" panose="020B0604020202020204" pitchFamily="34" charset="0"/>
                <a:cs typeface="Arial" panose="020B0604020202020204" pitchFamily="34" charset="0"/>
              </a:rPr>
              <a:t> marking before marks are submitted to </a:t>
            </a:r>
            <a:r>
              <a:rPr lang="en-US" b="0" i="0" err="1">
                <a:solidFill>
                  <a:srgbClr val="000000"/>
                </a:solidFill>
                <a:effectLst/>
                <a:latin typeface="Arial" panose="020B0604020202020204" pitchFamily="34" charset="0"/>
                <a:cs typeface="Arial" panose="020B0604020202020204" pitchFamily="34" charset="0"/>
              </a:rPr>
              <a:t>Edu</a:t>
            </a:r>
            <a:r>
              <a:rPr lang="en-US" err="1">
                <a:solidFill>
                  <a:srgbClr val="000000"/>
                </a:solidFill>
                <a:latin typeface="Arial" panose="020B0604020202020204" pitchFamily="34" charset="0"/>
                <a:cs typeface="Arial" panose="020B0604020202020204" pitchFamily="34" charset="0"/>
              </a:rPr>
              <a:t>qas</a:t>
            </a:r>
            <a:r>
              <a:rPr lang="en-US" b="0" i="0">
                <a:solidFill>
                  <a:srgbClr val="000000"/>
                </a:solidFill>
                <a:effectLst/>
                <a:latin typeface="Arial" panose="020B0604020202020204" pitchFamily="34" charset="0"/>
                <a:cs typeface="Arial" panose="020B0604020202020204" pitchFamily="34" charset="0"/>
              </a:rPr>
              <a:t>.</a:t>
            </a:r>
          </a:p>
          <a:p>
            <a:pPr>
              <a:lnSpc>
                <a:spcPct val="120000"/>
              </a:lnSpc>
            </a:pPr>
            <a:endParaRPr lang="en-US" b="0" i="0">
              <a:solidFill>
                <a:srgbClr val="000000"/>
              </a:solidFill>
              <a:effectLst/>
              <a:latin typeface="Arial" panose="020B0604020202020204" pitchFamily="34" charset="0"/>
              <a:cs typeface="Arial" panose="020B0604020202020204" pitchFamily="34" charset="0"/>
            </a:endParaRPr>
          </a:p>
          <a:p>
            <a:pPr>
              <a:lnSpc>
                <a:spcPct val="120000"/>
              </a:lnSpc>
            </a:pPr>
            <a:r>
              <a:rPr lang="en-US" b="0" i="0">
                <a:solidFill>
                  <a:srgbClr val="000000"/>
                </a:solidFill>
                <a:effectLst/>
                <a:latin typeface="Arial" panose="020B0604020202020204" pitchFamily="34" charset="0"/>
                <a:cs typeface="Arial" panose="020B0604020202020204" pitchFamily="34" charset="0"/>
              </a:rPr>
              <a:t>Before submitting marks, please ensure you have followed your </a:t>
            </a:r>
            <a:r>
              <a:rPr lang="en-US" b="0" i="0" err="1">
                <a:solidFill>
                  <a:srgbClr val="000000"/>
                </a:solidFill>
                <a:effectLst/>
                <a:latin typeface="Arial" panose="020B0604020202020204" pitchFamily="34" charset="0"/>
                <a:cs typeface="Arial" panose="020B0604020202020204" pitchFamily="34" charset="0"/>
              </a:rPr>
              <a:t>centre’s</a:t>
            </a:r>
            <a:r>
              <a:rPr lang="en-US" b="0" i="0">
                <a:solidFill>
                  <a:srgbClr val="000000"/>
                </a:solidFill>
                <a:effectLst/>
                <a:latin typeface="Arial" panose="020B0604020202020204" pitchFamily="34" charset="0"/>
                <a:cs typeface="Arial" panose="020B0604020202020204" pitchFamily="34" charset="0"/>
              </a:rPr>
              <a:t> internal appeals procedure.</a:t>
            </a:r>
          </a:p>
          <a:p>
            <a:pPr marL="0" indent="0">
              <a:lnSpc>
                <a:spcPct val="120000"/>
              </a:lnSpc>
              <a:buNone/>
            </a:pPr>
            <a:endParaRPr lang="en-GB">
              <a:solidFill>
                <a:srgbClr val="000000"/>
              </a:solidFill>
              <a:latin typeface="Arial" panose="020B0604020202020204" pitchFamily="34" charset="0"/>
              <a:cs typeface="Arial" panose="020B0604020202020204" pitchFamily="34" charset="0"/>
            </a:endParaRPr>
          </a:p>
          <a:p>
            <a:pPr>
              <a:lnSpc>
                <a:spcPct val="120000"/>
              </a:lnSpc>
            </a:pPr>
            <a:r>
              <a:rPr lang="en-GB">
                <a:solidFill>
                  <a:srgbClr val="000000"/>
                </a:solidFill>
                <a:latin typeface="Arial" panose="020B0604020202020204" pitchFamily="34" charset="0"/>
                <a:cs typeface="Arial" panose="020B0604020202020204" pitchFamily="34" charset="0"/>
              </a:rPr>
              <a:t>You can access IAMIS (</a:t>
            </a:r>
            <a:r>
              <a:rPr lang="en-GB" b="0" i="0">
                <a:solidFill>
                  <a:srgbClr val="000000"/>
                </a:solidFill>
                <a:effectLst/>
                <a:latin typeface="Arial" panose="020B0604020202020204" pitchFamily="34" charset="0"/>
                <a:cs typeface="Arial" panose="020B0604020202020204" pitchFamily="34" charset="0"/>
              </a:rPr>
              <a:t>Internal Assessment Mark Input System) </a:t>
            </a:r>
            <a:r>
              <a:rPr lang="en-GB">
                <a:solidFill>
                  <a:srgbClr val="000000"/>
                </a:solidFill>
                <a:latin typeface="Arial" panose="020B0604020202020204" pitchFamily="34" charset="0"/>
                <a:cs typeface="Arial" panose="020B0604020202020204" pitchFamily="34" charset="0"/>
              </a:rPr>
              <a:t>via WJEC Portal. Your exams officer will have the login details.</a:t>
            </a:r>
          </a:p>
        </p:txBody>
      </p:sp>
      <p:pic>
        <p:nvPicPr>
          <p:cNvPr id="7" name="Picture 6">
            <a:extLst>
              <a:ext uri="{FF2B5EF4-FFF2-40B4-BE49-F238E27FC236}">
                <a16:creationId xmlns:a16="http://schemas.microsoft.com/office/drawing/2014/main" id="{1225BA01-F39A-06E2-0744-E7455C7B9162}"/>
              </a:ext>
            </a:extLst>
          </p:cNvPr>
          <p:cNvPicPr>
            <a:picLocks noChangeAspect="1"/>
          </p:cNvPicPr>
          <p:nvPr/>
        </p:nvPicPr>
        <p:blipFill>
          <a:blip r:embed="rId5"/>
          <a:stretch>
            <a:fillRect/>
          </a:stretch>
        </p:blipFill>
        <p:spPr>
          <a:xfrm>
            <a:off x="6274447" y="1815404"/>
            <a:ext cx="4747627" cy="2542637"/>
          </a:xfrm>
          <a:prstGeom prst="rect">
            <a:avLst/>
          </a:prstGeom>
        </p:spPr>
      </p:pic>
      <p:pic>
        <p:nvPicPr>
          <p:cNvPr id="14" name="Audio 13">
            <a:hlinkClick r:id="" action="ppaction://media"/>
            <a:extLst>
              <a:ext uri="{FF2B5EF4-FFF2-40B4-BE49-F238E27FC236}">
                <a16:creationId xmlns:a16="http://schemas.microsoft.com/office/drawing/2014/main" id="{CC3621CF-6D69-064C-9F60-D1BEDFB2E4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6" name="Picture 5">
            <a:extLst>
              <a:ext uri="{FF2B5EF4-FFF2-40B4-BE49-F238E27FC236}">
                <a16:creationId xmlns:a16="http://schemas.microsoft.com/office/drawing/2014/main" id="{783B849E-85B4-47F2-987F-0A35522FF436}"/>
              </a:ext>
            </a:extLst>
          </p:cNvPr>
          <p:cNvPicPr>
            <a:picLocks noChangeAspect="1"/>
          </p:cNvPicPr>
          <p:nvPr/>
        </p:nvPicPr>
        <p:blipFill>
          <a:blip r:embed="rId7"/>
          <a:srcRect t="28680" b="10550"/>
          <a:stretch/>
        </p:blipFill>
        <p:spPr>
          <a:xfrm>
            <a:off x="6096000" y="4356762"/>
            <a:ext cx="3536272" cy="2206558"/>
          </a:xfrm>
          <a:prstGeom prst="rect">
            <a:avLst/>
          </a:prstGeom>
        </p:spPr>
      </p:pic>
    </p:spTree>
    <p:extLst>
      <p:ext uri="{BB962C8B-B14F-4D97-AF65-F5344CB8AC3E}">
        <p14:creationId xmlns:p14="http://schemas.microsoft.com/office/powerpoint/2010/main" val="12109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27443" y="626719"/>
            <a:ext cx="8306624" cy="612000"/>
          </a:xfrm>
        </p:spPr>
        <p:txBody>
          <a:bodyPr>
            <a:normAutofit/>
          </a:bodyPr>
          <a:lstStyle/>
          <a:p>
            <a:r>
              <a:rPr lang="en-US" kern="1100" spc="-30">
                <a:solidFill>
                  <a:srgbClr val="DA1C51"/>
                </a:solidFill>
                <a:cs typeface="Arial" panose="020B0604020202020204" pitchFamily="34" charset="0"/>
              </a:rPr>
              <a:t>Inputting Marks on IAMIS (Units 1 and / or 2)</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9" y="1818811"/>
            <a:ext cx="374384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400">
              <a:solidFill>
                <a:srgbClr val="E65000"/>
              </a:solidFill>
            </a:endParaRPr>
          </a:p>
          <a:p>
            <a:endParaRPr lang="en-GB">
              <a:solidFill>
                <a:srgbClr val="E65000"/>
              </a:solidFill>
            </a:endParaRPr>
          </a:p>
        </p:txBody>
      </p:sp>
      <p:pic>
        <p:nvPicPr>
          <p:cNvPr id="5" name="Picture 4">
            <a:extLst>
              <a:ext uri="{FF2B5EF4-FFF2-40B4-BE49-F238E27FC236}">
                <a16:creationId xmlns:a16="http://schemas.microsoft.com/office/drawing/2014/main" id="{DB2AF3EE-9F60-5503-19F0-E78088578480}"/>
              </a:ext>
            </a:extLst>
          </p:cNvPr>
          <p:cNvPicPr>
            <a:picLocks noChangeAspect="1"/>
          </p:cNvPicPr>
          <p:nvPr/>
        </p:nvPicPr>
        <p:blipFill>
          <a:blip r:embed="rId6"/>
          <a:stretch>
            <a:fillRect/>
          </a:stretch>
        </p:blipFill>
        <p:spPr>
          <a:xfrm>
            <a:off x="9097443" y="2220685"/>
            <a:ext cx="2713212" cy="2749196"/>
          </a:xfrm>
          <a:prstGeom prst="rect">
            <a:avLst/>
          </a:prstGeom>
        </p:spPr>
      </p:pic>
      <p:sp>
        <p:nvSpPr>
          <p:cNvPr id="7" name="TextBox 6">
            <a:extLst>
              <a:ext uri="{FF2B5EF4-FFF2-40B4-BE49-F238E27FC236}">
                <a16:creationId xmlns:a16="http://schemas.microsoft.com/office/drawing/2014/main" id="{4B17CB11-A083-A79F-19C8-242C5BD0FC31}"/>
              </a:ext>
            </a:extLst>
          </p:cNvPr>
          <p:cNvSpPr txBox="1"/>
          <p:nvPr/>
        </p:nvSpPr>
        <p:spPr>
          <a:xfrm>
            <a:off x="527921" y="2220685"/>
            <a:ext cx="8324677" cy="3139321"/>
          </a:xfrm>
          <a:prstGeom prst="rect">
            <a:avLst/>
          </a:prstGeom>
          <a:noFill/>
        </p:spPr>
        <p:txBody>
          <a:bodyPr wrap="square" rtlCol="0">
            <a:spAutoFit/>
          </a:bodyPr>
          <a:lstStyle/>
          <a:p>
            <a:r>
              <a:rPr lang="en-GB" b="0" i="0">
                <a:solidFill>
                  <a:srgbClr val="000000"/>
                </a:solidFill>
                <a:effectLst/>
                <a:latin typeface="Arial" panose="020B0604020202020204" pitchFamily="34" charset="0"/>
                <a:cs typeface="Arial" panose="020B0604020202020204" pitchFamily="34" charset="0"/>
              </a:rPr>
              <a:t>Internal Assessment Mark Input System.</a:t>
            </a:r>
            <a:endParaRPr lang="en-GB">
              <a:solidFill>
                <a:srgbClr val="000000"/>
              </a:solidFill>
              <a:latin typeface="Arial" panose="020B0604020202020204" pitchFamily="34" charset="0"/>
              <a:cs typeface="Arial" panose="020B0604020202020204" pitchFamily="34" charset="0"/>
            </a:endParaRPr>
          </a:p>
          <a:p>
            <a:endParaRPr lang="en-GB">
              <a:solidFill>
                <a:srgbClr val="000000"/>
              </a:solidFill>
              <a:latin typeface="Arial" panose="020B0604020202020204" pitchFamily="34" charset="0"/>
              <a:cs typeface="Arial" panose="020B0604020202020204" pitchFamily="34" charset="0"/>
            </a:endParaRPr>
          </a:p>
          <a:p>
            <a:r>
              <a:rPr lang="en-GB">
                <a:solidFill>
                  <a:srgbClr val="000000"/>
                </a:solidFill>
                <a:latin typeface="Arial" panose="020B0604020202020204" pitchFamily="34" charset="0"/>
                <a:cs typeface="Arial" panose="020B0604020202020204" pitchFamily="34" charset="0"/>
              </a:rPr>
              <a:t>IAMIS opens on </a:t>
            </a:r>
            <a:r>
              <a:rPr lang="en-GB">
                <a:solidFill>
                  <a:srgbClr val="DA1C51"/>
                </a:solidFill>
                <a:latin typeface="Arial" panose="020B0604020202020204" pitchFamily="34" charset="0"/>
                <a:cs typeface="Arial" panose="020B0604020202020204" pitchFamily="34" charset="0"/>
              </a:rPr>
              <a:t>10</a:t>
            </a:r>
            <a:r>
              <a:rPr lang="en-GB" baseline="30000">
                <a:solidFill>
                  <a:srgbClr val="DA1C51"/>
                </a:solidFill>
                <a:latin typeface="Arial" panose="020B0604020202020204" pitchFamily="34" charset="0"/>
                <a:cs typeface="Arial" panose="020B0604020202020204" pitchFamily="34" charset="0"/>
              </a:rPr>
              <a:t>th</a:t>
            </a:r>
            <a:r>
              <a:rPr lang="en-GB">
                <a:solidFill>
                  <a:srgbClr val="DA1C51"/>
                </a:solidFill>
                <a:latin typeface="Arial" panose="020B0604020202020204" pitchFamily="34" charset="0"/>
                <a:cs typeface="Arial" panose="020B0604020202020204" pitchFamily="34" charset="0"/>
              </a:rPr>
              <a:t> March </a:t>
            </a:r>
            <a:r>
              <a:rPr lang="en-GB">
                <a:solidFill>
                  <a:srgbClr val="000000"/>
                </a:solidFill>
                <a:latin typeface="Arial" panose="020B0604020202020204" pitchFamily="34" charset="0"/>
                <a:cs typeface="Arial" panose="020B0604020202020204" pitchFamily="34" charset="0"/>
              </a:rPr>
              <a:t>(Summer) and </a:t>
            </a:r>
            <a:r>
              <a:rPr lang="en-GB">
                <a:solidFill>
                  <a:srgbClr val="DA1C51"/>
                </a:solidFill>
                <a:latin typeface="Arial" panose="020B0604020202020204" pitchFamily="34" charset="0"/>
                <a:cs typeface="Arial" panose="020B0604020202020204" pitchFamily="34" charset="0"/>
              </a:rPr>
              <a:t>20</a:t>
            </a:r>
            <a:r>
              <a:rPr lang="en-GB" baseline="30000">
                <a:solidFill>
                  <a:srgbClr val="DA1C51"/>
                </a:solidFill>
                <a:latin typeface="Arial" panose="020B0604020202020204" pitchFamily="34" charset="0"/>
                <a:cs typeface="Arial" panose="020B0604020202020204" pitchFamily="34" charset="0"/>
              </a:rPr>
              <a:t>th</a:t>
            </a:r>
            <a:r>
              <a:rPr lang="en-GB">
                <a:solidFill>
                  <a:srgbClr val="DA1C51"/>
                </a:solidFill>
                <a:latin typeface="Arial" panose="020B0604020202020204" pitchFamily="34" charset="0"/>
                <a:cs typeface="Arial" panose="020B0604020202020204" pitchFamily="34" charset="0"/>
              </a:rPr>
              <a:t> November </a:t>
            </a:r>
            <a:r>
              <a:rPr lang="en-GB">
                <a:solidFill>
                  <a:srgbClr val="000000"/>
                </a:solidFill>
                <a:latin typeface="Arial" panose="020B0604020202020204" pitchFamily="34" charset="0"/>
                <a:cs typeface="Arial" panose="020B0604020202020204" pitchFamily="34" charset="0"/>
              </a:rPr>
              <a:t>(Winter).</a:t>
            </a:r>
          </a:p>
          <a:p>
            <a:pPr marL="0" indent="0">
              <a:buNone/>
            </a:pPr>
            <a:endParaRPr lang="en-GB">
              <a:solidFill>
                <a:srgbClr val="000000"/>
              </a:solidFill>
              <a:latin typeface="Arial" panose="020B0604020202020204" pitchFamily="34" charset="0"/>
              <a:cs typeface="Arial" panose="020B0604020202020204" pitchFamily="34" charset="0"/>
            </a:endParaRPr>
          </a:p>
          <a:p>
            <a:r>
              <a:rPr lang="en-GB">
                <a:solidFill>
                  <a:srgbClr val="000000"/>
                </a:solidFill>
                <a:latin typeface="Arial" panose="020B0604020202020204" pitchFamily="34" charset="0"/>
                <a:cs typeface="Arial" panose="020B0604020202020204" pitchFamily="34" charset="0"/>
              </a:rPr>
              <a:t>Double-check that all marks are correct and match what is on the Assessment Record Sheet.</a:t>
            </a:r>
          </a:p>
          <a:p>
            <a:endParaRPr lang="en-GB">
              <a:solidFill>
                <a:srgbClr val="000000"/>
              </a:solidFill>
              <a:latin typeface="Arial" panose="020B0604020202020204" pitchFamily="34" charset="0"/>
              <a:cs typeface="Arial" panose="020B0604020202020204" pitchFamily="34" charset="0"/>
            </a:endParaRPr>
          </a:p>
          <a:p>
            <a:r>
              <a:rPr lang="en-GB">
                <a:solidFill>
                  <a:srgbClr val="000000"/>
                </a:solidFill>
                <a:latin typeface="Arial" panose="020B0604020202020204" pitchFamily="34" charset="0"/>
                <a:cs typeface="Arial" panose="020B0604020202020204" pitchFamily="34" charset="0"/>
              </a:rPr>
              <a:t>Once you have entered marks, the sample will be automatically generated, you will be able to see this if you refresh the page. </a:t>
            </a:r>
          </a:p>
          <a:p>
            <a:endParaRPr lang="en-GB">
              <a:solidFill>
                <a:srgbClr val="000000"/>
              </a:solidFill>
              <a:latin typeface="Arial" panose="020B0604020202020204" pitchFamily="34" charset="0"/>
              <a:cs typeface="Arial" panose="020B0604020202020204" pitchFamily="34" charset="0"/>
              <a:hlinkClick r:id="rId7"/>
            </a:endParaRPr>
          </a:p>
          <a:p>
            <a:r>
              <a:rPr lang="en-GB">
                <a:solidFill>
                  <a:srgbClr val="000000"/>
                </a:solidFill>
                <a:latin typeface="Arial" panose="020B0604020202020204" pitchFamily="34" charset="0"/>
                <a:cs typeface="Arial" panose="020B0604020202020204" pitchFamily="34" charset="0"/>
                <a:hlinkClick r:id="rId7"/>
              </a:rPr>
              <a:t>Step by Step Guide</a:t>
            </a:r>
            <a:endParaRPr lang="en-GB">
              <a:solidFill>
                <a:srgbClr val="000000"/>
              </a:solidFill>
              <a:latin typeface="Arial" panose="020B0604020202020204" pitchFamily="34" charset="0"/>
              <a:cs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5208FB66-722B-BD28-9335-B65AF85DF4F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559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235210" y="613202"/>
            <a:ext cx="9465212" cy="751031"/>
          </a:xfrm>
        </p:spPr>
        <p:txBody>
          <a:bodyPr>
            <a:normAutofit/>
          </a:bodyPr>
          <a:lstStyle/>
          <a:p>
            <a:r>
              <a:rPr lang="en-US" kern="1100" spc="-30">
                <a:solidFill>
                  <a:srgbClr val="DA1C51"/>
                </a:solidFill>
                <a:cs typeface="Arial" panose="020B0604020202020204" pitchFamily="34" charset="0"/>
              </a:rPr>
              <a:t>Uploading Work to IAMIS (Units 1 and / or 2)</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9" y="1818811"/>
            <a:ext cx="374384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400">
              <a:solidFill>
                <a:srgbClr val="E65000"/>
              </a:solidFill>
            </a:endParaRPr>
          </a:p>
          <a:p>
            <a:endParaRPr lang="en-GB">
              <a:solidFill>
                <a:srgbClr val="E65000"/>
              </a:solidFill>
            </a:endParaRPr>
          </a:p>
        </p:txBody>
      </p:sp>
      <p:pic>
        <p:nvPicPr>
          <p:cNvPr id="8" name="Picture 7">
            <a:extLst>
              <a:ext uri="{FF2B5EF4-FFF2-40B4-BE49-F238E27FC236}">
                <a16:creationId xmlns:a16="http://schemas.microsoft.com/office/drawing/2014/main" id="{4BA51840-139F-5930-7246-D498EAF167A9}"/>
              </a:ext>
            </a:extLst>
          </p:cNvPr>
          <p:cNvPicPr>
            <a:picLocks noChangeAspect="1"/>
          </p:cNvPicPr>
          <p:nvPr/>
        </p:nvPicPr>
        <p:blipFill>
          <a:blip r:embed="rId6"/>
          <a:stretch>
            <a:fillRect/>
          </a:stretch>
        </p:blipFill>
        <p:spPr>
          <a:xfrm>
            <a:off x="107620" y="1759799"/>
            <a:ext cx="5860790" cy="3313812"/>
          </a:xfrm>
          <a:prstGeom prst="rect">
            <a:avLst/>
          </a:prstGeom>
        </p:spPr>
      </p:pic>
      <p:pic>
        <p:nvPicPr>
          <p:cNvPr id="10" name="Picture 9">
            <a:extLst>
              <a:ext uri="{FF2B5EF4-FFF2-40B4-BE49-F238E27FC236}">
                <a16:creationId xmlns:a16="http://schemas.microsoft.com/office/drawing/2014/main" id="{7B8B66C6-EB2C-7F32-0B48-BB1446532C63}"/>
              </a:ext>
            </a:extLst>
          </p:cNvPr>
          <p:cNvPicPr>
            <a:picLocks noChangeAspect="1"/>
          </p:cNvPicPr>
          <p:nvPr/>
        </p:nvPicPr>
        <p:blipFill>
          <a:blip r:embed="rId7"/>
          <a:stretch>
            <a:fillRect/>
          </a:stretch>
        </p:blipFill>
        <p:spPr>
          <a:xfrm>
            <a:off x="5968410" y="3229420"/>
            <a:ext cx="6233321" cy="3372824"/>
          </a:xfrm>
          <a:prstGeom prst="rect">
            <a:avLst/>
          </a:prstGeom>
        </p:spPr>
      </p:pic>
      <p:sp>
        <p:nvSpPr>
          <p:cNvPr id="12" name="Arrow: Right 11">
            <a:extLst>
              <a:ext uri="{FF2B5EF4-FFF2-40B4-BE49-F238E27FC236}">
                <a16:creationId xmlns:a16="http://schemas.microsoft.com/office/drawing/2014/main" id="{1AE260BF-71BB-21A9-7FD6-B84FECA95801}"/>
              </a:ext>
            </a:extLst>
          </p:cNvPr>
          <p:cNvSpPr/>
          <p:nvPr/>
        </p:nvSpPr>
        <p:spPr>
          <a:xfrm rot="19981438">
            <a:off x="5046307" y="4777651"/>
            <a:ext cx="1024971" cy="5919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3D4BE888-2C92-30E2-B65F-A84047030E3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8408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787868" y="718216"/>
            <a:ext cx="3375256" cy="626848"/>
          </a:xfrm>
        </p:spPr>
        <p:txBody>
          <a:bodyPr>
            <a:normAutofit/>
          </a:bodyPr>
          <a:lstStyle/>
          <a:p>
            <a:r>
              <a:rPr lang="en-US" kern="1100" spc="-30">
                <a:solidFill>
                  <a:srgbClr val="DA1C51"/>
                </a:solidFill>
                <a:cs typeface="Arial" panose="020B0604020202020204" pitchFamily="34" charset="0"/>
              </a:rPr>
              <a:t>Surpass (Unit 3)</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8" y="1818811"/>
            <a:ext cx="661776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000">
              <a:solidFill>
                <a:srgbClr val="000000"/>
              </a:solidFill>
            </a:endParaRPr>
          </a:p>
          <a:p>
            <a:r>
              <a:rPr lang="en-GB" sz="2000">
                <a:solidFill>
                  <a:srgbClr val="000000"/>
                </a:solidFill>
              </a:rPr>
              <a:t>General information on the Level 1 / 2 Performing Arts upload process can be found in the </a:t>
            </a:r>
            <a:r>
              <a:rPr lang="en-GB" sz="1800">
                <a:solidFill>
                  <a:srgbClr val="000000"/>
                </a:solidFill>
                <a:hlinkClick r:id="rId6"/>
              </a:rPr>
              <a:t>Surpass Guide</a:t>
            </a:r>
            <a:r>
              <a:rPr lang="en-GB" sz="1800">
                <a:solidFill>
                  <a:srgbClr val="000000"/>
                </a:solidFill>
              </a:rPr>
              <a:t>.</a:t>
            </a:r>
          </a:p>
          <a:p>
            <a:endParaRPr lang="en-GB" sz="1800">
              <a:solidFill>
                <a:srgbClr val="000000"/>
              </a:solidFill>
            </a:endParaRPr>
          </a:p>
          <a:p>
            <a:r>
              <a:rPr lang="en-GB" sz="1800">
                <a:solidFill>
                  <a:srgbClr val="000000"/>
                </a:solidFill>
              </a:rPr>
              <a:t>External Assessment (Unit 3) – Page 22.</a:t>
            </a:r>
          </a:p>
          <a:p>
            <a:endParaRPr lang="en-GB" sz="18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a:p>
            <a:r>
              <a:rPr lang="en-GB" sz="1800">
                <a:solidFill>
                  <a:srgbClr val="000000"/>
                </a:solidFill>
              </a:rPr>
              <a:t>Further specific guidance can be found in our </a:t>
            </a:r>
            <a:r>
              <a:rPr lang="en-GB" sz="1800">
                <a:solidFill>
                  <a:srgbClr val="000000"/>
                </a:solidFill>
                <a:hlinkClick r:id="rId7"/>
              </a:rPr>
              <a:t>subject specific guidance. </a:t>
            </a:r>
            <a:endParaRPr lang="en-GB" sz="1800">
              <a:solidFill>
                <a:srgbClr val="000000"/>
              </a:solidFill>
            </a:endParaRPr>
          </a:p>
        </p:txBody>
      </p:sp>
      <p:pic>
        <p:nvPicPr>
          <p:cNvPr id="10" name="Picture 9">
            <a:extLst>
              <a:ext uri="{FF2B5EF4-FFF2-40B4-BE49-F238E27FC236}">
                <a16:creationId xmlns:a16="http://schemas.microsoft.com/office/drawing/2014/main" id="{6EA7B4A7-B1E2-502A-FBF2-3D675D1A0D9A}"/>
              </a:ext>
            </a:extLst>
          </p:cNvPr>
          <p:cNvPicPr>
            <a:picLocks noChangeAspect="1"/>
          </p:cNvPicPr>
          <p:nvPr/>
        </p:nvPicPr>
        <p:blipFill>
          <a:blip r:embed="rId8"/>
          <a:stretch>
            <a:fillRect/>
          </a:stretch>
        </p:blipFill>
        <p:spPr>
          <a:xfrm>
            <a:off x="8726575" y="4331887"/>
            <a:ext cx="2219640" cy="2219640"/>
          </a:xfrm>
          <a:prstGeom prst="rect">
            <a:avLst/>
          </a:prstGeom>
        </p:spPr>
      </p:pic>
      <p:pic>
        <p:nvPicPr>
          <p:cNvPr id="9" name="Audio 8">
            <a:hlinkClick r:id="" action="ppaction://media"/>
            <a:extLst>
              <a:ext uri="{FF2B5EF4-FFF2-40B4-BE49-F238E27FC236}">
                <a16:creationId xmlns:a16="http://schemas.microsoft.com/office/drawing/2014/main" id="{4997F642-5F08-87DB-213D-60FAEF958B1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pic>
        <p:nvPicPr>
          <p:cNvPr id="6" name="Picture 5">
            <a:extLst>
              <a:ext uri="{FF2B5EF4-FFF2-40B4-BE49-F238E27FC236}">
                <a16:creationId xmlns:a16="http://schemas.microsoft.com/office/drawing/2014/main" id="{88B61952-0646-C38D-2A43-B2C0CAA6502E}"/>
              </a:ext>
            </a:extLst>
          </p:cNvPr>
          <p:cNvPicPr>
            <a:picLocks noChangeAspect="1"/>
          </p:cNvPicPr>
          <p:nvPr/>
        </p:nvPicPr>
        <p:blipFill>
          <a:blip r:embed="rId10"/>
          <a:stretch>
            <a:fillRect/>
          </a:stretch>
        </p:blipFill>
        <p:spPr>
          <a:xfrm>
            <a:off x="8544644" y="1737108"/>
            <a:ext cx="2499611" cy="2499611"/>
          </a:xfrm>
          <a:prstGeom prst="rect">
            <a:avLst/>
          </a:prstGeom>
        </p:spPr>
      </p:pic>
    </p:spTree>
    <p:extLst>
      <p:ext uri="{BB962C8B-B14F-4D97-AF65-F5344CB8AC3E}">
        <p14:creationId xmlns:p14="http://schemas.microsoft.com/office/powerpoint/2010/main" val="344891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639977" y="675140"/>
            <a:ext cx="2055503" cy="672329"/>
          </a:xfrm>
        </p:spPr>
        <p:txBody>
          <a:bodyPr>
            <a:normAutofit/>
          </a:bodyPr>
          <a:lstStyle/>
          <a:p>
            <a:r>
              <a:rPr lang="en-US" kern="1100" spc="-30">
                <a:solidFill>
                  <a:srgbClr val="DA1C51"/>
                </a:solidFill>
                <a:cs typeface="Arial" panose="020B0604020202020204" pitchFamily="34" charset="0"/>
              </a:rPr>
              <a:t>Surpass</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8" y="1818811"/>
            <a:ext cx="661776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0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p:txBody>
      </p:sp>
      <p:pic>
        <p:nvPicPr>
          <p:cNvPr id="8" name="Picture 7">
            <a:extLst>
              <a:ext uri="{FF2B5EF4-FFF2-40B4-BE49-F238E27FC236}">
                <a16:creationId xmlns:a16="http://schemas.microsoft.com/office/drawing/2014/main" id="{9A323FAC-6E3D-6389-12A0-086F6F3CA54F}"/>
              </a:ext>
            </a:extLst>
          </p:cNvPr>
          <p:cNvPicPr>
            <a:picLocks noChangeAspect="1"/>
          </p:cNvPicPr>
          <p:nvPr/>
        </p:nvPicPr>
        <p:blipFill>
          <a:blip r:embed="rId5"/>
          <a:stretch>
            <a:fillRect/>
          </a:stretch>
        </p:blipFill>
        <p:spPr>
          <a:xfrm>
            <a:off x="4412331" y="3229420"/>
            <a:ext cx="3734167" cy="3214434"/>
          </a:xfrm>
          <a:prstGeom prst="rect">
            <a:avLst/>
          </a:prstGeom>
        </p:spPr>
      </p:pic>
      <p:sp>
        <p:nvSpPr>
          <p:cNvPr id="12" name="TextBox 11">
            <a:extLst>
              <a:ext uri="{FF2B5EF4-FFF2-40B4-BE49-F238E27FC236}">
                <a16:creationId xmlns:a16="http://schemas.microsoft.com/office/drawing/2014/main" id="{5FDCE459-CAB1-9B7B-4A86-55EB82A90EF6}"/>
              </a:ext>
            </a:extLst>
          </p:cNvPr>
          <p:cNvSpPr txBox="1"/>
          <p:nvPr/>
        </p:nvSpPr>
        <p:spPr>
          <a:xfrm>
            <a:off x="608403" y="1928891"/>
            <a:ext cx="3286765" cy="1477328"/>
          </a:xfrm>
          <a:prstGeom prst="rect">
            <a:avLst/>
          </a:prstGeom>
          <a:noFill/>
        </p:spPr>
        <p:txBody>
          <a:bodyPr wrap="square">
            <a:spAutoFit/>
          </a:bodyPr>
          <a:lstStyle/>
          <a:p>
            <a:r>
              <a:rPr lang="en-US" sz="1800">
                <a:solidFill>
                  <a:srgbClr val="000000"/>
                </a:solidFill>
                <a:latin typeface="Arial" panose="020B0604020202020204" pitchFamily="34" charset="0"/>
                <a:cs typeface="Arial" panose="020B0604020202020204" pitchFamily="34" charset="0"/>
              </a:rPr>
              <a:t>Exams Officers </a:t>
            </a:r>
            <a:endParaRPr lang="en-US">
              <a:solidFill>
                <a:srgbClr val="000000"/>
              </a:solidFill>
              <a:latin typeface="Arial" panose="020B0604020202020204" pitchFamily="34" charset="0"/>
              <a:cs typeface="Arial" panose="020B0604020202020204" pitchFamily="34" charset="0"/>
            </a:endParaRPr>
          </a:p>
          <a:p>
            <a:r>
              <a:rPr lang="en-US" sz="1800">
                <a:solidFill>
                  <a:srgbClr val="E65000"/>
                </a:solidFill>
                <a:latin typeface="Arial" panose="020B0604020202020204" pitchFamily="34" charset="0"/>
                <a:cs typeface="Arial" panose="020B0604020202020204" pitchFamily="34" charset="0"/>
                <a:hlinkClick r:id="rId6"/>
              </a:rPr>
              <a:t>Surpass System </a:t>
            </a:r>
            <a:endParaRPr lang="en-US" sz="1800">
              <a:solidFill>
                <a:srgbClr val="E65000"/>
              </a:solidFill>
              <a:latin typeface="Arial" panose="020B0604020202020204" pitchFamily="34" charset="0"/>
              <a:cs typeface="Arial" panose="020B0604020202020204" pitchFamily="34" charset="0"/>
            </a:endParaRPr>
          </a:p>
          <a:p>
            <a:r>
              <a:rPr lang="en-US" sz="1800">
                <a:solidFill>
                  <a:srgbClr val="000000"/>
                </a:solidFill>
                <a:latin typeface="Arial" panose="020B0604020202020204" pitchFamily="34" charset="0"/>
                <a:cs typeface="Arial" panose="020B0604020202020204" pitchFamily="34" charset="0"/>
              </a:rPr>
              <a:t>(to access keycodes) </a:t>
            </a:r>
          </a:p>
          <a:p>
            <a:endParaRPr lang="en-US" sz="1800">
              <a:solidFill>
                <a:srgbClr val="E65000"/>
              </a:solidFill>
            </a:endParaRPr>
          </a:p>
          <a:p>
            <a:endParaRPr lang="en-US" sz="1800">
              <a:solidFill>
                <a:srgbClr val="E65000"/>
              </a:solidFill>
            </a:endParaRPr>
          </a:p>
        </p:txBody>
      </p:sp>
      <p:sp>
        <p:nvSpPr>
          <p:cNvPr id="14" name="TextBox 13">
            <a:extLst>
              <a:ext uri="{FF2B5EF4-FFF2-40B4-BE49-F238E27FC236}">
                <a16:creationId xmlns:a16="http://schemas.microsoft.com/office/drawing/2014/main" id="{CE217409-8127-ACDB-ABEC-CA15BC5B8D06}"/>
              </a:ext>
            </a:extLst>
          </p:cNvPr>
          <p:cNvSpPr txBox="1"/>
          <p:nvPr/>
        </p:nvSpPr>
        <p:spPr>
          <a:xfrm>
            <a:off x="9363517" y="2205890"/>
            <a:ext cx="2714602" cy="369332"/>
          </a:xfrm>
          <a:prstGeom prst="rect">
            <a:avLst/>
          </a:prstGeom>
          <a:noFill/>
        </p:spPr>
        <p:txBody>
          <a:bodyPr wrap="square">
            <a:spAutoFit/>
          </a:bodyPr>
          <a:lstStyle/>
          <a:p>
            <a:r>
              <a:rPr lang="en-US" sz="1800">
                <a:solidFill>
                  <a:srgbClr val="E65000"/>
                </a:solidFill>
                <a:latin typeface="Arial" panose="020B0604020202020204" pitchFamily="34" charset="0"/>
                <a:cs typeface="Arial" panose="020B0604020202020204" pitchFamily="34" charset="0"/>
                <a:hlinkClick r:id="rId7"/>
              </a:rPr>
              <a:t>Surpass </a:t>
            </a:r>
            <a:r>
              <a:rPr lang="en-US">
                <a:solidFill>
                  <a:srgbClr val="E65000"/>
                </a:solidFill>
                <a:latin typeface="Arial" panose="020B0604020202020204" pitchFamily="34" charset="0"/>
                <a:cs typeface="Arial" panose="020B0604020202020204" pitchFamily="34" charset="0"/>
                <a:hlinkClick r:id="rId7"/>
              </a:rPr>
              <a:t>C</a:t>
            </a:r>
            <a:r>
              <a:rPr lang="en-US" sz="1800">
                <a:solidFill>
                  <a:srgbClr val="E65000"/>
                </a:solidFill>
                <a:latin typeface="Arial" panose="020B0604020202020204" pitchFamily="34" charset="0"/>
                <a:cs typeface="Arial" panose="020B0604020202020204" pitchFamily="34" charset="0"/>
                <a:hlinkClick r:id="rId7"/>
              </a:rPr>
              <a:t>entre </a:t>
            </a:r>
            <a:r>
              <a:rPr lang="en-US">
                <a:solidFill>
                  <a:srgbClr val="E65000"/>
                </a:solidFill>
                <a:latin typeface="Arial" panose="020B0604020202020204" pitchFamily="34" charset="0"/>
                <a:cs typeface="Arial" panose="020B0604020202020204" pitchFamily="34" charset="0"/>
                <a:hlinkClick r:id="rId7"/>
              </a:rPr>
              <a:t>G</a:t>
            </a:r>
            <a:r>
              <a:rPr lang="en-US" sz="1800">
                <a:solidFill>
                  <a:srgbClr val="E65000"/>
                </a:solidFill>
                <a:latin typeface="Arial" panose="020B0604020202020204" pitchFamily="34" charset="0"/>
                <a:cs typeface="Arial" panose="020B0604020202020204" pitchFamily="34" charset="0"/>
                <a:hlinkClick r:id="rId7"/>
              </a:rPr>
              <a:t>uide</a:t>
            </a:r>
            <a:endParaRPr lang="en-US" sz="1800">
              <a:solidFill>
                <a:srgbClr val="E65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40130F1-75F6-710E-32C1-F96A7CD14210}"/>
              </a:ext>
            </a:extLst>
          </p:cNvPr>
          <p:cNvSpPr txBox="1"/>
          <p:nvPr/>
        </p:nvSpPr>
        <p:spPr>
          <a:xfrm>
            <a:off x="4636033" y="1928891"/>
            <a:ext cx="3286765" cy="923330"/>
          </a:xfrm>
          <a:prstGeom prst="rect">
            <a:avLst/>
          </a:prstGeom>
          <a:noFill/>
        </p:spPr>
        <p:txBody>
          <a:bodyPr wrap="square">
            <a:spAutoFit/>
          </a:bodyPr>
          <a:lstStyle/>
          <a:p>
            <a:r>
              <a:rPr lang="en-US" sz="1800">
                <a:solidFill>
                  <a:srgbClr val="000000"/>
                </a:solidFill>
                <a:latin typeface="Arial" panose="020B0604020202020204" pitchFamily="34" charset="0"/>
                <a:cs typeface="Arial" panose="020B0604020202020204" pitchFamily="34" charset="0"/>
              </a:rPr>
              <a:t>Teachers </a:t>
            </a:r>
            <a:endParaRPr lang="en-US">
              <a:solidFill>
                <a:srgbClr val="000000"/>
              </a:solidFill>
              <a:latin typeface="Arial" panose="020B0604020202020204" pitchFamily="34" charset="0"/>
              <a:cs typeface="Arial" panose="020B0604020202020204" pitchFamily="34" charset="0"/>
            </a:endParaRPr>
          </a:p>
          <a:p>
            <a:r>
              <a:rPr lang="en-US" sz="1800">
                <a:solidFill>
                  <a:srgbClr val="E65000"/>
                </a:solidFill>
                <a:latin typeface="Arial" panose="020B0604020202020204" pitchFamily="34" charset="0"/>
                <a:cs typeface="Arial" panose="020B0604020202020204" pitchFamily="34" charset="0"/>
                <a:hlinkClick r:id="rId8"/>
              </a:rPr>
              <a:t>Surpass Upload Portal </a:t>
            </a:r>
            <a:endParaRPr lang="en-US" sz="1800">
              <a:solidFill>
                <a:srgbClr val="E65000"/>
              </a:solidFill>
              <a:latin typeface="Arial" panose="020B0604020202020204" pitchFamily="34" charset="0"/>
              <a:cs typeface="Arial" panose="020B0604020202020204" pitchFamily="34" charset="0"/>
            </a:endParaRPr>
          </a:p>
          <a:p>
            <a:r>
              <a:rPr lang="en-US" sz="1800">
                <a:solidFill>
                  <a:srgbClr val="000000"/>
                </a:solidFill>
                <a:latin typeface="Arial" panose="020B0604020202020204" pitchFamily="34" charset="0"/>
                <a:cs typeface="Arial" panose="020B0604020202020204" pitchFamily="34" charset="0"/>
              </a:rPr>
              <a:t>(to upload work)</a:t>
            </a:r>
            <a:endParaRPr lang="en-US" sz="1800">
              <a:solidFill>
                <a:srgbClr val="000000"/>
              </a:solidFill>
            </a:endParaRPr>
          </a:p>
        </p:txBody>
      </p:sp>
      <p:pic>
        <p:nvPicPr>
          <p:cNvPr id="18" name="Picture 17">
            <a:extLst>
              <a:ext uri="{FF2B5EF4-FFF2-40B4-BE49-F238E27FC236}">
                <a16:creationId xmlns:a16="http://schemas.microsoft.com/office/drawing/2014/main" id="{D119892B-3CF8-384F-21A5-C8C4FCAD0470}"/>
              </a:ext>
            </a:extLst>
          </p:cNvPr>
          <p:cNvPicPr>
            <a:picLocks noChangeAspect="1"/>
          </p:cNvPicPr>
          <p:nvPr/>
        </p:nvPicPr>
        <p:blipFill>
          <a:blip r:embed="rId9"/>
          <a:stretch>
            <a:fillRect/>
          </a:stretch>
        </p:blipFill>
        <p:spPr>
          <a:xfrm>
            <a:off x="9439170" y="3553692"/>
            <a:ext cx="2275256" cy="2307575"/>
          </a:xfrm>
          <a:prstGeom prst="rect">
            <a:avLst/>
          </a:prstGeom>
        </p:spPr>
      </p:pic>
      <p:pic>
        <p:nvPicPr>
          <p:cNvPr id="10" name="Audio 9">
            <a:hlinkClick r:id="" action="ppaction://media"/>
            <a:extLst>
              <a:ext uri="{FF2B5EF4-FFF2-40B4-BE49-F238E27FC236}">
                <a16:creationId xmlns:a16="http://schemas.microsoft.com/office/drawing/2014/main" id="{5435A254-D25B-D786-ED9F-825993FC04B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pic>
        <p:nvPicPr>
          <p:cNvPr id="6" name="Picture 5">
            <a:extLst>
              <a:ext uri="{FF2B5EF4-FFF2-40B4-BE49-F238E27FC236}">
                <a16:creationId xmlns:a16="http://schemas.microsoft.com/office/drawing/2014/main" id="{A63CD89F-DD4A-C0FE-3AC1-4DB65B52E3FE}"/>
              </a:ext>
            </a:extLst>
          </p:cNvPr>
          <p:cNvPicPr>
            <a:picLocks noChangeAspect="1"/>
          </p:cNvPicPr>
          <p:nvPr/>
        </p:nvPicPr>
        <p:blipFill>
          <a:blip r:embed="rId11"/>
          <a:stretch>
            <a:fillRect/>
          </a:stretch>
        </p:blipFill>
        <p:spPr>
          <a:xfrm>
            <a:off x="-12745" y="3406219"/>
            <a:ext cx="4144646" cy="2075646"/>
          </a:xfrm>
          <a:prstGeom prst="rect">
            <a:avLst/>
          </a:prstGeom>
        </p:spPr>
      </p:pic>
    </p:spTree>
    <p:extLst>
      <p:ext uri="{BB962C8B-B14F-4D97-AF65-F5344CB8AC3E}">
        <p14:creationId xmlns:p14="http://schemas.microsoft.com/office/powerpoint/2010/main" val="204560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235210" y="714490"/>
            <a:ext cx="2215759" cy="647489"/>
          </a:xfrm>
        </p:spPr>
        <p:txBody>
          <a:bodyPr>
            <a:normAutofit/>
          </a:bodyPr>
          <a:lstStyle/>
          <a:p>
            <a:r>
              <a:rPr lang="en-US" kern="1100" spc="-30">
                <a:solidFill>
                  <a:srgbClr val="DA1C51"/>
                </a:solidFill>
                <a:cs typeface="Arial" panose="020B0604020202020204" pitchFamily="34" charset="0"/>
              </a:rPr>
              <a:t>Keycodes</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8" y="1818811"/>
            <a:ext cx="661776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0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p:txBody>
      </p:sp>
      <p:pic>
        <p:nvPicPr>
          <p:cNvPr id="6" name="Picture 5">
            <a:extLst>
              <a:ext uri="{FF2B5EF4-FFF2-40B4-BE49-F238E27FC236}">
                <a16:creationId xmlns:a16="http://schemas.microsoft.com/office/drawing/2014/main" id="{2D0A728C-BD23-54AE-D172-988AD4457591}"/>
              </a:ext>
            </a:extLst>
          </p:cNvPr>
          <p:cNvPicPr>
            <a:picLocks noChangeAspect="1"/>
          </p:cNvPicPr>
          <p:nvPr/>
        </p:nvPicPr>
        <p:blipFill rotWithShape="1">
          <a:blip r:embed="rId5"/>
          <a:srcRect r="19914"/>
          <a:stretch/>
        </p:blipFill>
        <p:spPr>
          <a:xfrm>
            <a:off x="84152" y="1712732"/>
            <a:ext cx="7155284" cy="3511949"/>
          </a:xfrm>
          <a:prstGeom prst="rect">
            <a:avLst/>
          </a:prstGeom>
        </p:spPr>
      </p:pic>
      <p:pic>
        <p:nvPicPr>
          <p:cNvPr id="9" name="Picture 8">
            <a:extLst>
              <a:ext uri="{FF2B5EF4-FFF2-40B4-BE49-F238E27FC236}">
                <a16:creationId xmlns:a16="http://schemas.microsoft.com/office/drawing/2014/main" id="{9B5FA292-040E-E414-B68B-4FD3B9843EEB}"/>
              </a:ext>
            </a:extLst>
          </p:cNvPr>
          <p:cNvPicPr>
            <a:picLocks noChangeAspect="1"/>
          </p:cNvPicPr>
          <p:nvPr/>
        </p:nvPicPr>
        <p:blipFill rotWithShape="1">
          <a:blip r:embed="rId6"/>
          <a:srcRect r="36691"/>
          <a:stretch/>
        </p:blipFill>
        <p:spPr>
          <a:xfrm>
            <a:off x="6250074" y="4272211"/>
            <a:ext cx="5761625" cy="2192741"/>
          </a:xfrm>
          <a:prstGeom prst="rect">
            <a:avLst/>
          </a:prstGeom>
        </p:spPr>
      </p:pic>
      <p:pic>
        <p:nvPicPr>
          <p:cNvPr id="5" name="Audio 4">
            <a:hlinkClick r:id="" action="ppaction://media"/>
            <a:extLst>
              <a:ext uri="{FF2B5EF4-FFF2-40B4-BE49-F238E27FC236}">
                <a16:creationId xmlns:a16="http://schemas.microsoft.com/office/drawing/2014/main" id="{6FCBBF2D-7588-B8AF-8C1A-583622C493D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270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362584" y="615212"/>
            <a:ext cx="5439726" cy="679032"/>
          </a:xfrm>
        </p:spPr>
        <p:txBody>
          <a:bodyPr>
            <a:normAutofit/>
          </a:bodyPr>
          <a:lstStyle/>
          <a:p>
            <a:r>
              <a:rPr lang="en-US" kern="1100" spc="-30">
                <a:solidFill>
                  <a:srgbClr val="DA1C51"/>
                </a:solidFill>
                <a:cs typeface="Arial" panose="020B0604020202020204" pitchFamily="34" charset="0"/>
              </a:rPr>
              <a:t>Uploading Work to Surpass</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8" y="1818811"/>
            <a:ext cx="661776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0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p:txBody>
      </p:sp>
      <p:pic>
        <p:nvPicPr>
          <p:cNvPr id="5" name="Picture 4">
            <a:extLst>
              <a:ext uri="{FF2B5EF4-FFF2-40B4-BE49-F238E27FC236}">
                <a16:creationId xmlns:a16="http://schemas.microsoft.com/office/drawing/2014/main" id="{56C60262-80AC-2539-422F-DFF0DC726B70}"/>
              </a:ext>
            </a:extLst>
          </p:cNvPr>
          <p:cNvPicPr>
            <a:picLocks noChangeAspect="1"/>
          </p:cNvPicPr>
          <p:nvPr/>
        </p:nvPicPr>
        <p:blipFill>
          <a:blip r:embed="rId5"/>
          <a:stretch>
            <a:fillRect/>
          </a:stretch>
        </p:blipFill>
        <p:spPr>
          <a:xfrm>
            <a:off x="4286610" y="1815404"/>
            <a:ext cx="7542806" cy="4422721"/>
          </a:xfrm>
          <a:prstGeom prst="rect">
            <a:avLst/>
          </a:prstGeom>
        </p:spPr>
      </p:pic>
      <p:pic>
        <p:nvPicPr>
          <p:cNvPr id="7" name="Picture 6">
            <a:extLst>
              <a:ext uri="{FF2B5EF4-FFF2-40B4-BE49-F238E27FC236}">
                <a16:creationId xmlns:a16="http://schemas.microsoft.com/office/drawing/2014/main" id="{DD95E1E1-DCFB-3DCC-4C4E-C7E4704DD603}"/>
              </a:ext>
            </a:extLst>
          </p:cNvPr>
          <p:cNvPicPr>
            <a:picLocks noChangeAspect="1"/>
          </p:cNvPicPr>
          <p:nvPr/>
        </p:nvPicPr>
        <p:blipFill>
          <a:blip r:embed="rId6"/>
          <a:stretch>
            <a:fillRect/>
          </a:stretch>
        </p:blipFill>
        <p:spPr>
          <a:xfrm>
            <a:off x="362584" y="2324221"/>
            <a:ext cx="3734167" cy="3214434"/>
          </a:xfrm>
          <a:prstGeom prst="rect">
            <a:avLst/>
          </a:prstGeom>
        </p:spPr>
      </p:pic>
      <p:pic>
        <p:nvPicPr>
          <p:cNvPr id="6" name="Audio 5">
            <a:hlinkClick r:id="" action="ppaction://media"/>
            <a:extLst>
              <a:ext uri="{FF2B5EF4-FFF2-40B4-BE49-F238E27FC236}">
                <a16:creationId xmlns:a16="http://schemas.microsoft.com/office/drawing/2014/main" id="{79405C0E-5F55-3552-B928-55B97957FE4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934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431941" y="725751"/>
            <a:ext cx="2130918" cy="679032"/>
          </a:xfrm>
        </p:spPr>
        <p:txBody>
          <a:bodyPr>
            <a:normAutofit/>
          </a:bodyPr>
          <a:lstStyle/>
          <a:p>
            <a:r>
              <a:rPr lang="en-US" kern="1100" spc="-30">
                <a:solidFill>
                  <a:srgbClr val="DA1C51"/>
                </a:solidFill>
                <a:cs typeface="Arial" panose="020B0604020202020204" pitchFamily="34" charset="0"/>
              </a:rPr>
              <a:t>Lost Work</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8" y="1818811"/>
            <a:ext cx="661776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0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p:txBody>
      </p:sp>
      <p:sp>
        <p:nvSpPr>
          <p:cNvPr id="6" name="TextBox 5">
            <a:extLst>
              <a:ext uri="{FF2B5EF4-FFF2-40B4-BE49-F238E27FC236}">
                <a16:creationId xmlns:a16="http://schemas.microsoft.com/office/drawing/2014/main" id="{3685B1C3-5FC3-8440-AEC6-E57C90C2C224}"/>
              </a:ext>
            </a:extLst>
          </p:cNvPr>
          <p:cNvSpPr txBox="1"/>
          <p:nvPr/>
        </p:nvSpPr>
        <p:spPr>
          <a:xfrm>
            <a:off x="386860" y="2162463"/>
            <a:ext cx="7125343" cy="2031325"/>
          </a:xfrm>
          <a:prstGeom prst="rect">
            <a:avLst/>
          </a:prstGeom>
          <a:noFill/>
        </p:spPr>
        <p:txBody>
          <a:bodyPr wrap="square">
            <a:spAutoFit/>
          </a:bodyPr>
          <a:lstStyle/>
          <a:p>
            <a:r>
              <a:rPr lang="en-GB">
                <a:solidFill>
                  <a:srgbClr val="000000"/>
                </a:solidFill>
                <a:latin typeface="Arial" panose="020B0604020202020204" pitchFamily="34" charset="0"/>
                <a:cs typeface="Arial" panose="020B0604020202020204" pitchFamily="34" charset="0"/>
              </a:rPr>
              <a:t>If work has been lost through no fault of the candidate’s own, you must submit a JCQ Form 15 and send it to:</a:t>
            </a:r>
          </a:p>
          <a:p>
            <a:endParaRPr lang="en-GB">
              <a:solidFill>
                <a:srgbClr val="000000"/>
              </a:solidFill>
              <a:latin typeface="Arial" panose="020B0604020202020204" pitchFamily="34" charset="0"/>
              <a:cs typeface="Arial" panose="020B0604020202020204" pitchFamily="34" charset="0"/>
            </a:endParaRPr>
          </a:p>
          <a:p>
            <a:r>
              <a:rPr lang="en-GB">
                <a:solidFill>
                  <a:srgbClr val="E65000"/>
                </a:solidFill>
                <a:latin typeface="Arial" panose="020B0604020202020204" pitchFamily="34" charset="0"/>
                <a:cs typeface="Arial" panose="020B0604020202020204" pitchFamily="34" charset="0"/>
                <a:hlinkClick r:id="rId5"/>
              </a:rPr>
              <a:t>specialrequirements@wjec.co.uk</a:t>
            </a:r>
            <a:endParaRPr lang="en-GB">
              <a:solidFill>
                <a:srgbClr val="E65000"/>
              </a:solidFill>
              <a:latin typeface="Arial" panose="020B0604020202020204" pitchFamily="34" charset="0"/>
              <a:cs typeface="Arial" panose="020B0604020202020204" pitchFamily="34" charset="0"/>
            </a:endParaRPr>
          </a:p>
          <a:p>
            <a:endParaRPr lang="en-GB">
              <a:solidFill>
                <a:srgbClr val="E65000"/>
              </a:solidFill>
              <a:latin typeface="Arial" panose="020B0604020202020204" pitchFamily="34" charset="0"/>
              <a:cs typeface="Arial" panose="020B0604020202020204" pitchFamily="34" charset="0"/>
            </a:endParaRPr>
          </a:p>
          <a:p>
            <a:endParaRPr lang="en-GB">
              <a:solidFill>
                <a:srgbClr val="E65000"/>
              </a:solidFill>
              <a:latin typeface="Arial" panose="020B0604020202020204" pitchFamily="34" charset="0"/>
              <a:cs typeface="Arial" panose="020B0604020202020204" pitchFamily="34" charset="0"/>
            </a:endParaRPr>
          </a:p>
          <a:p>
            <a:r>
              <a:rPr lang="en-GB">
                <a:solidFill>
                  <a:srgbClr val="E65000"/>
                </a:solidFill>
                <a:latin typeface="Arial" panose="020B0604020202020204" pitchFamily="34" charset="0"/>
                <a:cs typeface="Arial" panose="020B0604020202020204" pitchFamily="34" charset="0"/>
                <a:hlinkClick r:id="rId6"/>
              </a:rPr>
              <a:t>Form 15 – Notification of Lost Centre Assessed Work</a:t>
            </a:r>
            <a:endParaRPr lang="en-GB">
              <a:solidFill>
                <a:srgbClr val="E65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AD2946C-8BDF-1DCC-FC0F-091876B007E7}"/>
              </a:ext>
            </a:extLst>
          </p:cNvPr>
          <p:cNvPicPr>
            <a:picLocks noChangeAspect="1"/>
          </p:cNvPicPr>
          <p:nvPr/>
        </p:nvPicPr>
        <p:blipFill>
          <a:blip r:embed="rId7"/>
          <a:srcRect l="6260" t="685" r="4133" b="1386"/>
          <a:stretch/>
        </p:blipFill>
        <p:spPr>
          <a:xfrm>
            <a:off x="8163612" y="1275227"/>
            <a:ext cx="3374796" cy="5148181"/>
          </a:xfrm>
          <a:prstGeom prst="rect">
            <a:avLst/>
          </a:prstGeom>
        </p:spPr>
      </p:pic>
      <p:pic>
        <p:nvPicPr>
          <p:cNvPr id="5" name="Audio 4">
            <a:hlinkClick r:id="" action="ppaction://media"/>
            <a:extLst>
              <a:ext uri="{FF2B5EF4-FFF2-40B4-BE49-F238E27FC236}">
                <a16:creationId xmlns:a16="http://schemas.microsoft.com/office/drawing/2014/main" id="{51A5FFAB-6833-C8D0-B760-B7B111E7CE1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pic>
        <p:nvPicPr>
          <p:cNvPr id="7" name="Picture 6">
            <a:extLst>
              <a:ext uri="{FF2B5EF4-FFF2-40B4-BE49-F238E27FC236}">
                <a16:creationId xmlns:a16="http://schemas.microsoft.com/office/drawing/2014/main" id="{E3DDFFF7-3A0A-1B30-FFEF-851B8C65ED91}"/>
              </a:ext>
            </a:extLst>
          </p:cNvPr>
          <p:cNvPicPr>
            <a:picLocks noChangeAspect="1"/>
          </p:cNvPicPr>
          <p:nvPr/>
        </p:nvPicPr>
        <p:blipFill>
          <a:blip r:embed="rId9"/>
          <a:stretch>
            <a:fillRect/>
          </a:stretch>
        </p:blipFill>
        <p:spPr>
          <a:xfrm>
            <a:off x="2296556" y="4357979"/>
            <a:ext cx="1866900" cy="1866900"/>
          </a:xfrm>
          <a:prstGeom prst="rect">
            <a:avLst/>
          </a:prstGeom>
        </p:spPr>
      </p:pic>
    </p:spTree>
    <p:extLst>
      <p:ext uri="{BB962C8B-B14F-4D97-AF65-F5344CB8AC3E}">
        <p14:creationId xmlns:p14="http://schemas.microsoft.com/office/powerpoint/2010/main" val="78754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787868" y="632461"/>
            <a:ext cx="4412204" cy="672329"/>
          </a:xfrm>
        </p:spPr>
        <p:txBody>
          <a:bodyPr>
            <a:normAutofit/>
          </a:bodyPr>
          <a:lstStyle/>
          <a:p>
            <a:r>
              <a:rPr lang="en-US" kern="1100" spc="-30">
                <a:solidFill>
                  <a:srgbClr val="DA1C51"/>
                </a:solidFill>
                <a:cs typeface="Arial" panose="020B0604020202020204" pitchFamily="34" charset="0"/>
              </a:rPr>
              <a:t>Special Consideration</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8" y="1818811"/>
            <a:ext cx="661776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0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p:txBody>
      </p:sp>
      <p:sp>
        <p:nvSpPr>
          <p:cNvPr id="6" name="TextBox 5">
            <a:extLst>
              <a:ext uri="{FF2B5EF4-FFF2-40B4-BE49-F238E27FC236}">
                <a16:creationId xmlns:a16="http://schemas.microsoft.com/office/drawing/2014/main" id="{418A5EDB-23F8-AE67-9534-D850FD34469B}"/>
              </a:ext>
            </a:extLst>
          </p:cNvPr>
          <p:cNvSpPr txBox="1"/>
          <p:nvPr/>
        </p:nvSpPr>
        <p:spPr>
          <a:xfrm>
            <a:off x="787868" y="2131213"/>
            <a:ext cx="6119446" cy="2801408"/>
          </a:xfrm>
          <a:prstGeom prst="rect">
            <a:avLst/>
          </a:prstGeom>
          <a:noFill/>
        </p:spPr>
        <p:txBody>
          <a:bodyPr wrap="square">
            <a:spAutoFit/>
          </a:bodyPr>
          <a:lstStyle/>
          <a:p>
            <a:pPr>
              <a:lnSpc>
                <a:spcPct val="120000"/>
              </a:lnSpc>
            </a:pPr>
            <a:r>
              <a:rPr lang="en-US" sz="1600">
                <a:solidFill>
                  <a:srgbClr val="000000"/>
                </a:solidFill>
                <a:latin typeface="Arial" panose="020B0604020202020204" pitchFamily="34" charset="0"/>
                <a:cs typeface="Arial" panose="020B0604020202020204" pitchFamily="34" charset="0"/>
              </a:rPr>
              <a:t>If you have a candidate whose performance may have been impacted by circumstances beyond their control (e.g. illness or injury) then they may be entitled to special consideration. </a:t>
            </a:r>
          </a:p>
          <a:p>
            <a:pPr>
              <a:lnSpc>
                <a:spcPct val="120000"/>
              </a:lnSpc>
            </a:pPr>
            <a:endParaRPr lang="en-US" sz="1600">
              <a:solidFill>
                <a:srgbClr val="0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a:lnSpc>
                <a:spcPct val="120000"/>
              </a:lnSpc>
            </a:pPr>
            <a:r>
              <a:rPr lang="en-US" sz="1600">
                <a:solidFill>
                  <a:srgbClr val="000000"/>
                </a:solidFill>
                <a:latin typeface="Arial" panose="020B0604020202020204" pitchFamily="34" charset="0"/>
                <a:cs typeface="Arial" panose="020B0604020202020204" pitchFamily="34" charset="0"/>
              </a:rPr>
              <a:t>You will need to complete a JCQ Form 10 and email this to </a:t>
            </a:r>
            <a:r>
              <a:rPr lang="en-US" sz="1600">
                <a:solidFill>
                  <a:srgbClr val="000000"/>
                </a:solidFill>
                <a:latin typeface="Arial" panose="020B0604020202020204" pitchFamily="34" charset="0"/>
                <a:cs typeface="Arial" panose="020B0604020202020204" pitchFamily="34" charset="0"/>
                <a:hlinkClick r:id="rId7"/>
              </a:rPr>
              <a:t>specialrequirements@wjec.co.uk</a:t>
            </a:r>
            <a:endParaRPr lang="en-US" sz="1600">
              <a:solidFill>
                <a:srgbClr val="000000"/>
              </a:solidFill>
              <a:latin typeface="Arial" panose="020B0604020202020204" pitchFamily="34" charset="0"/>
              <a:cs typeface="Arial" panose="020B0604020202020204" pitchFamily="34" charset="0"/>
            </a:endParaRPr>
          </a:p>
          <a:p>
            <a:pPr>
              <a:lnSpc>
                <a:spcPct val="120000"/>
              </a:lnSpc>
            </a:pPr>
            <a:r>
              <a:rPr lang="en-US" sz="1600">
                <a:solidFill>
                  <a:srgbClr val="000000"/>
                </a:solidFill>
                <a:latin typeface="Arial" panose="020B0604020202020204" pitchFamily="34" charset="0"/>
                <a:cs typeface="Arial" panose="020B0604020202020204" pitchFamily="34" charset="0"/>
              </a:rPr>
              <a:t> </a:t>
            </a:r>
            <a:endParaRPr lang="en-US" sz="1600">
              <a:solidFill>
                <a:srgbClr val="0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a:lnSpc>
                <a:spcPct val="120000"/>
              </a:lnSpc>
            </a:pPr>
            <a:endParaRPr lang="en-US">
              <a:solidFill>
                <a:srgbClr val="0000FF"/>
              </a:solidFill>
              <a:hlinkClick r:id="rId6">
                <a:extLst>
                  <a:ext uri="{A12FA001-AC4F-418D-AE19-62706E023703}">
                    <ahyp:hlinkClr xmlns:ahyp="http://schemas.microsoft.com/office/drawing/2018/hyperlinkcolor" val="tx"/>
                  </a:ext>
                </a:extLst>
              </a:hlinkClick>
            </a:endParaRPr>
          </a:p>
          <a:p>
            <a:pPr>
              <a:lnSpc>
                <a:spcPct val="120000"/>
              </a:lnSpc>
            </a:pPr>
            <a:r>
              <a:rPr lang="en-US">
                <a:solidFill>
                  <a:srgbClr val="0000FF"/>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Special Requirements (eduqas.co.uk)</a:t>
            </a:r>
            <a:endParaRPr lang="en-GB">
              <a:solidFill>
                <a:srgbClr val="00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0D3441F-4431-997C-2C5C-F16D1EC03901}"/>
              </a:ext>
            </a:extLst>
          </p:cNvPr>
          <p:cNvPicPr>
            <a:picLocks noChangeAspect="1"/>
          </p:cNvPicPr>
          <p:nvPr/>
        </p:nvPicPr>
        <p:blipFill>
          <a:blip r:embed="rId8"/>
          <a:stretch>
            <a:fillRect/>
          </a:stretch>
        </p:blipFill>
        <p:spPr>
          <a:xfrm>
            <a:off x="8222948" y="2371158"/>
            <a:ext cx="2954948" cy="2834950"/>
          </a:xfrm>
          <a:prstGeom prst="rect">
            <a:avLst/>
          </a:prstGeom>
        </p:spPr>
      </p:pic>
      <p:pic>
        <p:nvPicPr>
          <p:cNvPr id="7" name="Audio 6">
            <a:hlinkClick r:id="" action="ppaction://media"/>
            <a:extLst>
              <a:ext uri="{FF2B5EF4-FFF2-40B4-BE49-F238E27FC236}">
                <a16:creationId xmlns:a16="http://schemas.microsoft.com/office/drawing/2014/main" id="{1587BE31-8BE9-F981-47C1-646065602A8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205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A91ED-8515-4CEB-B398-8700DAC9DD55}"/>
              </a:ext>
            </a:extLst>
          </p:cNvPr>
          <p:cNvSpPr>
            <a:spLocks noGrp="1"/>
          </p:cNvSpPr>
          <p:nvPr>
            <p:ph type="body" sz="half" idx="2"/>
          </p:nvPr>
        </p:nvSpPr>
        <p:spPr>
          <a:xfrm>
            <a:off x="556757" y="2050720"/>
            <a:ext cx="5779875" cy="2880000"/>
          </a:xfrm>
        </p:spPr>
        <p:txBody>
          <a:bodyPr>
            <a:normAutofit/>
          </a:bodyPr>
          <a:lstStyle/>
          <a:p>
            <a:r>
              <a:rPr lang="en-GB" sz="2000">
                <a:solidFill>
                  <a:srgbClr val="000000"/>
                </a:solidFill>
                <a:latin typeface="Arial" panose="020B0604020202020204" pitchFamily="34" charset="0"/>
                <a:cs typeface="Arial" panose="020B0604020202020204" pitchFamily="34" charset="0"/>
              </a:rPr>
              <a:t>All of the information in this guide is taken from the general </a:t>
            </a:r>
            <a:r>
              <a:rPr lang="en-GB" sz="2000" err="1">
                <a:solidFill>
                  <a:srgbClr val="000000"/>
                </a:solidFill>
                <a:latin typeface="Arial" panose="020B0604020202020204" pitchFamily="34" charset="0"/>
                <a:cs typeface="Arial" panose="020B0604020202020204" pitchFamily="34" charset="0"/>
              </a:rPr>
              <a:t>E-submission</a:t>
            </a:r>
            <a:r>
              <a:rPr lang="en-GB" sz="2000">
                <a:solidFill>
                  <a:srgbClr val="000000"/>
                </a:solidFill>
                <a:latin typeface="Arial" panose="020B0604020202020204" pitchFamily="34" charset="0"/>
                <a:cs typeface="Arial" panose="020B0604020202020204" pitchFamily="34" charset="0"/>
              </a:rPr>
              <a:t> guides that are publicly available and the subject specific upload guidance. We provide links and QR codes to the relevant documents throughout this presentation.</a:t>
            </a:r>
          </a:p>
          <a:p>
            <a:endParaRPr lang="en-GB" sz="2000">
              <a:solidFill>
                <a:srgbClr val="000000"/>
              </a:solidFill>
              <a:latin typeface="Arial" panose="020B0604020202020204" pitchFamily="34" charset="0"/>
              <a:cs typeface="Arial" panose="020B0604020202020204" pitchFamily="34" charset="0"/>
            </a:endParaRPr>
          </a:p>
          <a:p>
            <a:r>
              <a:rPr lang="en-GB" sz="2000">
                <a:solidFill>
                  <a:srgbClr val="000000"/>
                </a:solidFill>
                <a:latin typeface="Arial" panose="020B0604020202020204" pitchFamily="34" charset="0"/>
                <a:cs typeface="Arial" panose="020B0604020202020204" pitchFamily="34" charset="0"/>
              </a:rPr>
              <a:t>Your exams officer has the login details for IAMIS and Surpass (the portals we use for inputting marks and uploading NEA).</a:t>
            </a:r>
            <a:endParaRPr lang="en-GB">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7" y="272446"/>
            <a:ext cx="7498670" cy="1600200"/>
          </a:xfrm>
        </p:spPr>
        <p:txBody>
          <a:bodyPr>
            <a:normAutofit/>
          </a:bodyPr>
          <a:lstStyle/>
          <a:p>
            <a:r>
              <a:rPr lang="en-US" kern="1100" spc="-30">
                <a:solidFill>
                  <a:srgbClr val="DA1C51"/>
                </a:solidFill>
                <a:cs typeface="Arial" panose="020B0604020202020204" pitchFamily="34" charset="0"/>
              </a:rPr>
              <a:t>What We Will Cover</a:t>
            </a:r>
            <a:br>
              <a:rPr lang="en-US" sz="3200" kern="1100" spc="-30">
                <a:solidFill>
                  <a:srgbClr val="3DA0E4"/>
                </a:solidFill>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pic>
        <p:nvPicPr>
          <p:cNvPr id="6" name="Picture 5">
            <a:extLst>
              <a:ext uri="{FF2B5EF4-FFF2-40B4-BE49-F238E27FC236}">
                <a16:creationId xmlns:a16="http://schemas.microsoft.com/office/drawing/2014/main" id="{E45D232E-2DDE-47F4-698E-62E77B84EACF}"/>
              </a:ext>
            </a:extLst>
          </p:cNvPr>
          <p:cNvPicPr>
            <a:picLocks noChangeAspect="1"/>
          </p:cNvPicPr>
          <p:nvPr/>
        </p:nvPicPr>
        <p:blipFill>
          <a:blip r:embed="rId5"/>
          <a:stretch>
            <a:fillRect/>
          </a:stretch>
        </p:blipFill>
        <p:spPr>
          <a:xfrm>
            <a:off x="6664108" y="2235474"/>
            <a:ext cx="4971135" cy="3398265"/>
          </a:xfrm>
          <a:prstGeom prst="rect">
            <a:avLst/>
          </a:prstGeom>
        </p:spPr>
      </p:pic>
      <p:pic>
        <p:nvPicPr>
          <p:cNvPr id="9" name="Audio 8">
            <a:hlinkClick r:id="" action="ppaction://media"/>
            <a:extLst>
              <a:ext uri="{FF2B5EF4-FFF2-40B4-BE49-F238E27FC236}">
                <a16:creationId xmlns:a16="http://schemas.microsoft.com/office/drawing/2014/main" id="{1E79BF5E-C1FE-EF60-DB64-B2C6B41D79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612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787868" y="811275"/>
            <a:ext cx="4751569" cy="544890"/>
          </a:xfrm>
        </p:spPr>
        <p:txBody>
          <a:bodyPr>
            <a:normAutofit/>
          </a:bodyPr>
          <a:lstStyle/>
          <a:p>
            <a:r>
              <a:rPr lang="en-US" kern="1100" spc="-30">
                <a:solidFill>
                  <a:srgbClr val="DA1C51"/>
                </a:solidFill>
                <a:cs typeface="Arial" panose="020B0604020202020204" pitchFamily="34" charset="0"/>
              </a:rPr>
              <a:t>Malpractice / Plagiarism</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8" y="1818811"/>
            <a:ext cx="661776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0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p:txBody>
      </p:sp>
      <p:sp>
        <p:nvSpPr>
          <p:cNvPr id="6" name="TextBox 5">
            <a:extLst>
              <a:ext uri="{FF2B5EF4-FFF2-40B4-BE49-F238E27FC236}">
                <a16:creationId xmlns:a16="http://schemas.microsoft.com/office/drawing/2014/main" id="{418A5EDB-23F8-AE67-9534-D850FD34469B}"/>
              </a:ext>
            </a:extLst>
          </p:cNvPr>
          <p:cNvSpPr txBox="1"/>
          <p:nvPr/>
        </p:nvSpPr>
        <p:spPr>
          <a:xfrm>
            <a:off x="787868" y="2131213"/>
            <a:ext cx="6119446" cy="3385799"/>
          </a:xfrm>
          <a:prstGeom prst="rect">
            <a:avLst/>
          </a:prstGeom>
          <a:noFill/>
        </p:spPr>
        <p:txBody>
          <a:bodyPr wrap="square">
            <a:spAutoFit/>
          </a:bodyPr>
          <a:lstStyle/>
          <a:p>
            <a:pPr>
              <a:lnSpc>
                <a:spcPct val="120000"/>
              </a:lnSpc>
            </a:pPr>
            <a:r>
              <a:rPr lang="en-GB">
                <a:solidFill>
                  <a:srgbClr val="000000"/>
                </a:solidFill>
                <a:latin typeface="Arial" panose="020B0604020202020204" pitchFamily="34" charset="0"/>
                <a:cs typeface="Arial" panose="020B0604020202020204" pitchFamily="34" charset="0"/>
              </a:rPr>
              <a:t>If the candidate has not yet signed the declaration form and the work has not been uploaded with the cover sheet, malpractice / plagiarism should be dealt with internally in your centre. </a:t>
            </a:r>
          </a:p>
          <a:p>
            <a:pPr>
              <a:lnSpc>
                <a:spcPct val="120000"/>
              </a:lnSpc>
            </a:pPr>
            <a:endParaRPr lang="en-GB">
              <a:solidFill>
                <a:srgbClr val="000000"/>
              </a:solidFill>
              <a:latin typeface="Arial" panose="020B0604020202020204" pitchFamily="34" charset="0"/>
              <a:cs typeface="Arial" panose="020B0604020202020204" pitchFamily="34" charset="0"/>
            </a:endParaRPr>
          </a:p>
          <a:p>
            <a:pPr>
              <a:lnSpc>
                <a:spcPct val="120000"/>
              </a:lnSpc>
            </a:pPr>
            <a:r>
              <a:rPr lang="en-GB">
                <a:solidFill>
                  <a:srgbClr val="000000"/>
                </a:solidFill>
                <a:latin typeface="Arial" panose="020B0604020202020204" pitchFamily="34" charset="0"/>
                <a:cs typeface="Arial" panose="020B0604020202020204" pitchFamily="34" charset="0"/>
              </a:rPr>
              <a:t>If the cover sheet is signed and all work uploaded, then any malpractice / plagiarism cases will be investigated by our malpractice team.</a:t>
            </a:r>
          </a:p>
          <a:p>
            <a:pPr>
              <a:lnSpc>
                <a:spcPct val="120000"/>
              </a:lnSpc>
            </a:pPr>
            <a:endParaRPr lang="en-GB">
              <a:solidFill>
                <a:srgbClr val="000000"/>
              </a:solidFill>
              <a:latin typeface="Arial" panose="020B0604020202020204" pitchFamily="34" charset="0"/>
              <a:cs typeface="Arial" panose="020B0604020202020204" pitchFamily="34" charset="0"/>
            </a:endParaRPr>
          </a:p>
          <a:p>
            <a:pPr>
              <a:lnSpc>
                <a:spcPct val="120000"/>
              </a:lnSpc>
            </a:pPr>
            <a:r>
              <a:rPr lang="en-GB">
                <a:solidFill>
                  <a:srgbClr val="000000"/>
                </a:solidFill>
                <a:latin typeface="Arial" panose="020B0604020202020204" pitchFamily="34" charset="0"/>
                <a:cs typeface="Arial" panose="020B0604020202020204" pitchFamily="34" charset="0"/>
              </a:rPr>
              <a:t>The full malpractice / plagiarism guide can be found </a:t>
            </a:r>
            <a:r>
              <a:rPr lang="en-GB">
                <a:solidFill>
                  <a:srgbClr val="000000"/>
                </a:solidFill>
                <a:latin typeface="Arial" panose="020B0604020202020204" pitchFamily="34" charset="0"/>
                <a:cs typeface="Arial" panose="020B0604020202020204" pitchFamily="34" charset="0"/>
                <a:hlinkClick r:id="rId5"/>
              </a:rPr>
              <a:t>here</a:t>
            </a:r>
            <a:r>
              <a:rPr lang="en-GB">
                <a:solidFill>
                  <a:srgbClr val="000000"/>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1047A899-75CB-B4AC-A81A-3B13AD46718D}"/>
              </a:ext>
            </a:extLst>
          </p:cNvPr>
          <p:cNvPicPr>
            <a:picLocks noChangeAspect="1"/>
          </p:cNvPicPr>
          <p:nvPr/>
        </p:nvPicPr>
        <p:blipFill>
          <a:blip r:embed="rId6"/>
          <a:stretch>
            <a:fillRect/>
          </a:stretch>
        </p:blipFill>
        <p:spPr>
          <a:xfrm>
            <a:off x="7563116" y="2624739"/>
            <a:ext cx="2800741" cy="2753109"/>
          </a:xfrm>
          <a:prstGeom prst="rect">
            <a:avLst/>
          </a:prstGeom>
        </p:spPr>
      </p:pic>
      <p:pic>
        <p:nvPicPr>
          <p:cNvPr id="5" name="Audio 4">
            <a:hlinkClick r:id="" action="ppaction://media"/>
            <a:extLst>
              <a:ext uri="{FF2B5EF4-FFF2-40B4-BE49-F238E27FC236}">
                <a16:creationId xmlns:a16="http://schemas.microsoft.com/office/drawing/2014/main" id="{FFDE5AD1-8BAA-B896-0EAF-9FE0B0FB478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784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235210" y="110364"/>
            <a:ext cx="9465212" cy="1600200"/>
          </a:xfrm>
        </p:spPr>
        <p:txBody>
          <a:bodyPr>
            <a:normAutofit/>
          </a:bodyPr>
          <a:lstStyle/>
          <a:p>
            <a:br>
              <a:rPr lang="en-US" sz="3200" kern="1100" spc="-30">
                <a:solidFill>
                  <a:srgbClr val="3DA0E4"/>
                </a:solidFill>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8" y="1818811"/>
            <a:ext cx="661776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0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p:txBody>
      </p:sp>
      <p:sp>
        <p:nvSpPr>
          <p:cNvPr id="7" name="TextBox 6">
            <a:extLst>
              <a:ext uri="{FF2B5EF4-FFF2-40B4-BE49-F238E27FC236}">
                <a16:creationId xmlns:a16="http://schemas.microsoft.com/office/drawing/2014/main" id="{51D253F8-BD0D-F6E7-1746-F8C146BBFCFA}"/>
              </a:ext>
            </a:extLst>
          </p:cNvPr>
          <p:cNvSpPr txBox="1"/>
          <p:nvPr/>
        </p:nvSpPr>
        <p:spPr>
          <a:xfrm>
            <a:off x="378460" y="588741"/>
            <a:ext cx="4313679" cy="584775"/>
          </a:xfrm>
          <a:prstGeom prst="rect">
            <a:avLst/>
          </a:prstGeom>
          <a:noFill/>
        </p:spPr>
        <p:txBody>
          <a:bodyPr wrap="square">
            <a:spAutoFit/>
          </a:bodyPr>
          <a:lstStyle/>
          <a:p>
            <a:r>
              <a:rPr lang="en-US" sz="3200" kern="1100" spc="-30">
                <a:solidFill>
                  <a:srgbClr val="DA1C51"/>
                </a:solidFill>
                <a:latin typeface="Arial" panose="020B0604020202020204" pitchFamily="34" charset="0"/>
                <a:cs typeface="Arial" panose="020B0604020202020204" pitchFamily="34" charset="0"/>
              </a:rPr>
              <a:t>What Happens Next? </a:t>
            </a:r>
            <a:endParaRPr lang="en-GB" sz="32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6D41454-0B29-801A-E5C4-97B025D260B0}"/>
              </a:ext>
            </a:extLst>
          </p:cNvPr>
          <p:cNvSpPr txBox="1"/>
          <p:nvPr/>
        </p:nvSpPr>
        <p:spPr>
          <a:xfrm>
            <a:off x="378460" y="1751483"/>
            <a:ext cx="6121400" cy="4832092"/>
          </a:xfrm>
          <a:prstGeom prst="rect">
            <a:avLst/>
          </a:prstGeom>
          <a:noFill/>
        </p:spPr>
        <p:txBody>
          <a:bodyPr wrap="square">
            <a:spAutoFit/>
          </a:bodyPr>
          <a:lstStyle/>
          <a:p>
            <a:pPr marL="457200" indent="-457200">
              <a:buFont typeface="Arial" panose="020B0604020202020204" pitchFamily="34" charset="0"/>
              <a:buChar char="•"/>
            </a:pPr>
            <a:r>
              <a:rPr lang="en-GB" sz="2800">
                <a:solidFill>
                  <a:srgbClr val="000000"/>
                </a:solidFill>
                <a:latin typeface="Arial" panose="020B0604020202020204" pitchFamily="34" charset="0"/>
                <a:cs typeface="Arial" panose="020B0604020202020204" pitchFamily="34" charset="0"/>
              </a:rPr>
              <a:t>The external moderation process</a:t>
            </a:r>
          </a:p>
          <a:p>
            <a:endParaRPr lang="en-GB" sz="2800">
              <a:solidFill>
                <a:srgbClr val="00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solidFill>
                  <a:srgbClr val="000000"/>
                </a:solidFill>
                <a:latin typeface="Arial" panose="020B0604020202020204" pitchFamily="34" charset="0"/>
                <a:cs typeface="Arial" panose="020B0604020202020204" pitchFamily="34" charset="0"/>
              </a:rPr>
              <a:t>Requesting additional samples</a:t>
            </a:r>
          </a:p>
          <a:p>
            <a:endParaRPr lang="en-GB" sz="2800">
              <a:solidFill>
                <a:srgbClr val="00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solidFill>
                  <a:srgbClr val="000000"/>
                </a:solidFill>
                <a:latin typeface="Arial" panose="020B0604020202020204" pitchFamily="34" charset="0"/>
                <a:cs typeface="Arial" panose="020B0604020202020204" pitchFamily="34" charset="0"/>
              </a:rPr>
              <a:t>Unsigned declarations</a:t>
            </a:r>
          </a:p>
          <a:p>
            <a:endParaRPr lang="en-GB" sz="2800">
              <a:solidFill>
                <a:srgbClr val="00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solidFill>
                  <a:srgbClr val="000000"/>
                </a:solidFill>
                <a:latin typeface="Arial" panose="020B0604020202020204" pitchFamily="34" charset="0"/>
                <a:cs typeface="Arial" panose="020B0604020202020204" pitchFamily="34" charset="0"/>
              </a:rPr>
              <a:t>Scaling</a:t>
            </a:r>
          </a:p>
          <a:p>
            <a:endParaRPr lang="en-GB" sz="2800">
              <a:solidFill>
                <a:srgbClr val="00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solidFill>
                  <a:srgbClr val="000000"/>
                </a:solidFill>
                <a:latin typeface="Arial" panose="020B0604020202020204" pitchFamily="34" charset="0"/>
                <a:cs typeface="Arial" panose="020B0604020202020204" pitchFamily="34" charset="0"/>
              </a:rPr>
              <a:t>Moderator report   </a:t>
            </a:r>
          </a:p>
          <a:p>
            <a:pPr marL="457200" indent="-457200">
              <a:buFont typeface="Arial" panose="020B0604020202020204" pitchFamily="34" charset="0"/>
              <a:buChar char="•"/>
            </a:pPr>
            <a:endParaRPr lang="en-GB" sz="2800">
              <a:solidFill>
                <a:srgbClr val="00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solidFill>
                  <a:srgbClr val="000000"/>
                </a:solidFill>
                <a:latin typeface="Arial" panose="020B0604020202020204" pitchFamily="34" charset="0"/>
                <a:cs typeface="Arial" panose="020B0604020202020204" pitchFamily="34" charset="0"/>
              </a:rPr>
              <a:t>Principal Examiners’ Report</a:t>
            </a:r>
          </a:p>
        </p:txBody>
      </p:sp>
      <p:pic>
        <p:nvPicPr>
          <p:cNvPr id="29" name="Audio 28">
            <a:hlinkClick r:id="" action="ppaction://media"/>
            <a:extLst>
              <a:ext uri="{FF2B5EF4-FFF2-40B4-BE49-F238E27FC236}">
                <a16:creationId xmlns:a16="http://schemas.microsoft.com/office/drawing/2014/main" id="{F370FD6C-5291-AD26-0F33-9EBBA97FB8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1306525"/>
      </p:ext>
    </p:extLst>
  </p:cSld>
  <p:clrMapOvr>
    <a:masterClrMapping/>
  </p:clrMapOvr>
  <mc:AlternateContent xmlns:mc="http://schemas.openxmlformats.org/markup-compatibility/2006" xmlns:p14="http://schemas.microsoft.com/office/powerpoint/2010/main">
    <mc:Choice Requires="p14">
      <p:transition spd="slow" p14:dur="2000" advTm="189752"/>
    </mc:Choice>
    <mc:Fallback xmlns="">
      <p:transition spd="slow" advTm="18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sp>
        <p:nvSpPr>
          <p:cNvPr id="11" name="Content Placeholder 2">
            <a:extLst>
              <a:ext uri="{FF2B5EF4-FFF2-40B4-BE49-F238E27FC236}">
                <a16:creationId xmlns:a16="http://schemas.microsoft.com/office/drawing/2014/main" id="{DF5B8104-D2D4-F2D2-8F71-7B316F58E7B0}"/>
              </a:ext>
            </a:extLst>
          </p:cNvPr>
          <p:cNvSpPr txBox="1">
            <a:spLocks/>
          </p:cNvSpPr>
          <p:nvPr/>
        </p:nvSpPr>
        <p:spPr>
          <a:xfrm>
            <a:off x="787868" y="1818811"/>
            <a:ext cx="661776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0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a:p>
            <a:endParaRPr lang="en-GB" sz="1800">
              <a:solidFill>
                <a:srgbClr val="000000"/>
              </a:solidFill>
            </a:endParaRPr>
          </a:p>
        </p:txBody>
      </p:sp>
      <p:sp>
        <p:nvSpPr>
          <p:cNvPr id="5" name="TextBox 4">
            <a:extLst>
              <a:ext uri="{FF2B5EF4-FFF2-40B4-BE49-F238E27FC236}">
                <a16:creationId xmlns:a16="http://schemas.microsoft.com/office/drawing/2014/main" id="{0B205DFD-2D58-75A7-9A47-662CFFB06071}"/>
              </a:ext>
            </a:extLst>
          </p:cNvPr>
          <p:cNvSpPr txBox="1"/>
          <p:nvPr/>
        </p:nvSpPr>
        <p:spPr>
          <a:xfrm>
            <a:off x="346668" y="2147820"/>
            <a:ext cx="4009432" cy="3693319"/>
          </a:xfrm>
          <a:prstGeom prst="rect">
            <a:avLst/>
          </a:prstGeom>
          <a:noFill/>
        </p:spPr>
        <p:txBody>
          <a:bodyPr wrap="square">
            <a:spAutoFit/>
          </a:bodyPr>
          <a:lstStyle/>
          <a:p>
            <a:pPr marL="0" indent="0">
              <a:buNone/>
            </a:pPr>
            <a:r>
              <a:rPr lang="en-GB">
                <a:solidFill>
                  <a:srgbClr val="000000"/>
                </a:solidFill>
                <a:latin typeface="Arial" panose="020B0604020202020204" pitchFamily="34" charset="0"/>
                <a:cs typeface="Arial" panose="020B0604020202020204" pitchFamily="34" charset="0"/>
              </a:rPr>
              <a:t>You can access your results and your moderation report for Unit 1 and / or 2 via Portal on results day.</a:t>
            </a:r>
          </a:p>
          <a:p>
            <a:pPr marL="0" indent="0">
              <a:buNone/>
            </a:pPr>
            <a:endParaRPr lang="en-GB">
              <a:solidFill>
                <a:srgbClr val="000000"/>
              </a:solidFill>
              <a:latin typeface="Arial" panose="020B0604020202020204" pitchFamily="34" charset="0"/>
              <a:cs typeface="Arial" panose="020B0604020202020204" pitchFamily="34" charset="0"/>
            </a:endParaRPr>
          </a:p>
          <a:p>
            <a:pPr marL="0" indent="0">
              <a:buNone/>
            </a:pPr>
            <a:r>
              <a:rPr lang="en-GB">
                <a:solidFill>
                  <a:srgbClr val="000000"/>
                </a:solidFill>
                <a:latin typeface="Arial" panose="020B0604020202020204" pitchFamily="34" charset="0"/>
                <a:cs typeface="Arial" panose="020B0604020202020204" pitchFamily="34" charset="0"/>
              </a:rPr>
              <a:t>We encourage you to read your report carefully. </a:t>
            </a:r>
          </a:p>
          <a:p>
            <a:pPr marL="0" indent="0">
              <a:buNone/>
            </a:pPr>
            <a:endParaRPr lang="en-GB">
              <a:solidFill>
                <a:srgbClr val="000000"/>
              </a:solidFill>
              <a:latin typeface="Arial" panose="020B0604020202020204" pitchFamily="34" charset="0"/>
              <a:cs typeface="Arial" panose="020B0604020202020204" pitchFamily="34" charset="0"/>
            </a:endParaRPr>
          </a:p>
          <a:p>
            <a:pPr marL="0" indent="0">
              <a:buNone/>
            </a:pPr>
            <a:r>
              <a:rPr lang="en-GB">
                <a:solidFill>
                  <a:srgbClr val="000000"/>
                </a:solidFill>
                <a:latin typeface="Arial" panose="020B0604020202020204" pitchFamily="34" charset="0"/>
                <a:cs typeface="Arial" panose="020B0604020202020204" pitchFamily="34" charset="0"/>
              </a:rPr>
              <a:t>It will indicate if your centre has been scaled and comment on how work was assessed.</a:t>
            </a:r>
          </a:p>
          <a:p>
            <a:pPr marL="0" indent="0">
              <a:buNone/>
            </a:pPr>
            <a:endParaRPr lang="en-GB">
              <a:solidFill>
                <a:srgbClr val="000000"/>
              </a:solidFill>
              <a:latin typeface="Arial" panose="020B0604020202020204" pitchFamily="34" charset="0"/>
              <a:cs typeface="Arial" panose="020B0604020202020204" pitchFamily="34" charset="0"/>
            </a:endParaRPr>
          </a:p>
          <a:p>
            <a:pPr marL="0" indent="0">
              <a:buNone/>
            </a:pPr>
            <a:r>
              <a:rPr lang="en-GB">
                <a:solidFill>
                  <a:srgbClr val="000000"/>
                </a:solidFill>
                <a:latin typeface="Arial" panose="020B0604020202020204" pitchFamily="34" charset="0"/>
                <a:cs typeface="Arial" panose="020B0604020202020204" pitchFamily="34" charset="0"/>
              </a:rPr>
              <a:t>You will also be able to access the grade boundaries for each unit. </a:t>
            </a:r>
          </a:p>
        </p:txBody>
      </p:sp>
      <p:pic>
        <p:nvPicPr>
          <p:cNvPr id="9" name="Picture 8">
            <a:extLst>
              <a:ext uri="{FF2B5EF4-FFF2-40B4-BE49-F238E27FC236}">
                <a16:creationId xmlns:a16="http://schemas.microsoft.com/office/drawing/2014/main" id="{85934606-CC43-D5BF-56B8-0033297CCA9B}"/>
              </a:ext>
            </a:extLst>
          </p:cNvPr>
          <p:cNvPicPr>
            <a:picLocks noChangeAspect="1"/>
          </p:cNvPicPr>
          <p:nvPr/>
        </p:nvPicPr>
        <p:blipFill>
          <a:blip r:embed="rId5"/>
          <a:stretch>
            <a:fillRect/>
          </a:stretch>
        </p:blipFill>
        <p:spPr>
          <a:xfrm>
            <a:off x="5404599" y="3429000"/>
            <a:ext cx="6281633" cy="3091782"/>
          </a:xfrm>
          <a:prstGeom prst="rect">
            <a:avLst/>
          </a:prstGeom>
        </p:spPr>
      </p:pic>
      <p:pic>
        <p:nvPicPr>
          <p:cNvPr id="6" name="Audio 5">
            <a:hlinkClick r:id="" action="ppaction://media"/>
            <a:extLst>
              <a:ext uri="{FF2B5EF4-FFF2-40B4-BE49-F238E27FC236}">
                <a16:creationId xmlns:a16="http://schemas.microsoft.com/office/drawing/2014/main" id="{02A2BCE9-1229-EC74-56C3-F26B7675EBAD}"/>
              </a:ext>
            </a:extLst>
          </p:cNvPr>
          <p:cNvPicPr>
            <a:picLocks noChangeAspect="1"/>
          </p:cNvPicPr>
          <p:nvPr>
            <a:audioFile r:link="rId1"/>
            <p:extLst>
              <p:ext uri="{DAA4B4D4-6D71-4841-9C94-3DE7FCFB9230}">
                <p14:media xmlns:p14="http://schemas.microsoft.com/office/powerpoint/2010/main" r:embed="rId2">
                  <p14:trim st="4990"/>
                </p14:media>
              </p:ext>
            </p:extLst>
          </p:nvPr>
        </p:nvPicPr>
        <p:blipFill>
          <a:blip r:embed="rId6"/>
          <a:srcRect l="-161075" t="-161075" r="-161075" b="-161075"/>
          <a:stretch>
            <a:fillRect/>
          </a:stretch>
        </p:blipFill>
        <p:spPr>
          <a:xfrm>
            <a:off x="10052304" y="4718304"/>
            <a:ext cx="2057400" cy="2057400"/>
          </a:xfrm>
          <a:prstGeom prst="ellipse">
            <a:avLst/>
          </a:prstGeom>
        </p:spPr>
      </p:pic>
      <p:graphicFrame>
        <p:nvGraphicFramePr>
          <p:cNvPr id="10" name="Diagram 9">
            <a:extLst>
              <a:ext uri="{FF2B5EF4-FFF2-40B4-BE49-F238E27FC236}">
                <a16:creationId xmlns:a16="http://schemas.microsoft.com/office/drawing/2014/main" id="{20937376-FDB4-D10B-2DB9-DCB083149081}"/>
              </a:ext>
            </a:extLst>
          </p:cNvPr>
          <p:cNvGraphicFramePr/>
          <p:nvPr>
            <p:extLst>
              <p:ext uri="{D42A27DB-BD31-4B8C-83A1-F6EECF244321}">
                <p14:modId xmlns:p14="http://schemas.microsoft.com/office/powerpoint/2010/main" val="1752089581"/>
              </p:ext>
            </p:extLst>
          </p:nvPr>
        </p:nvGraphicFramePr>
        <p:xfrm>
          <a:off x="4094986" y="2028540"/>
          <a:ext cx="8389620" cy="8077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itle 1">
            <a:extLst>
              <a:ext uri="{FF2B5EF4-FFF2-40B4-BE49-F238E27FC236}">
                <a16:creationId xmlns:a16="http://schemas.microsoft.com/office/drawing/2014/main" id="{8D355667-449B-127F-671E-49BB206241F6}"/>
              </a:ext>
            </a:extLst>
          </p:cNvPr>
          <p:cNvSpPr>
            <a:spLocks noGrp="1"/>
          </p:cNvSpPr>
          <p:nvPr>
            <p:ph type="title"/>
          </p:nvPr>
        </p:nvSpPr>
        <p:spPr>
          <a:xfrm>
            <a:off x="484492" y="668060"/>
            <a:ext cx="2819075" cy="576000"/>
          </a:xfrm>
        </p:spPr>
        <p:txBody>
          <a:bodyPr>
            <a:normAutofit/>
          </a:bodyPr>
          <a:lstStyle/>
          <a:p>
            <a:r>
              <a:rPr lang="en-US" kern="1100" spc="-30">
                <a:solidFill>
                  <a:srgbClr val="DA1C51"/>
                </a:solidFill>
                <a:cs typeface="Arial" panose="020B0604020202020204" pitchFamily="34" charset="0"/>
              </a:rPr>
              <a:t>Results Day</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44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39E0AB-BC0A-1994-8413-DBA870657899}"/>
              </a:ext>
            </a:extLst>
          </p:cNvPr>
          <p:cNvSpPr/>
          <p:nvPr/>
        </p:nvSpPr>
        <p:spPr>
          <a:xfrm>
            <a:off x="314325" y="1295765"/>
            <a:ext cx="2730976" cy="3547871"/>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b="1" i="0">
              <a:solidFill>
                <a:srgbClr val="000000"/>
              </a:solidFill>
              <a:effectLst/>
              <a:latin typeface="Arial" panose="020B0604020202020204" pitchFamily="34" charset="0"/>
              <a:cs typeface="Arial" panose="020B0604020202020204" pitchFamily="34" charset="0"/>
            </a:endParaRPr>
          </a:p>
          <a:p>
            <a:endParaRPr lang="en-US" sz="1200" b="1">
              <a:solidFill>
                <a:srgbClr val="000000"/>
              </a:solidFill>
              <a:latin typeface="Arial" panose="020B0604020202020204" pitchFamily="34" charset="0"/>
              <a:cs typeface="Arial" panose="020B0604020202020204" pitchFamily="34" charset="0"/>
            </a:endParaRPr>
          </a:p>
          <a:p>
            <a:endParaRPr lang="en-US" sz="1200">
              <a:solidFill>
                <a:srgbClr val="000000"/>
              </a:solidFill>
              <a:latin typeface="Arial" panose="020B0604020202020204" pitchFamily="34" charset="0"/>
              <a:cs typeface="Arial" panose="020B0604020202020204" pitchFamily="34" charset="0"/>
            </a:endParaRPr>
          </a:p>
          <a:p>
            <a:endParaRPr lang="en-US" sz="1200" b="0" i="0">
              <a:solidFill>
                <a:srgbClr val="000000"/>
              </a:solidFill>
              <a:effectLst/>
              <a:latin typeface="Arial" panose="020B0604020202020204" pitchFamily="34" charset="0"/>
              <a:cs typeface="Arial" panose="020B0604020202020204" pitchFamily="34" charset="0"/>
            </a:endParaRPr>
          </a:p>
          <a:p>
            <a:endParaRPr lang="en-US" sz="1200">
              <a:solidFill>
                <a:srgbClr val="000000"/>
              </a:solidFill>
              <a:latin typeface="YACgEan-tYE 0"/>
            </a:endParaRPr>
          </a:p>
          <a:p>
            <a:endParaRPr lang="en-US" sz="1200">
              <a:solidFill>
                <a:srgbClr val="000000"/>
              </a:solidFill>
              <a:effectLst/>
              <a:latin typeface="YACgEan-tYE 0"/>
            </a:endParaRPr>
          </a:p>
          <a:p>
            <a:endParaRPr lang="en-US" sz="1200">
              <a:solidFill>
                <a:srgbClr val="000000"/>
              </a:solidFill>
              <a:latin typeface="YACgEan-tYE 0"/>
            </a:endParaRPr>
          </a:p>
          <a:p>
            <a:endParaRPr lang="en-US" sz="1200" b="1">
              <a:solidFill>
                <a:srgbClr val="000000"/>
              </a:solidFill>
              <a:effectLst/>
              <a:latin typeface="YACgEan-tYE 0"/>
            </a:endParaRPr>
          </a:p>
          <a:p>
            <a:endParaRPr lang="en-US" sz="1200">
              <a:solidFill>
                <a:srgbClr val="000000"/>
              </a:solidFill>
              <a:effectLst/>
              <a:latin typeface="Arial" panose="020B0604020202020204" pitchFamily="34" charset="0"/>
              <a:cs typeface="Arial" panose="020B0604020202020204" pitchFamily="34" charset="0"/>
            </a:endParaRPr>
          </a:p>
          <a:p>
            <a:endParaRPr lang="en-US" sz="1200">
              <a:solidFill>
                <a:srgbClr val="000000"/>
              </a:solidFill>
              <a:latin typeface="Arial" panose="020B0604020202020204" pitchFamily="34" charset="0"/>
              <a:cs typeface="Arial" panose="020B0604020202020204" pitchFamily="34" charset="0"/>
            </a:endParaRPr>
          </a:p>
          <a:p>
            <a:endParaRPr lang="en-US" sz="1200">
              <a:solidFill>
                <a:srgbClr val="000000"/>
              </a:solidFill>
              <a:effectLst/>
              <a:latin typeface="Arial" panose="020B0604020202020204" pitchFamily="34" charset="0"/>
              <a:cs typeface="Arial" panose="020B0604020202020204" pitchFamily="34" charset="0"/>
            </a:endParaRPr>
          </a:p>
          <a:p>
            <a:endParaRPr lang="en-US" sz="1200">
              <a:solidFill>
                <a:srgbClr val="000000"/>
              </a:solidFill>
              <a:latin typeface="Arial" panose="020B0604020202020204" pitchFamily="34" charset="0"/>
              <a:cs typeface="Arial" panose="020B0604020202020204" pitchFamily="34" charset="0"/>
            </a:endParaRPr>
          </a:p>
          <a:p>
            <a:endParaRPr lang="en-US" sz="1200">
              <a:solidFill>
                <a:srgbClr val="000000"/>
              </a:solidFill>
              <a:effectLst/>
              <a:latin typeface="Arial" panose="020B0604020202020204" pitchFamily="34" charset="0"/>
              <a:cs typeface="Arial" panose="020B0604020202020204" pitchFamily="34" charset="0"/>
            </a:endParaRPr>
          </a:p>
          <a:p>
            <a:endParaRPr lang="en-US" sz="1200">
              <a:solidFill>
                <a:srgbClr val="000000"/>
              </a:solidFill>
              <a:latin typeface="Arial" panose="020B0604020202020204" pitchFamily="34" charset="0"/>
              <a:cs typeface="Arial" panose="020B0604020202020204" pitchFamily="34" charset="0"/>
            </a:endParaRPr>
          </a:p>
          <a:p>
            <a:endParaRPr lang="en-US" sz="1200">
              <a:solidFill>
                <a:srgbClr val="000000"/>
              </a:solidFill>
              <a:effectLst/>
              <a:latin typeface="Arial" panose="020B0604020202020204" pitchFamily="34" charset="0"/>
              <a:cs typeface="Arial" panose="020B0604020202020204" pitchFamily="34" charset="0"/>
            </a:endParaRPr>
          </a:p>
          <a:p>
            <a:endParaRPr lang="en-US" sz="1200">
              <a:solidFill>
                <a:srgbClr val="000000"/>
              </a:solidFill>
              <a:latin typeface="Arial" panose="020B0604020202020204" pitchFamily="34" charset="0"/>
              <a:cs typeface="Arial" panose="020B0604020202020204" pitchFamily="34" charset="0"/>
            </a:endParaRPr>
          </a:p>
          <a:p>
            <a:endParaRPr lang="en-US" sz="1200">
              <a:solidFill>
                <a:srgbClr val="000000"/>
              </a:solidFill>
              <a:effectLst/>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566F744D-930D-725E-B9DB-B9F47AC77721}"/>
              </a:ext>
            </a:extLst>
          </p:cNvPr>
          <p:cNvSpPr/>
          <p:nvPr/>
        </p:nvSpPr>
        <p:spPr>
          <a:xfrm>
            <a:off x="9274277" y="1286722"/>
            <a:ext cx="2730975" cy="3556914"/>
          </a:xfrm>
          <a:prstGeom prst="roundRect">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latin typeface="Arial" panose="020B0604020202020204" pitchFamily="34" charset="0"/>
                <a:cs typeface="Arial" panose="020B0604020202020204" pitchFamily="34" charset="0"/>
              </a:rPr>
              <a:t>Briefs Released</a:t>
            </a:r>
          </a:p>
          <a:p>
            <a:pPr algn="ctr"/>
            <a:r>
              <a:rPr lang="en-US" sz="1200" dirty="0">
                <a:solidFill>
                  <a:srgbClr val="000000"/>
                </a:solidFill>
                <a:effectLst/>
                <a:latin typeface="Arial" panose="020B0604020202020204" pitchFamily="34" charset="0"/>
                <a:cs typeface="Arial" panose="020B0604020202020204" pitchFamily="34" charset="0"/>
              </a:rPr>
              <a:t>Unit 2 – 1</a:t>
            </a:r>
            <a:r>
              <a:rPr lang="en-US" sz="1200" baseline="30000" dirty="0">
                <a:solidFill>
                  <a:srgbClr val="000000"/>
                </a:solidFill>
                <a:effectLst/>
                <a:latin typeface="Arial" panose="020B0604020202020204" pitchFamily="34" charset="0"/>
                <a:cs typeface="Arial" panose="020B0604020202020204" pitchFamily="34" charset="0"/>
              </a:rPr>
              <a:t>st</a:t>
            </a:r>
            <a:r>
              <a:rPr lang="en-US" sz="1200" dirty="0">
                <a:solidFill>
                  <a:srgbClr val="000000"/>
                </a:solidFill>
                <a:effectLst/>
                <a:latin typeface="Arial" panose="020B0604020202020204" pitchFamily="34" charset="0"/>
                <a:cs typeface="Arial" panose="020B0604020202020204" pitchFamily="34" charset="0"/>
              </a:rPr>
              <a:t> September</a:t>
            </a:r>
          </a:p>
          <a:p>
            <a:pPr algn="ctr"/>
            <a:r>
              <a:rPr lang="en-US" sz="1200" dirty="0">
                <a:solidFill>
                  <a:srgbClr val="000000"/>
                </a:solidFill>
                <a:latin typeface="Arial" panose="020B0604020202020204" pitchFamily="34" charset="0"/>
                <a:cs typeface="Arial" panose="020B0604020202020204" pitchFamily="34" charset="0"/>
              </a:rPr>
              <a:t>Unit 3 – 1</a:t>
            </a:r>
            <a:r>
              <a:rPr lang="en-US" sz="1200" baseline="30000" dirty="0">
                <a:solidFill>
                  <a:srgbClr val="000000"/>
                </a:solidFill>
                <a:latin typeface="Arial" panose="020B0604020202020204" pitchFamily="34" charset="0"/>
                <a:cs typeface="Arial" panose="020B0604020202020204" pitchFamily="34" charset="0"/>
              </a:rPr>
              <a:t>st</a:t>
            </a:r>
            <a:r>
              <a:rPr lang="en-US" sz="1200" dirty="0">
                <a:solidFill>
                  <a:srgbClr val="000000"/>
                </a:solidFill>
                <a:latin typeface="Arial" panose="020B0604020202020204" pitchFamily="34" charset="0"/>
                <a:cs typeface="Arial" panose="020B0604020202020204" pitchFamily="34" charset="0"/>
              </a:rPr>
              <a:t> September</a:t>
            </a:r>
          </a:p>
          <a:p>
            <a:pPr algn="ctr"/>
            <a:endParaRPr lang="en-US" sz="1200" dirty="0">
              <a:solidFill>
                <a:srgbClr val="000000"/>
              </a:solidFill>
              <a:effectLst/>
              <a:latin typeface="Arial" panose="020B0604020202020204" pitchFamily="34" charset="0"/>
              <a:cs typeface="Arial" panose="020B0604020202020204" pitchFamily="34" charset="0"/>
            </a:endParaRPr>
          </a:p>
          <a:p>
            <a:pPr algn="ctr"/>
            <a:r>
              <a:rPr lang="en-US" sz="1200" b="1" dirty="0">
                <a:solidFill>
                  <a:srgbClr val="000000"/>
                </a:solidFill>
                <a:latin typeface="Arial" panose="020B0604020202020204" pitchFamily="34" charset="0"/>
                <a:cs typeface="Arial" panose="020B0604020202020204" pitchFamily="34" charset="0"/>
              </a:rPr>
              <a:t>January Series</a:t>
            </a:r>
          </a:p>
          <a:p>
            <a:pPr algn="ctr"/>
            <a:r>
              <a:rPr lang="en-US" sz="1200" b="1" dirty="0">
                <a:solidFill>
                  <a:srgbClr val="000000"/>
                </a:solidFill>
                <a:latin typeface="Arial" panose="020B0604020202020204" pitchFamily="34" charset="0"/>
                <a:cs typeface="Arial" panose="020B0604020202020204" pitchFamily="34" charset="0"/>
              </a:rPr>
              <a:t>(Units 1 and / or 2</a:t>
            </a:r>
            <a:r>
              <a:rPr lang="en-US" sz="1200" dirty="0">
                <a:solidFill>
                  <a:srgbClr val="000000"/>
                </a:solidFill>
                <a:latin typeface="Arial" panose="020B0604020202020204" pitchFamily="34" charset="0"/>
                <a:cs typeface="Arial" panose="020B0604020202020204" pitchFamily="34" charset="0"/>
              </a:rPr>
              <a:t>)</a:t>
            </a:r>
          </a:p>
          <a:p>
            <a:pPr algn="ctr"/>
            <a:r>
              <a:rPr lang="en-US" sz="1200" dirty="0">
                <a:solidFill>
                  <a:srgbClr val="000000"/>
                </a:solidFill>
                <a:effectLst/>
                <a:latin typeface="Arial" panose="020B0604020202020204" pitchFamily="34" charset="0"/>
                <a:cs typeface="Arial" panose="020B0604020202020204" pitchFamily="34" charset="0"/>
              </a:rPr>
              <a:t>Entry Deadline – 21</a:t>
            </a:r>
            <a:r>
              <a:rPr lang="en-US" sz="1200" baseline="30000" dirty="0">
                <a:solidFill>
                  <a:srgbClr val="000000"/>
                </a:solidFill>
                <a:effectLst/>
                <a:latin typeface="Arial" panose="020B0604020202020204" pitchFamily="34" charset="0"/>
                <a:cs typeface="Arial" panose="020B0604020202020204" pitchFamily="34" charset="0"/>
              </a:rPr>
              <a:t>st</a:t>
            </a:r>
            <a:r>
              <a:rPr lang="en-US" sz="1200" dirty="0">
                <a:solidFill>
                  <a:srgbClr val="000000"/>
                </a:solidFill>
                <a:effectLst/>
                <a:latin typeface="Arial" panose="020B0604020202020204" pitchFamily="34" charset="0"/>
                <a:cs typeface="Arial" panose="020B0604020202020204" pitchFamily="34" charset="0"/>
              </a:rPr>
              <a:t> October</a:t>
            </a:r>
          </a:p>
          <a:p>
            <a:pPr algn="ctr"/>
            <a:r>
              <a:rPr lang="en-US" sz="1200" dirty="0">
                <a:solidFill>
                  <a:srgbClr val="000000"/>
                </a:solidFill>
                <a:latin typeface="Arial" panose="020B0604020202020204" pitchFamily="34" charset="0"/>
                <a:cs typeface="Arial" panose="020B0604020202020204" pitchFamily="34" charset="0"/>
              </a:rPr>
              <a:t>Submission  – 10</a:t>
            </a:r>
            <a:r>
              <a:rPr lang="en-US" sz="1200" baseline="30000" dirty="0">
                <a:solidFill>
                  <a:srgbClr val="000000"/>
                </a:solidFill>
                <a:latin typeface="Arial" panose="020B0604020202020204" pitchFamily="34" charset="0"/>
                <a:cs typeface="Arial" panose="020B0604020202020204" pitchFamily="34" charset="0"/>
              </a:rPr>
              <a:t>th</a:t>
            </a:r>
            <a:r>
              <a:rPr lang="en-US" sz="1200" dirty="0">
                <a:solidFill>
                  <a:srgbClr val="000000"/>
                </a:solidFill>
                <a:latin typeface="Arial" panose="020B0604020202020204" pitchFamily="34" charset="0"/>
                <a:cs typeface="Arial" panose="020B0604020202020204" pitchFamily="34" charset="0"/>
              </a:rPr>
              <a:t> December</a:t>
            </a:r>
          </a:p>
          <a:p>
            <a:pPr algn="ctr"/>
            <a:endParaRPr lang="en-US" sz="1200" dirty="0">
              <a:solidFill>
                <a:srgbClr val="000000"/>
              </a:solidFill>
              <a:effectLst/>
              <a:latin typeface="Arial" panose="020B0604020202020204" pitchFamily="34" charset="0"/>
              <a:cs typeface="Arial" panose="020B0604020202020204" pitchFamily="34" charset="0"/>
            </a:endParaRPr>
          </a:p>
          <a:p>
            <a:pPr algn="ctr"/>
            <a:r>
              <a:rPr lang="en-US" sz="1200" b="1" dirty="0">
                <a:solidFill>
                  <a:srgbClr val="000000"/>
                </a:solidFill>
                <a:latin typeface="Arial" panose="020B0604020202020204" pitchFamily="34" charset="0"/>
                <a:cs typeface="Arial" panose="020B0604020202020204" pitchFamily="34" charset="0"/>
              </a:rPr>
              <a:t>June Series (All Units)</a:t>
            </a:r>
          </a:p>
          <a:p>
            <a:pPr algn="ctr"/>
            <a:r>
              <a:rPr lang="en-US" sz="1200" dirty="0">
                <a:solidFill>
                  <a:srgbClr val="000000"/>
                </a:solidFill>
                <a:effectLst/>
                <a:latin typeface="Arial" panose="020B0604020202020204" pitchFamily="34" charset="0"/>
                <a:cs typeface="Arial" panose="020B0604020202020204" pitchFamily="34" charset="0"/>
              </a:rPr>
              <a:t>Entry Deadline – 21</a:t>
            </a:r>
            <a:r>
              <a:rPr lang="en-US" sz="1200" baseline="30000" dirty="0">
                <a:solidFill>
                  <a:srgbClr val="000000"/>
                </a:solidFill>
                <a:effectLst/>
                <a:latin typeface="Arial" panose="020B0604020202020204" pitchFamily="34" charset="0"/>
                <a:cs typeface="Arial" panose="020B0604020202020204" pitchFamily="34" charset="0"/>
              </a:rPr>
              <a:t>st</a:t>
            </a:r>
            <a:r>
              <a:rPr lang="en-US" sz="1200" dirty="0">
                <a:solidFill>
                  <a:srgbClr val="000000"/>
                </a:solidFill>
                <a:effectLst/>
                <a:latin typeface="Arial" panose="020B0604020202020204" pitchFamily="34" charset="0"/>
                <a:cs typeface="Arial" panose="020B0604020202020204" pitchFamily="34" charset="0"/>
              </a:rPr>
              <a:t> February</a:t>
            </a:r>
          </a:p>
          <a:p>
            <a:pPr algn="ctr"/>
            <a:r>
              <a:rPr lang="en-US" sz="1200" dirty="0">
                <a:solidFill>
                  <a:srgbClr val="000000"/>
                </a:solidFill>
                <a:latin typeface="Arial" panose="020B0604020202020204" pitchFamily="34" charset="0"/>
                <a:cs typeface="Arial" panose="020B0604020202020204" pitchFamily="34" charset="0"/>
              </a:rPr>
              <a:t>Submission – 5</a:t>
            </a:r>
            <a:r>
              <a:rPr lang="en-US" sz="1200" baseline="30000" dirty="0">
                <a:solidFill>
                  <a:srgbClr val="000000"/>
                </a:solidFill>
                <a:latin typeface="Arial" panose="020B0604020202020204" pitchFamily="34" charset="0"/>
                <a:cs typeface="Arial" panose="020B0604020202020204" pitchFamily="34" charset="0"/>
              </a:rPr>
              <a:t>th</a:t>
            </a:r>
            <a:r>
              <a:rPr lang="en-US" sz="1200" dirty="0">
                <a:solidFill>
                  <a:srgbClr val="000000"/>
                </a:solidFill>
                <a:latin typeface="Arial" panose="020B0604020202020204" pitchFamily="34" charset="0"/>
                <a:cs typeface="Arial" panose="020B0604020202020204" pitchFamily="34" charset="0"/>
              </a:rPr>
              <a:t> May</a:t>
            </a:r>
          </a:p>
          <a:p>
            <a:pPr algn="ctr"/>
            <a:endParaRPr lang="en-US" sz="1200" dirty="0">
              <a:solidFill>
                <a:srgbClr val="00000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17EE569-3E9D-55FE-A9E1-CC82172F6662}"/>
              </a:ext>
            </a:extLst>
          </p:cNvPr>
          <p:cNvSpPr/>
          <p:nvPr/>
        </p:nvSpPr>
        <p:spPr>
          <a:xfrm>
            <a:off x="314325" y="4973052"/>
            <a:ext cx="2730976" cy="1291390"/>
          </a:xfrm>
          <a:prstGeom prst="roundRect">
            <a:avLst/>
          </a:prstGeom>
          <a:solidFill>
            <a:schemeClr val="bg1"/>
          </a:solidFill>
          <a:ln w="28575">
            <a:solidFill>
              <a:srgbClr val="DA1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latin typeface="Arial" panose="020B0604020202020204" pitchFamily="34" charset="0"/>
                <a:cs typeface="Arial" panose="020B0604020202020204" pitchFamily="34" charset="0"/>
              </a:rPr>
              <a:t>Contact Us</a:t>
            </a:r>
          </a:p>
          <a:p>
            <a:endParaRPr lang="en-US" sz="1600">
              <a:solidFill>
                <a:srgbClr val="000000"/>
              </a:solidFill>
              <a:latin typeface="Arial" panose="020B0604020202020204" pitchFamily="34" charset="0"/>
              <a:cs typeface="Arial" panose="020B0604020202020204" pitchFamily="34" charset="0"/>
            </a:endParaRPr>
          </a:p>
          <a:p>
            <a:endParaRPr lang="en-US" sz="1600">
              <a:solidFill>
                <a:srgbClr val="000000"/>
              </a:solidFill>
              <a:latin typeface="Arial" panose="020B0604020202020204" pitchFamily="34" charset="0"/>
              <a:cs typeface="Arial" panose="020B0604020202020204" pitchFamily="34" charset="0"/>
            </a:endParaRPr>
          </a:p>
          <a:p>
            <a:endParaRPr lang="en-US" sz="1600">
              <a:solidFill>
                <a:srgbClr val="00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80AC40B5-995F-1C8C-1B39-4ADAD3C887B7}"/>
              </a:ext>
            </a:extLst>
          </p:cNvPr>
          <p:cNvSpPr/>
          <p:nvPr/>
        </p:nvSpPr>
        <p:spPr>
          <a:xfrm>
            <a:off x="3200818" y="4814125"/>
            <a:ext cx="1827797" cy="1451319"/>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a:p>
            <a:pPr algn="ctr"/>
            <a:endParaRPr lang="en-GB"/>
          </a:p>
          <a:p>
            <a:pPr algn="ctr"/>
            <a:endParaRPr lang="en-GB"/>
          </a:p>
          <a:p>
            <a:pPr algn="ctr"/>
            <a:r>
              <a:rPr lang="en-GB">
                <a:latin typeface="Arial" panose="020B0604020202020204" pitchFamily="34" charset="0"/>
                <a:cs typeface="Arial" panose="020B0604020202020204" pitchFamily="34" charset="0"/>
              </a:rPr>
              <a:t>FAQs</a:t>
            </a:r>
          </a:p>
          <a:p>
            <a:pPr algn="ctr"/>
            <a:endParaRPr lang="en-GB">
              <a:latin typeface="Arial" panose="020B0604020202020204" pitchFamily="34" charset="0"/>
              <a:cs typeface="Arial" panose="020B0604020202020204" pitchFamily="34" charset="0"/>
            </a:endParaRPr>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p:txBody>
      </p:sp>
      <p:sp>
        <p:nvSpPr>
          <p:cNvPr id="16" name="Rectangle: Rounded Corners 15">
            <a:extLst>
              <a:ext uri="{FF2B5EF4-FFF2-40B4-BE49-F238E27FC236}">
                <a16:creationId xmlns:a16="http://schemas.microsoft.com/office/drawing/2014/main" id="{54AA4EF0-8AB3-F1D5-0B2A-DDFE36A8A7BA}"/>
              </a:ext>
            </a:extLst>
          </p:cNvPr>
          <p:cNvSpPr/>
          <p:nvPr/>
        </p:nvSpPr>
        <p:spPr>
          <a:xfrm>
            <a:off x="5192595" y="4814125"/>
            <a:ext cx="1849766" cy="1450317"/>
          </a:xfrm>
          <a:prstGeom prst="roundRect">
            <a:avLst/>
          </a:prstGeom>
          <a:solidFill>
            <a:srgbClr val="DA1C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latin typeface="Arial" panose="020B0604020202020204" pitchFamily="34" charset="0"/>
                <a:cs typeface="Arial" panose="020B0604020202020204" pitchFamily="34" charset="0"/>
              </a:rPr>
              <a:t>Access to Brief</a:t>
            </a:r>
          </a:p>
          <a:p>
            <a:endParaRPr lang="en-GB">
              <a:latin typeface="Arial" panose="020B0604020202020204" pitchFamily="34" charset="0"/>
              <a:cs typeface="Arial" panose="020B0604020202020204" pitchFamily="34" charset="0"/>
            </a:endParaRPr>
          </a:p>
          <a:p>
            <a:pPr algn="ctr"/>
            <a:endParaRPr lang="en-GB"/>
          </a:p>
          <a:p>
            <a:pPr algn="ctr"/>
            <a:endParaRPr lang="en-GB"/>
          </a:p>
          <a:p>
            <a:pPr algn="ctr"/>
            <a:endParaRPr lang="en-GB"/>
          </a:p>
        </p:txBody>
      </p:sp>
      <p:sp>
        <p:nvSpPr>
          <p:cNvPr id="17" name="Rectangle: Rounded Corners 16">
            <a:extLst>
              <a:ext uri="{FF2B5EF4-FFF2-40B4-BE49-F238E27FC236}">
                <a16:creationId xmlns:a16="http://schemas.microsoft.com/office/drawing/2014/main" id="{AE825D49-0DD3-E086-EF2E-B88C521DD31D}"/>
              </a:ext>
            </a:extLst>
          </p:cNvPr>
          <p:cNvSpPr/>
          <p:nvPr/>
        </p:nvSpPr>
        <p:spPr>
          <a:xfrm>
            <a:off x="7233436" y="4813122"/>
            <a:ext cx="1827797" cy="1451319"/>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Exemplar</a:t>
            </a:r>
          </a:p>
          <a:p>
            <a:pPr algn="ctr"/>
            <a:r>
              <a:rPr lang="en-GB"/>
              <a:t> </a:t>
            </a:r>
          </a:p>
          <a:p>
            <a:pPr algn="ctr"/>
            <a:endParaRPr lang="en-GB"/>
          </a:p>
          <a:p>
            <a:pPr algn="ctr"/>
            <a:endParaRPr lang="en-GB"/>
          </a:p>
          <a:p>
            <a:pPr algn="ctr"/>
            <a:endParaRPr lang="en-GB"/>
          </a:p>
        </p:txBody>
      </p:sp>
      <p:sp>
        <p:nvSpPr>
          <p:cNvPr id="18" name="Rectangle: Rounded Corners 17">
            <a:extLst>
              <a:ext uri="{FF2B5EF4-FFF2-40B4-BE49-F238E27FC236}">
                <a16:creationId xmlns:a16="http://schemas.microsoft.com/office/drawing/2014/main" id="{212AA02E-A0E5-E7D3-F7CD-047430BBB2BA}"/>
              </a:ext>
            </a:extLst>
          </p:cNvPr>
          <p:cNvSpPr/>
          <p:nvPr/>
        </p:nvSpPr>
        <p:spPr>
          <a:xfrm>
            <a:off x="9274277" y="4973052"/>
            <a:ext cx="2730975" cy="1291390"/>
          </a:xfrm>
          <a:prstGeom prst="roundRect">
            <a:avLst/>
          </a:prstGeom>
          <a:solidFill>
            <a:schemeClr val="bg1"/>
          </a:solidFill>
          <a:ln w="28575">
            <a:solidFill>
              <a:srgbClr val="DA1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0000"/>
                </a:solidFill>
                <a:latin typeface="Arial" panose="020B0604020202020204" pitchFamily="34" charset="0"/>
                <a:cs typeface="Arial" panose="020B0604020202020204" pitchFamily="34" charset="0"/>
              </a:rPr>
              <a:t>Examiners’ Reports</a:t>
            </a:r>
          </a:p>
          <a:p>
            <a:pPr algn="ctr"/>
            <a:endParaRPr lang="en-GB" sz="1600">
              <a:solidFill>
                <a:schemeClr val="tx1"/>
              </a:solidFill>
            </a:endParaRPr>
          </a:p>
          <a:p>
            <a:pPr algn="ctr"/>
            <a:endParaRPr lang="en-GB" sz="1600">
              <a:solidFill>
                <a:schemeClr val="tx1"/>
              </a:solidFill>
            </a:endParaRPr>
          </a:p>
          <a:p>
            <a:pPr algn="ctr"/>
            <a:endParaRPr lang="en-GB" sz="1600">
              <a:solidFill>
                <a:schemeClr val="tx1"/>
              </a:solidFill>
            </a:endParaRPr>
          </a:p>
        </p:txBody>
      </p:sp>
      <p:sp>
        <p:nvSpPr>
          <p:cNvPr id="19" name="Rectangle: Rounded Corners 18">
            <a:extLst>
              <a:ext uri="{FF2B5EF4-FFF2-40B4-BE49-F238E27FC236}">
                <a16:creationId xmlns:a16="http://schemas.microsoft.com/office/drawing/2014/main" id="{60DE01CA-7027-4F2A-8F36-8074A494FF60}"/>
              </a:ext>
            </a:extLst>
          </p:cNvPr>
          <p:cNvSpPr/>
          <p:nvPr/>
        </p:nvSpPr>
        <p:spPr>
          <a:xfrm>
            <a:off x="1042113" y="1132181"/>
            <a:ext cx="1422486" cy="374986"/>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0000"/>
                </a:solidFill>
                <a:latin typeface="Arial" panose="020B0604020202020204" pitchFamily="34" charset="0"/>
                <a:cs typeface="Arial" panose="020B0604020202020204" pitchFamily="34" charset="0"/>
              </a:rPr>
              <a:t>UMS</a:t>
            </a:r>
          </a:p>
        </p:txBody>
      </p:sp>
      <p:sp>
        <p:nvSpPr>
          <p:cNvPr id="20" name="Rectangle: Rounded Corners 19">
            <a:extLst>
              <a:ext uri="{FF2B5EF4-FFF2-40B4-BE49-F238E27FC236}">
                <a16:creationId xmlns:a16="http://schemas.microsoft.com/office/drawing/2014/main" id="{B1821A75-F4DD-4B60-AB55-68274932273C}"/>
              </a:ext>
            </a:extLst>
          </p:cNvPr>
          <p:cNvSpPr/>
          <p:nvPr/>
        </p:nvSpPr>
        <p:spPr>
          <a:xfrm>
            <a:off x="9853572" y="1132181"/>
            <a:ext cx="1529770" cy="374986"/>
          </a:xfrm>
          <a:prstGeom prst="roundRect">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0000"/>
                </a:solidFill>
                <a:latin typeface="Arial" panose="020B0604020202020204" pitchFamily="34" charset="0"/>
                <a:cs typeface="Arial" panose="020B0604020202020204" pitchFamily="34" charset="0"/>
              </a:rPr>
              <a:t>Key Dates</a:t>
            </a:r>
          </a:p>
        </p:txBody>
      </p:sp>
      <p:sp>
        <p:nvSpPr>
          <p:cNvPr id="24" name="Oval 23">
            <a:extLst>
              <a:ext uri="{FF2B5EF4-FFF2-40B4-BE49-F238E27FC236}">
                <a16:creationId xmlns:a16="http://schemas.microsoft.com/office/drawing/2014/main" id="{C254DCF4-B6E4-0EA1-C502-BFEAD3CA9EBC}"/>
              </a:ext>
            </a:extLst>
          </p:cNvPr>
          <p:cNvSpPr/>
          <p:nvPr/>
        </p:nvSpPr>
        <p:spPr>
          <a:xfrm>
            <a:off x="688221" y="1132181"/>
            <a:ext cx="481136" cy="407072"/>
          </a:xfrm>
          <a:prstGeom prst="ellipse">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TextBox 40">
            <a:extLst>
              <a:ext uri="{FF2B5EF4-FFF2-40B4-BE49-F238E27FC236}">
                <a16:creationId xmlns:a16="http://schemas.microsoft.com/office/drawing/2014/main" id="{57663C06-95D8-2AAE-3DA7-50B57909C1B6}"/>
              </a:ext>
            </a:extLst>
          </p:cNvPr>
          <p:cNvSpPr txBox="1"/>
          <p:nvPr/>
        </p:nvSpPr>
        <p:spPr>
          <a:xfrm>
            <a:off x="1905000" y="323434"/>
            <a:ext cx="8382000" cy="892552"/>
          </a:xfrm>
          <a:prstGeom prst="rect">
            <a:avLst/>
          </a:prstGeom>
          <a:noFill/>
        </p:spPr>
        <p:txBody>
          <a:bodyPr wrap="square" rtlCol="0">
            <a:spAutoFit/>
          </a:bodyPr>
          <a:lstStyle/>
          <a:p>
            <a:pPr algn="ctr"/>
            <a:r>
              <a:rPr lang="en-GB" sz="2800">
                <a:solidFill>
                  <a:srgbClr val="DA1C51"/>
                </a:solidFill>
                <a:latin typeface="Arial" panose="020B0604020202020204" pitchFamily="34" charset="0"/>
                <a:cs typeface="Arial" panose="020B0604020202020204" pitchFamily="34" charset="0"/>
              </a:rPr>
              <a:t>Level 1 / 2 Performing Arts</a:t>
            </a:r>
          </a:p>
          <a:p>
            <a:pPr algn="ctr"/>
            <a:r>
              <a:rPr lang="en-GB" sz="2400">
                <a:solidFill>
                  <a:srgbClr val="DA1C51"/>
                </a:solidFill>
                <a:latin typeface="Arial" panose="020B0604020202020204" pitchFamily="34" charset="0"/>
                <a:cs typeface="Arial" panose="020B0604020202020204" pitchFamily="34" charset="0"/>
              </a:rPr>
              <a:t>Key Information and Useful Guides</a:t>
            </a:r>
          </a:p>
        </p:txBody>
      </p:sp>
      <p:sp>
        <p:nvSpPr>
          <p:cNvPr id="46" name="Rectangle 45">
            <a:extLst>
              <a:ext uri="{FF2B5EF4-FFF2-40B4-BE49-F238E27FC236}">
                <a16:creationId xmlns:a16="http://schemas.microsoft.com/office/drawing/2014/main" id="{2E60BB38-16CC-2589-4FBE-2E5038B1B1E2}"/>
              </a:ext>
            </a:extLst>
          </p:cNvPr>
          <p:cNvSpPr/>
          <p:nvPr/>
        </p:nvSpPr>
        <p:spPr>
          <a:xfrm>
            <a:off x="0" y="6531644"/>
            <a:ext cx="12192000" cy="378495"/>
          </a:xfrm>
          <a:prstGeom prst="rect">
            <a:avLst/>
          </a:prstGeom>
          <a:solidFill>
            <a:srgbClr val="DA1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23154C5-63B0-A19E-3379-752C9EC3F498}"/>
              </a:ext>
            </a:extLst>
          </p:cNvPr>
          <p:cNvPicPr>
            <a:picLocks noChangeAspect="1"/>
          </p:cNvPicPr>
          <p:nvPr/>
        </p:nvPicPr>
        <p:blipFill>
          <a:blip r:embed="rId4"/>
          <a:stretch>
            <a:fillRect/>
          </a:stretch>
        </p:blipFill>
        <p:spPr>
          <a:xfrm>
            <a:off x="5601789" y="5189605"/>
            <a:ext cx="1006203" cy="949855"/>
          </a:xfrm>
          <a:prstGeom prst="rect">
            <a:avLst/>
          </a:prstGeom>
        </p:spPr>
      </p:pic>
      <p:sp>
        <p:nvSpPr>
          <p:cNvPr id="2" name="Rectangle: Rounded Corners 1">
            <a:extLst>
              <a:ext uri="{FF2B5EF4-FFF2-40B4-BE49-F238E27FC236}">
                <a16:creationId xmlns:a16="http://schemas.microsoft.com/office/drawing/2014/main" id="{4953118B-0453-A92A-32E7-FE0E854F7F85}"/>
              </a:ext>
            </a:extLst>
          </p:cNvPr>
          <p:cNvSpPr/>
          <p:nvPr/>
        </p:nvSpPr>
        <p:spPr>
          <a:xfrm>
            <a:off x="3200817" y="3039767"/>
            <a:ext cx="1827797" cy="1483959"/>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a:p>
            <a:pPr algn="ctr"/>
            <a:r>
              <a:rPr lang="en-GB"/>
              <a:t>Delivery Guide</a:t>
            </a:r>
          </a:p>
          <a:p>
            <a:pPr algn="ctr"/>
            <a:endParaRPr lang="en-GB"/>
          </a:p>
          <a:p>
            <a:pPr algn="ctr"/>
            <a:endParaRPr lang="en-GB"/>
          </a:p>
          <a:p>
            <a:pPr algn="ctr"/>
            <a:endParaRPr lang="en-GB"/>
          </a:p>
          <a:p>
            <a:pPr algn="ctr"/>
            <a:endParaRPr lang="en-GB"/>
          </a:p>
          <a:p>
            <a:pPr algn="ctr"/>
            <a:endParaRPr lang="en-GB"/>
          </a:p>
        </p:txBody>
      </p:sp>
      <p:sp>
        <p:nvSpPr>
          <p:cNvPr id="3" name="Rectangle: Rounded Corners 2">
            <a:extLst>
              <a:ext uri="{FF2B5EF4-FFF2-40B4-BE49-F238E27FC236}">
                <a16:creationId xmlns:a16="http://schemas.microsoft.com/office/drawing/2014/main" id="{2EF8B1CB-8713-1363-8183-8C0A756AE701}"/>
              </a:ext>
            </a:extLst>
          </p:cNvPr>
          <p:cNvSpPr/>
          <p:nvPr/>
        </p:nvSpPr>
        <p:spPr>
          <a:xfrm>
            <a:off x="3200817" y="1321023"/>
            <a:ext cx="1827797" cy="147780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a:p>
            <a:pPr algn="ctr"/>
            <a:r>
              <a:rPr lang="en-GB">
                <a:latin typeface="Arial" panose="020B0604020202020204" pitchFamily="34" charset="0"/>
                <a:cs typeface="Arial" panose="020B0604020202020204" pitchFamily="34" charset="0"/>
              </a:rPr>
              <a:t>Specification</a:t>
            </a:r>
          </a:p>
          <a:p>
            <a:pPr algn="ctr"/>
            <a:endParaRPr lang="en-GB">
              <a:latin typeface="Arial" panose="020B0604020202020204" pitchFamily="34" charset="0"/>
              <a:cs typeface="Arial" panose="020B0604020202020204" pitchFamily="34" charset="0"/>
            </a:endParaRPr>
          </a:p>
          <a:p>
            <a:pPr algn="ctr"/>
            <a:endParaRPr lang="en-GB"/>
          </a:p>
          <a:p>
            <a:pPr algn="ctr"/>
            <a:endParaRPr lang="en-GB"/>
          </a:p>
          <a:p>
            <a:pPr algn="ctr"/>
            <a:endParaRPr lang="en-GB"/>
          </a:p>
          <a:p>
            <a:pPr algn="ctr"/>
            <a:endParaRPr lang="en-GB"/>
          </a:p>
        </p:txBody>
      </p:sp>
      <p:sp>
        <p:nvSpPr>
          <p:cNvPr id="5" name="Rectangle: Rounded Corners 4">
            <a:extLst>
              <a:ext uri="{FF2B5EF4-FFF2-40B4-BE49-F238E27FC236}">
                <a16:creationId xmlns:a16="http://schemas.microsoft.com/office/drawing/2014/main" id="{6A336693-9C54-CD80-3198-894D0847A142}"/>
              </a:ext>
            </a:extLst>
          </p:cNvPr>
          <p:cNvSpPr/>
          <p:nvPr/>
        </p:nvSpPr>
        <p:spPr>
          <a:xfrm>
            <a:off x="5214564" y="3067638"/>
            <a:ext cx="1827797" cy="1450317"/>
          </a:xfrm>
          <a:prstGeom prst="roundRect">
            <a:avLst/>
          </a:prstGeom>
          <a:solidFill>
            <a:srgbClr val="DA1C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Surpass</a:t>
            </a:r>
          </a:p>
          <a:p>
            <a:pPr algn="ctr"/>
            <a:endParaRPr lang="en-GB"/>
          </a:p>
          <a:p>
            <a:pPr algn="ctr"/>
            <a:endParaRPr lang="en-GB"/>
          </a:p>
          <a:p>
            <a:pPr algn="ctr"/>
            <a:endParaRPr lang="en-GB"/>
          </a:p>
          <a:p>
            <a:pPr algn="ctr"/>
            <a:endParaRPr lang="en-GB"/>
          </a:p>
        </p:txBody>
      </p:sp>
      <p:sp>
        <p:nvSpPr>
          <p:cNvPr id="6" name="Rectangle: Rounded Corners 5">
            <a:extLst>
              <a:ext uri="{FF2B5EF4-FFF2-40B4-BE49-F238E27FC236}">
                <a16:creationId xmlns:a16="http://schemas.microsoft.com/office/drawing/2014/main" id="{0A146115-B1B0-00D5-C189-16611AB6325E}"/>
              </a:ext>
            </a:extLst>
          </p:cNvPr>
          <p:cNvSpPr/>
          <p:nvPr/>
        </p:nvSpPr>
        <p:spPr>
          <a:xfrm>
            <a:off x="5214564" y="1295765"/>
            <a:ext cx="1827797" cy="1491336"/>
          </a:xfrm>
          <a:prstGeom prst="roundRect">
            <a:avLst/>
          </a:prstGeom>
          <a:solidFill>
            <a:srgbClr val="DA1C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Assessment</a:t>
            </a:r>
          </a:p>
          <a:p>
            <a:pPr algn="ctr"/>
            <a:endParaRPr lang="en-GB">
              <a:latin typeface="Arial" panose="020B0604020202020204" pitchFamily="34" charset="0"/>
              <a:cs typeface="Arial" panose="020B0604020202020204" pitchFamily="34" charset="0"/>
            </a:endParaRPr>
          </a:p>
          <a:p>
            <a:pPr algn="ctr"/>
            <a:endParaRPr lang="en-GB"/>
          </a:p>
          <a:p>
            <a:pPr algn="ctr"/>
            <a:endParaRPr lang="en-GB"/>
          </a:p>
          <a:p>
            <a:pPr algn="ctr"/>
            <a:endParaRPr lang="en-GB"/>
          </a:p>
        </p:txBody>
      </p:sp>
      <p:sp>
        <p:nvSpPr>
          <p:cNvPr id="7" name="Rectangle: Rounded Corners 6">
            <a:extLst>
              <a:ext uri="{FF2B5EF4-FFF2-40B4-BE49-F238E27FC236}">
                <a16:creationId xmlns:a16="http://schemas.microsoft.com/office/drawing/2014/main" id="{2BCB5F2E-DC01-B9D9-DED9-AEE07EC99B5D}"/>
              </a:ext>
            </a:extLst>
          </p:cNvPr>
          <p:cNvSpPr/>
          <p:nvPr/>
        </p:nvSpPr>
        <p:spPr>
          <a:xfrm>
            <a:off x="7233436" y="2998602"/>
            <a:ext cx="1827797" cy="1500379"/>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Newsletters</a:t>
            </a:r>
          </a:p>
          <a:p>
            <a:pPr algn="ctr"/>
            <a:endParaRPr lang="en-GB">
              <a:latin typeface="Arial" panose="020B0604020202020204" pitchFamily="34" charset="0"/>
              <a:cs typeface="Arial" panose="020B0604020202020204" pitchFamily="34" charset="0"/>
            </a:endParaRPr>
          </a:p>
          <a:p>
            <a:pPr algn="ctr"/>
            <a:endParaRPr lang="en-GB"/>
          </a:p>
          <a:p>
            <a:pPr algn="ctr"/>
            <a:endParaRPr lang="en-GB"/>
          </a:p>
          <a:p>
            <a:pPr algn="ctr"/>
            <a:endParaRPr lang="en-GB"/>
          </a:p>
        </p:txBody>
      </p:sp>
      <p:sp>
        <p:nvSpPr>
          <p:cNvPr id="8" name="Rectangle: Rounded Corners 7">
            <a:extLst>
              <a:ext uri="{FF2B5EF4-FFF2-40B4-BE49-F238E27FC236}">
                <a16:creationId xmlns:a16="http://schemas.microsoft.com/office/drawing/2014/main" id="{0FB05025-2711-7D51-B70A-8657EFDADA3F}"/>
              </a:ext>
            </a:extLst>
          </p:cNvPr>
          <p:cNvSpPr/>
          <p:nvPr/>
        </p:nvSpPr>
        <p:spPr>
          <a:xfrm>
            <a:off x="7269009" y="1286722"/>
            <a:ext cx="1843033" cy="147780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a:p>
            <a:pPr algn="ctr"/>
            <a:endParaRPr lang="en-GB"/>
          </a:p>
          <a:p>
            <a:pPr algn="ctr"/>
            <a:endParaRPr lang="en-GB"/>
          </a:p>
          <a:p>
            <a:pPr algn="ctr"/>
            <a:r>
              <a:rPr lang="en-GB">
                <a:latin typeface="Arial" panose="020B0604020202020204" pitchFamily="34" charset="0"/>
                <a:cs typeface="Arial" panose="020B0604020202020204" pitchFamily="34" charset="0"/>
              </a:rPr>
              <a:t>CPD</a:t>
            </a:r>
          </a:p>
          <a:p>
            <a:pPr algn="ctr"/>
            <a:endParaRPr lang="en-GB">
              <a:latin typeface="Arial" panose="020B0604020202020204" pitchFamily="34" charset="0"/>
              <a:cs typeface="Arial" panose="020B0604020202020204" pitchFamily="34" charset="0"/>
            </a:endParaRPr>
          </a:p>
          <a:p>
            <a:pPr algn="ctr"/>
            <a:endParaRPr lang="en-GB">
              <a:latin typeface="Arial" panose="020B0604020202020204" pitchFamily="34" charset="0"/>
              <a:cs typeface="Arial" panose="020B0604020202020204" pitchFamily="34" charset="0"/>
            </a:endParaRPr>
          </a:p>
          <a:p>
            <a:pPr algn="ctr"/>
            <a:endParaRPr lang="en-GB">
              <a:latin typeface="Arial" panose="020B0604020202020204" pitchFamily="34" charset="0"/>
              <a:cs typeface="Arial" panose="020B0604020202020204" pitchFamily="34" charset="0"/>
            </a:endParaRPr>
          </a:p>
          <a:p>
            <a:pPr algn="ctr"/>
            <a:endParaRPr lang="en-GB">
              <a:latin typeface="Arial" panose="020B0604020202020204" pitchFamily="34" charset="0"/>
              <a:cs typeface="Arial" panose="020B0604020202020204" pitchFamily="34" charset="0"/>
            </a:endParaRPr>
          </a:p>
          <a:p>
            <a:pPr algn="ctr"/>
            <a:endParaRPr lang="en-GB">
              <a:latin typeface="Arial" panose="020B0604020202020204" pitchFamily="34" charset="0"/>
              <a:cs typeface="Arial" panose="020B0604020202020204" pitchFamily="34" charset="0"/>
            </a:endParaRPr>
          </a:p>
          <a:p>
            <a:pPr algn="ctr"/>
            <a:endParaRPr lang="en-GB">
              <a:latin typeface="Arial" panose="020B0604020202020204" pitchFamily="34" charset="0"/>
              <a:cs typeface="Arial" panose="020B0604020202020204" pitchFamily="34" charset="0"/>
            </a:endParaRPr>
          </a:p>
          <a:p>
            <a:pPr algn="ctr"/>
            <a:endParaRPr lang="en-GB">
              <a:latin typeface="Arial" panose="020B0604020202020204" pitchFamily="34" charset="0"/>
              <a:cs typeface="Arial" panose="020B0604020202020204" pitchFamily="34" charset="0"/>
            </a:endParaRPr>
          </a:p>
        </p:txBody>
      </p:sp>
      <p:graphicFrame>
        <p:nvGraphicFramePr>
          <p:cNvPr id="12" name="Table 10">
            <a:extLst>
              <a:ext uri="{FF2B5EF4-FFF2-40B4-BE49-F238E27FC236}">
                <a16:creationId xmlns:a16="http://schemas.microsoft.com/office/drawing/2014/main" id="{32545A35-CF67-0862-56C4-A8A46CCBEAA6}"/>
              </a:ext>
            </a:extLst>
          </p:cNvPr>
          <p:cNvGraphicFramePr>
            <a:graphicFrameLocks noGrp="1"/>
          </p:cNvGraphicFramePr>
          <p:nvPr>
            <p:extLst>
              <p:ext uri="{D42A27DB-BD31-4B8C-83A1-F6EECF244321}">
                <p14:modId xmlns:p14="http://schemas.microsoft.com/office/powerpoint/2010/main" val="2603951383"/>
              </p:ext>
            </p:extLst>
          </p:nvPr>
        </p:nvGraphicFramePr>
        <p:xfrm>
          <a:off x="421537" y="1680726"/>
          <a:ext cx="2516552" cy="2903644"/>
        </p:xfrm>
        <a:graphic>
          <a:graphicData uri="http://schemas.openxmlformats.org/drawingml/2006/table">
            <a:tbl>
              <a:tblPr firstRow="1" bandRow="1">
                <a:tableStyleId>{5940675A-B579-460E-94D1-54222C63F5DA}</a:tableStyleId>
              </a:tblPr>
              <a:tblGrid>
                <a:gridCol w="507968">
                  <a:extLst>
                    <a:ext uri="{9D8B030D-6E8A-4147-A177-3AD203B41FA5}">
                      <a16:colId xmlns:a16="http://schemas.microsoft.com/office/drawing/2014/main" val="1894313262"/>
                    </a:ext>
                  </a:extLst>
                </a:gridCol>
                <a:gridCol w="473523">
                  <a:extLst>
                    <a:ext uri="{9D8B030D-6E8A-4147-A177-3AD203B41FA5}">
                      <a16:colId xmlns:a16="http://schemas.microsoft.com/office/drawing/2014/main" val="368278248"/>
                    </a:ext>
                  </a:extLst>
                </a:gridCol>
                <a:gridCol w="463159">
                  <a:extLst>
                    <a:ext uri="{9D8B030D-6E8A-4147-A177-3AD203B41FA5}">
                      <a16:colId xmlns:a16="http://schemas.microsoft.com/office/drawing/2014/main" val="2272952597"/>
                    </a:ext>
                  </a:extLst>
                </a:gridCol>
                <a:gridCol w="438863">
                  <a:extLst>
                    <a:ext uri="{9D8B030D-6E8A-4147-A177-3AD203B41FA5}">
                      <a16:colId xmlns:a16="http://schemas.microsoft.com/office/drawing/2014/main" val="115241074"/>
                    </a:ext>
                  </a:extLst>
                </a:gridCol>
                <a:gridCol w="633039">
                  <a:extLst>
                    <a:ext uri="{9D8B030D-6E8A-4147-A177-3AD203B41FA5}">
                      <a16:colId xmlns:a16="http://schemas.microsoft.com/office/drawing/2014/main" val="2378527446"/>
                    </a:ext>
                  </a:extLst>
                </a:gridCol>
              </a:tblGrid>
              <a:tr h="242359">
                <a:tc>
                  <a:txBody>
                    <a:bodyPr/>
                    <a:lstStyle/>
                    <a:p>
                      <a:endParaRPr lang="en-GB" sz="1000" b="1">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000" b="1">
                          <a:solidFill>
                            <a:srgbClr val="000000"/>
                          </a:solidFill>
                          <a:latin typeface="Arial" panose="020B0604020202020204" pitchFamily="34" charset="0"/>
                          <a:cs typeface="Arial" panose="020B0604020202020204" pitchFamily="34" charset="0"/>
                        </a:rPr>
                        <a:t>Unit 1</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000" b="1">
                          <a:solidFill>
                            <a:srgbClr val="000000"/>
                          </a:solidFill>
                          <a:latin typeface="Arial" panose="020B0604020202020204" pitchFamily="34" charset="0"/>
                          <a:cs typeface="Arial" panose="020B0604020202020204" pitchFamily="34" charset="0"/>
                        </a:rPr>
                        <a:t>Unit 2</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000" b="1">
                          <a:solidFill>
                            <a:srgbClr val="000000"/>
                          </a:solidFill>
                          <a:latin typeface="Arial" panose="020B0604020202020204" pitchFamily="34" charset="0"/>
                          <a:cs typeface="Arial" panose="020B0604020202020204" pitchFamily="34" charset="0"/>
                        </a:rPr>
                        <a:t>Unit 3</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000" b="1">
                          <a:solidFill>
                            <a:srgbClr val="000000"/>
                          </a:solidFill>
                          <a:latin typeface="Arial" panose="020B0604020202020204" pitchFamily="34" charset="0"/>
                          <a:cs typeface="Arial" panose="020B0604020202020204" pitchFamily="34" charset="0"/>
                        </a:rPr>
                        <a:t>Overall</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94356538"/>
                  </a:ext>
                </a:extLst>
              </a:tr>
              <a:tr h="242359">
                <a:tc>
                  <a:txBody>
                    <a:bodyPr/>
                    <a:lstStyle/>
                    <a:p>
                      <a:r>
                        <a:rPr lang="en-GB" sz="1100" b="1">
                          <a:solidFill>
                            <a:srgbClr val="000000"/>
                          </a:solidFill>
                          <a:latin typeface="Arial" panose="020B0604020202020204" pitchFamily="34" charset="0"/>
                          <a:cs typeface="Arial" panose="020B0604020202020204" pitchFamily="34" charset="0"/>
                        </a:rPr>
                        <a:t>L1P</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18</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18</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24</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60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681588881"/>
                  </a:ext>
                </a:extLst>
              </a:tr>
              <a:tr h="282364">
                <a:tc>
                  <a:txBody>
                    <a:bodyPr/>
                    <a:lstStyle/>
                    <a:p>
                      <a:r>
                        <a:rPr lang="en-GB" sz="1100" b="1">
                          <a:solidFill>
                            <a:srgbClr val="000000"/>
                          </a:solidFill>
                          <a:latin typeface="Arial" panose="020B0604020202020204" pitchFamily="34" charset="0"/>
                          <a:cs typeface="Arial" panose="020B0604020202020204" pitchFamily="34" charset="0"/>
                        </a:rPr>
                        <a:t>L1M</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27</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27</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36</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90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37305912"/>
                  </a:ext>
                </a:extLst>
              </a:tr>
              <a:tr h="276225">
                <a:tc>
                  <a:txBody>
                    <a:bodyPr/>
                    <a:lstStyle/>
                    <a:p>
                      <a:r>
                        <a:rPr lang="en-GB" sz="1100" b="1">
                          <a:solidFill>
                            <a:srgbClr val="000000"/>
                          </a:solidFill>
                          <a:latin typeface="Arial" panose="020B0604020202020204" pitchFamily="34" charset="0"/>
                          <a:cs typeface="Arial" panose="020B0604020202020204" pitchFamily="34" charset="0"/>
                        </a:rPr>
                        <a:t>L1D</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36</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36</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48</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120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858572919"/>
                  </a:ext>
                </a:extLst>
              </a:tr>
              <a:tr h="276225">
                <a:tc>
                  <a:txBody>
                    <a:bodyPr/>
                    <a:lstStyle/>
                    <a:p>
                      <a:r>
                        <a:rPr lang="en-GB" sz="1100" b="1">
                          <a:solidFill>
                            <a:srgbClr val="000000"/>
                          </a:solidFill>
                          <a:latin typeface="Arial" panose="020B0604020202020204" pitchFamily="34" charset="0"/>
                          <a:cs typeface="Arial" panose="020B0604020202020204" pitchFamily="34" charset="0"/>
                        </a:rPr>
                        <a:t>L1D*</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45</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45</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60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150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104976949"/>
                  </a:ext>
                </a:extLst>
              </a:tr>
              <a:tr h="304800">
                <a:tc>
                  <a:txBody>
                    <a:bodyPr/>
                    <a:lstStyle/>
                    <a:p>
                      <a:r>
                        <a:rPr lang="en-GB" sz="1100" b="1">
                          <a:solidFill>
                            <a:srgbClr val="000000"/>
                          </a:solidFill>
                          <a:latin typeface="Arial" panose="020B0604020202020204" pitchFamily="34" charset="0"/>
                          <a:cs typeface="Arial" panose="020B0604020202020204" pitchFamily="34" charset="0"/>
                        </a:rPr>
                        <a:t>L2P</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54</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54</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72</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180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05445819"/>
                  </a:ext>
                </a:extLst>
              </a:tr>
              <a:tr h="323850">
                <a:tc>
                  <a:txBody>
                    <a:bodyPr/>
                    <a:lstStyle/>
                    <a:p>
                      <a:r>
                        <a:rPr lang="en-GB" sz="1100" b="1">
                          <a:solidFill>
                            <a:srgbClr val="000000"/>
                          </a:solidFill>
                          <a:latin typeface="Arial" panose="020B0604020202020204" pitchFamily="34" charset="0"/>
                          <a:cs typeface="Arial" panose="020B0604020202020204" pitchFamily="34" charset="0"/>
                        </a:rPr>
                        <a:t>L2M</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63</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63</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84</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210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300151918"/>
                  </a:ext>
                </a:extLst>
              </a:tr>
              <a:tr h="266700">
                <a:tc>
                  <a:txBody>
                    <a:bodyPr/>
                    <a:lstStyle/>
                    <a:p>
                      <a:r>
                        <a:rPr lang="en-GB" sz="1100" b="1">
                          <a:solidFill>
                            <a:srgbClr val="000000"/>
                          </a:solidFill>
                          <a:latin typeface="Arial" panose="020B0604020202020204" pitchFamily="34" charset="0"/>
                          <a:cs typeface="Arial" panose="020B0604020202020204" pitchFamily="34" charset="0"/>
                        </a:rPr>
                        <a:t>L2D</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72</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72</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96</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240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199625068"/>
                  </a:ext>
                </a:extLst>
              </a:tr>
              <a:tr h="192405">
                <a:tc>
                  <a:txBody>
                    <a:bodyPr/>
                    <a:lstStyle/>
                    <a:p>
                      <a:r>
                        <a:rPr lang="en-GB" sz="1100" b="1">
                          <a:solidFill>
                            <a:srgbClr val="000000"/>
                          </a:solidFill>
                          <a:latin typeface="Arial" panose="020B0604020202020204" pitchFamily="34" charset="0"/>
                          <a:cs typeface="Arial" panose="020B0604020202020204" pitchFamily="34" charset="0"/>
                        </a:rPr>
                        <a:t>L2D*</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81</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81</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108</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a:solidFill>
                            <a:srgbClr val="000000"/>
                          </a:solidFill>
                          <a:latin typeface="Arial" panose="020B0604020202020204" pitchFamily="34" charset="0"/>
                          <a:cs typeface="Arial" panose="020B0604020202020204" pitchFamily="34" charset="0"/>
                        </a:rPr>
                        <a:t>270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039126994"/>
                  </a:ext>
                </a:extLst>
              </a:tr>
              <a:tr h="192405">
                <a:tc>
                  <a:txBody>
                    <a:bodyPr/>
                    <a:lstStyle/>
                    <a:p>
                      <a:r>
                        <a:rPr lang="en-GB" sz="1100" b="1">
                          <a:solidFill>
                            <a:srgbClr val="000000"/>
                          </a:solidFill>
                          <a:latin typeface="Arial" panose="020B0604020202020204" pitchFamily="34" charset="0"/>
                          <a:cs typeface="Arial" panose="020B0604020202020204" pitchFamily="34" charset="0"/>
                        </a:rPr>
                        <a:t>Max</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b="1">
                          <a:solidFill>
                            <a:srgbClr val="000000"/>
                          </a:solidFill>
                          <a:latin typeface="Arial" panose="020B0604020202020204" pitchFamily="34" charset="0"/>
                          <a:cs typeface="Arial" panose="020B0604020202020204" pitchFamily="34" charset="0"/>
                        </a:rPr>
                        <a:t>90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b="1">
                          <a:solidFill>
                            <a:srgbClr val="000000"/>
                          </a:solidFill>
                          <a:latin typeface="Arial" panose="020B0604020202020204" pitchFamily="34" charset="0"/>
                          <a:cs typeface="Arial" panose="020B0604020202020204" pitchFamily="34" charset="0"/>
                        </a:rPr>
                        <a:t>90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b="1">
                          <a:solidFill>
                            <a:srgbClr val="000000"/>
                          </a:solidFill>
                          <a:latin typeface="Arial" panose="020B0604020202020204" pitchFamily="34" charset="0"/>
                          <a:cs typeface="Arial" panose="020B0604020202020204" pitchFamily="34" charset="0"/>
                        </a:rPr>
                        <a:t>120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1100" b="1">
                          <a:solidFill>
                            <a:srgbClr val="000000"/>
                          </a:solidFill>
                          <a:latin typeface="Arial" panose="020B0604020202020204" pitchFamily="34" charset="0"/>
                          <a:cs typeface="Arial" panose="020B0604020202020204" pitchFamily="34" charset="0"/>
                        </a:rPr>
                        <a:t>300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218094149"/>
                  </a:ext>
                </a:extLst>
              </a:tr>
            </a:tbl>
          </a:graphicData>
        </a:graphic>
      </p:graphicFrame>
      <p:pic>
        <p:nvPicPr>
          <p:cNvPr id="44" name="Picture 43">
            <a:extLst>
              <a:ext uri="{FF2B5EF4-FFF2-40B4-BE49-F238E27FC236}">
                <a16:creationId xmlns:a16="http://schemas.microsoft.com/office/drawing/2014/main" id="{F13BC9C7-6178-BD8B-B27B-EECB4CAC1BCE}"/>
              </a:ext>
            </a:extLst>
          </p:cNvPr>
          <p:cNvPicPr>
            <a:picLocks noChangeAspect="1"/>
          </p:cNvPicPr>
          <p:nvPr/>
        </p:nvPicPr>
        <p:blipFill>
          <a:blip r:embed="rId5"/>
          <a:stretch>
            <a:fillRect/>
          </a:stretch>
        </p:blipFill>
        <p:spPr>
          <a:xfrm>
            <a:off x="1216206" y="5354247"/>
            <a:ext cx="803863" cy="790576"/>
          </a:xfrm>
          <a:prstGeom prst="rect">
            <a:avLst/>
          </a:prstGeom>
        </p:spPr>
      </p:pic>
      <p:pic>
        <p:nvPicPr>
          <p:cNvPr id="47" name="Picture 46">
            <a:extLst>
              <a:ext uri="{FF2B5EF4-FFF2-40B4-BE49-F238E27FC236}">
                <a16:creationId xmlns:a16="http://schemas.microsoft.com/office/drawing/2014/main" id="{EACB2EEE-CF48-482A-2F66-02691293408B}"/>
              </a:ext>
            </a:extLst>
          </p:cNvPr>
          <p:cNvPicPr>
            <a:picLocks noChangeAspect="1"/>
          </p:cNvPicPr>
          <p:nvPr/>
        </p:nvPicPr>
        <p:blipFill>
          <a:blip r:embed="rId4"/>
          <a:stretch>
            <a:fillRect/>
          </a:stretch>
        </p:blipFill>
        <p:spPr>
          <a:xfrm>
            <a:off x="7701756" y="5213160"/>
            <a:ext cx="981251" cy="926300"/>
          </a:xfrm>
          <a:prstGeom prst="rect">
            <a:avLst/>
          </a:prstGeom>
        </p:spPr>
      </p:pic>
      <p:pic>
        <p:nvPicPr>
          <p:cNvPr id="21" name="Picture 20">
            <a:extLst>
              <a:ext uri="{FF2B5EF4-FFF2-40B4-BE49-F238E27FC236}">
                <a16:creationId xmlns:a16="http://schemas.microsoft.com/office/drawing/2014/main" id="{CD87627A-097C-6190-7E88-4154B085C6E8}"/>
              </a:ext>
            </a:extLst>
          </p:cNvPr>
          <p:cNvPicPr>
            <a:picLocks noChangeAspect="1"/>
          </p:cNvPicPr>
          <p:nvPr/>
        </p:nvPicPr>
        <p:blipFill>
          <a:blip r:embed="rId6"/>
          <a:stretch>
            <a:fillRect/>
          </a:stretch>
        </p:blipFill>
        <p:spPr>
          <a:xfrm>
            <a:off x="3654041" y="1708266"/>
            <a:ext cx="953268" cy="945702"/>
          </a:xfrm>
          <a:prstGeom prst="rect">
            <a:avLst/>
          </a:prstGeom>
        </p:spPr>
      </p:pic>
      <p:pic>
        <p:nvPicPr>
          <p:cNvPr id="23" name="Picture 22">
            <a:extLst>
              <a:ext uri="{FF2B5EF4-FFF2-40B4-BE49-F238E27FC236}">
                <a16:creationId xmlns:a16="http://schemas.microsoft.com/office/drawing/2014/main" id="{4DFA1E44-DC55-AC2B-3D21-8A12A076245C}"/>
              </a:ext>
            </a:extLst>
          </p:cNvPr>
          <p:cNvPicPr>
            <a:picLocks noChangeAspect="1"/>
          </p:cNvPicPr>
          <p:nvPr/>
        </p:nvPicPr>
        <p:blipFill>
          <a:blip r:embed="rId7"/>
          <a:stretch>
            <a:fillRect/>
          </a:stretch>
        </p:blipFill>
        <p:spPr>
          <a:xfrm>
            <a:off x="5648430" y="1668380"/>
            <a:ext cx="1022717" cy="1025474"/>
          </a:xfrm>
          <a:prstGeom prst="rect">
            <a:avLst/>
          </a:prstGeom>
        </p:spPr>
      </p:pic>
      <p:pic>
        <p:nvPicPr>
          <p:cNvPr id="33" name="Picture 32">
            <a:extLst>
              <a:ext uri="{FF2B5EF4-FFF2-40B4-BE49-F238E27FC236}">
                <a16:creationId xmlns:a16="http://schemas.microsoft.com/office/drawing/2014/main" id="{912F17DC-41C7-F3F9-E13C-5CB29230718F}"/>
              </a:ext>
            </a:extLst>
          </p:cNvPr>
          <p:cNvPicPr>
            <a:picLocks noChangeAspect="1"/>
          </p:cNvPicPr>
          <p:nvPr/>
        </p:nvPicPr>
        <p:blipFill>
          <a:blip r:embed="rId8"/>
          <a:stretch>
            <a:fillRect/>
          </a:stretch>
        </p:blipFill>
        <p:spPr>
          <a:xfrm>
            <a:off x="3682581" y="3429000"/>
            <a:ext cx="924728" cy="927207"/>
          </a:xfrm>
          <a:prstGeom prst="rect">
            <a:avLst/>
          </a:prstGeom>
        </p:spPr>
      </p:pic>
      <p:pic>
        <p:nvPicPr>
          <p:cNvPr id="36" name="Picture 35">
            <a:extLst>
              <a:ext uri="{FF2B5EF4-FFF2-40B4-BE49-F238E27FC236}">
                <a16:creationId xmlns:a16="http://schemas.microsoft.com/office/drawing/2014/main" id="{137FAA2C-EEE4-26AC-7A54-F864A568465E}"/>
              </a:ext>
            </a:extLst>
          </p:cNvPr>
          <p:cNvPicPr>
            <a:picLocks noChangeAspect="1"/>
          </p:cNvPicPr>
          <p:nvPr/>
        </p:nvPicPr>
        <p:blipFill>
          <a:blip r:embed="rId9"/>
          <a:stretch>
            <a:fillRect/>
          </a:stretch>
        </p:blipFill>
        <p:spPr>
          <a:xfrm>
            <a:off x="5641470" y="3385561"/>
            <a:ext cx="1006203" cy="1011555"/>
          </a:xfrm>
          <a:prstGeom prst="rect">
            <a:avLst/>
          </a:prstGeom>
        </p:spPr>
      </p:pic>
      <p:pic>
        <p:nvPicPr>
          <p:cNvPr id="39" name="Picture 38">
            <a:extLst>
              <a:ext uri="{FF2B5EF4-FFF2-40B4-BE49-F238E27FC236}">
                <a16:creationId xmlns:a16="http://schemas.microsoft.com/office/drawing/2014/main" id="{8F7715BE-5DDA-123B-F1F9-1EBB72661411}"/>
              </a:ext>
            </a:extLst>
          </p:cNvPr>
          <p:cNvPicPr>
            <a:picLocks noChangeAspect="1"/>
          </p:cNvPicPr>
          <p:nvPr/>
        </p:nvPicPr>
        <p:blipFill>
          <a:blip r:embed="rId10"/>
          <a:stretch>
            <a:fillRect/>
          </a:stretch>
        </p:blipFill>
        <p:spPr>
          <a:xfrm>
            <a:off x="3654041" y="5213160"/>
            <a:ext cx="944688" cy="934691"/>
          </a:xfrm>
          <a:prstGeom prst="rect">
            <a:avLst/>
          </a:prstGeom>
        </p:spPr>
      </p:pic>
      <p:pic>
        <p:nvPicPr>
          <p:cNvPr id="42" name="Picture 41" descr="A logo with blue text&#10;&#10;Description automatically generated">
            <a:extLst>
              <a:ext uri="{FF2B5EF4-FFF2-40B4-BE49-F238E27FC236}">
                <a16:creationId xmlns:a16="http://schemas.microsoft.com/office/drawing/2014/main" id="{2B7D4E10-3A83-E7C8-6539-0D3E8EC9CF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1294" y="180087"/>
            <a:ext cx="876376" cy="823031"/>
          </a:xfrm>
          <a:prstGeom prst="rect">
            <a:avLst/>
          </a:prstGeom>
        </p:spPr>
      </p:pic>
      <p:pic>
        <p:nvPicPr>
          <p:cNvPr id="22" name="Audio 21">
            <a:hlinkClick r:id="" action="ppaction://media"/>
            <a:extLst>
              <a:ext uri="{FF2B5EF4-FFF2-40B4-BE49-F238E27FC236}">
                <a16:creationId xmlns:a16="http://schemas.microsoft.com/office/drawing/2014/main" id="{C5531130-859D-D93E-D6C7-8C90A40B59BB}"/>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871269" y="4716766"/>
            <a:ext cx="2057400" cy="2057400"/>
          </a:xfrm>
          <a:prstGeom prst="ellipse">
            <a:avLst/>
          </a:prstGeom>
        </p:spPr>
      </p:pic>
      <p:sp>
        <p:nvSpPr>
          <p:cNvPr id="9" name="Rectangle 1">
            <a:extLst>
              <a:ext uri="{FF2B5EF4-FFF2-40B4-BE49-F238E27FC236}">
                <a16:creationId xmlns:a16="http://schemas.microsoft.com/office/drawing/2014/main" id="{879E661E-80A6-A191-6A8B-9F8BBF7B5F2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4" name="Picture 13">
            <a:extLst>
              <a:ext uri="{FF2B5EF4-FFF2-40B4-BE49-F238E27FC236}">
                <a16:creationId xmlns:a16="http://schemas.microsoft.com/office/drawing/2014/main" id="{5A131076-2739-8081-1D74-576937A27985}"/>
              </a:ext>
            </a:extLst>
          </p:cNvPr>
          <p:cNvPicPr>
            <a:picLocks noChangeAspect="1"/>
          </p:cNvPicPr>
          <p:nvPr/>
        </p:nvPicPr>
        <p:blipFill>
          <a:blip r:embed="rId13"/>
          <a:stretch>
            <a:fillRect/>
          </a:stretch>
        </p:blipFill>
        <p:spPr>
          <a:xfrm>
            <a:off x="7728121" y="1619038"/>
            <a:ext cx="982387" cy="982387"/>
          </a:xfrm>
          <a:prstGeom prst="rect">
            <a:avLst/>
          </a:prstGeom>
        </p:spPr>
      </p:pic>
      <p:pic>
        <p:nvPicPr>
          <p:cNvPr id="26" name="Picture 25">
            <a:extLst>
              <a:ext uri="{FF2B5EF4-FFF2-40B4-BE49-F238E27FC236}">
                <a16:creationId xmlns:a16="http://schemas.microsoft.com/office/drawing/2014/main" id="{365AC550-838F-5D10-F55F-C235EC181BD8}"/>
              </a:ext>
            </a:extLst>
          </p:cNvPr>
          <p:cNvPicPr>
            <a:picLocks noChangeAspect="1"/>
          </p:cNvPicPr>
          <p:nvPr/>
        </p:nvPicPr>
        <p:blipFill>
          <a:blip r:embed="rId14"/>
          <a:stretch>
            <a:fillRect/>
          </a:stretch>
        </p:blipFill>
        <p:spPr>
          <a:xfrm>
            <a:off x="7701756" y="3383511"/>
            <a:ext cx="1000530" cy="1000530"/>
          </a:xfrm>
          <a:prstGeom prst="rect">
            <a:avLst/>
          </a:prstGeom>
        </p:spPr>
      </p:pic>
      <p:pic>
        <p:nvPicPr>
          <p:cNvPr id="30" name="Picture 29">
            <a:extLst>
              <a:ext uri="{FF2B5EF4-FFF2-40B4-BE49-F238E27FC236}">
                <a16:creationId xmlns:a16="http://schemas.microsoft.com/office/drawing/2014/main" id="{7A677578-F5C9-9825-314B-F9AC0719100B}"/>
              </a:ext>
            </a:extLst>
          </p:cNvPr>
          <p:cNvPicPr>
            <a:picLocks noChangeAspect="1"/>
          </p:cNvPicPr>
          <p:nvPr/>
        </p:nvPicPr>
        <p:blipFill>
          <a:blip r:embed="rId15"/>
          <a:stretch>
            <a:fillRect/>
          </a:stretch>
        </p:blipFill>
        <p:spPr>
          <a:xfrm>
            <a:off x="10202663" y="5354247"/>
            <a:ext cx="850036" cy="850036"/>
          </a:xfrm>
          <a:prstGeom prst="rect">
            <a:avLst/>
          </a:prstGeom>
        </p:spPr>
      </p:pic>
    </p:spTree>
    <p:extLst>
      <p:ext uri="{BB962C8B-B14F-4D97-AF65-F5344CB8AC3E}">
        <p14:creationId xmlns:p14="http://schemas.microsoft.com/office/powerpoint/2010/main" val="86520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2441174" y="3092918"/>
            <a:ext cx="7697436" cy="2050978"/>
          </a:xfrm>
        </p:spPr>
        <p:txBody>
          <a:bodyPr anchor="t">
            <a:normAutofit fontScale="90000"/>
          </a:bodyPr>
          <a:lstStyle/>
          <a:p>
            <a:pPr algn="ctr">
              <a:lnSpc>
                <a:spcPct val="100000"/>
              </a:lnSpc>
              <a:spcAft>
                <a:spcPts val="1200"/>
              </a:spcAft>
            </a:pPr>
            <a:br>
              <a:rPr lang="en-US" sz="6000" kern="1100" spc="-30">
                <a:solidFill>
                  <a:srgbClr val="DA1C51"/>
                </a:solidFill>
                <a:latin typeface="Arial" panose="020B0604020202020204" pitchFamily="34" charset="0"/>
                <a:cs typeface="Arial" panose="020B0604020202020204" pitchFamily="34" charset="0"/>
              </a:rPr>
            </a:br>
            <a:r>
              <a:rPr lang="en-US" sz="3600" kern="1100" spc="-30">
                <a:solidFill>
                  <a:srgbClr val="DA1C51"/>
                </a:solidFill>
                <a:latin typeface="Arial" panose="020B0604020202020204" pitchFamily="34" charset="0"/>
                <a:cs typeface="Arial" panose="020B0604020202020204" pitchFamily="34" charset="0"/>
              </a:rPr>
              <a:t> Subject Officer: Victoria Husband</a:t>
            </a:r>
            <a:br>
              <a:rPr lang="en-US" sz="3600" kern="1100" spc="-30">
                <a:solidFill>
                  <a:srgbClr val="DA1C51"/>
                </a:solidFill>
                <a:latin typeface="Arial" panose="020B0604020202020204" pitchFamily="34" charset="0"/>
                <a:cs typeface="Arial" panose="020B0604020202020204" pitchFamily="34" charset="0"/>
              </a:rPr>
            </a:br>
            <a:r>
              <a:rPr lang="en-US" sz="3600" kern="1100" spc="-30">
                <a:solidFill>
                  <a:srgbClr val="DA1C51"/>
                </a:solidFill>
                <a:latin typeface="Arial" panose="020B0604020202020204" pitchFamily="34" charset="0"/>
                <a:cs typeface="Arial" panose="020B0604020202020204" pitchFamily="34" charset="0"/>
              </a:rPr>
              <a:t> Subject Support Officer: Mike Saltmarsh</a:t>
            </a:r>
            <a:br>
              <a:rPr lang="en-US" sz="4400" kern="1100" spc="-30">
                <a:solidFill>
                  <a:srgbClr val="3DA0E4"/>
                </a:solidFill>
                <a:latin typeface="Gotham Rounded Book"/>
                <a:cs typeface="Gotham Rounded Book"/>
              </a:rPr>
            </a:br>
            <a:r>
              <a:rPr lang="en-US" sz="4400" kern="1100" spc="-30">
                <a:solidFill>
                  <a:srgbClr val="3DA0E4"/>
                </a:solidFill>
                <a:latin typeface="Gotham Rounded Book"/>
                <a:cs typeface="Gotham Rounded Book"/>
              </a:rPr>
              <a:t>                                  </a:t>
            </a:r>
            <a:br>
              <a:rPr lang="en-US" sz="4400" kern="1100" spc="-30">
                <a:solidFill>
                  <a:srgbClr val="3DA0E4"/>
                </a:solidFill>
                <a:latin typeface="Gotham Rounded Book"/>
                <a:cs typeface="Gotham Rounded Book"/>
              </a:rPr>
            </a:br>
            <a:r>
              <a:rPr lang="en-US" sz="4400" kern="1100" spc="-30">
                <a:solidFill>
                  <a:srgbClr val="3DA0E4"/>
                </a:solidFill>
                <a:latin typeface="Gotham Rounded Book"/>
                <a:cs typeface="Gotham Rounded Book"/>
              </a:rPr>
              <a:t>                              </a:t>
            </a:r>
            <a:br>
              <a:rPr lang="en-GB" sz="6000">
                <a:effectLst/>
                <a:latin typeface="Arial" panose="020B0604020202020204" pitchFamily="34" charset="0"/>
                <a:ea typeface="Gotham Rounded Book" pitchFamily="50" charset="0"/>
                <a:cs typeface="Arial" panose="020B0604020202020204" pitchFamily="34" charset="0"/>
              </a:rPr>
            </a:br>
            <a:br>
              <a:rPr lang="en-US" sz="6000" kern="1100" spc="-30">
                <a:solidFill>
                  <a:srgbClr val="3DA0E4"/>
                </a:solidFill>
                <a:latin typeface="Bliss 2 Light" panose="02000506030000020004" pitchFamily="2" charset="0"/>
                <a:cs typeface="Arial" panose="020B0604020202020204" pitchFamily="34" charset="0"/>
              </a:rPr>
            </a:br>
            <a:endParaRPr lang="en-US" sz="6000" kern="1100" spc="-30">
              <a:solidFill>
                <a:srgbClr val="3DA0E4"/>
              </a:solidFill>
              <a:latin typeface="Gotham Rounded Medium" pitchFamily="2" charset="77"/>
              <a:cs typeface="Arial" panose="020B0604020202020204" pitchFamily="34" charset="0"/>
            </a:endParaRPr>
          </a:p>
        </p:txBody>
      </p:sp>
      <p:pic>
        <p:nvPicPr>
          <p:cNvPr id="3" name="Picture 2">
            <a:extLst>
              <a:ext uri="{FF2B5EF4-FFF2-40B4-BE49-F238E27FC236}">
                <a16:creationId xmlns:a16="http://schemas.microsoft.com/office/drawing/2014/main" id="{F633F2A5-ABF1-2210-1698-6AAE0CD7ADC6}"/>
              </a:ext>
            </a:extLst>
          </p:cNvPr>
          <p:cNvPicPr>
            <a:picLocks noChangeAspect="1"/>
          </p:cNvPicPr>
          <p:nvPr/>
        </p:nvPicPr>
        <p:blipFill rotWithShape="1">
          <a:blip r:embed="rId4"/>
          <a:srcRect l="3234" r="1479" b="3201"/>
          <a:stretch/>
        </p:blipFill>
        <p:spPr>
          <a:xfrm>
            <a:off x="3605963" y="969444"/>
            <a:ext cx="4980073" cy="2922340"/>
          </a:xfrm>
          <a:prstGeom prst="rect">
            <a:avLst/>
          </a:prstGeom>
        </p:spPr>
      </p:pic>
      <p:sp>
        <p:nvSpPr>
          <p:cNvPr id="5" name="TextBox 4">
            <a:extLst>
              <a:ext uri="{FF2B5EF4-FFF2-40B4-BE49-F238E27FC236}">
                <a16:creationId xmlns:a16="http://schemas.microsoft.com/office/drawing/2014/main" id="{5119DA4A-525E-9BFE-A4B5-6EAEA6EA2675}"/>
              </a:ext>
            </a:extLst>
          </p:cNvPr>
          <p:cNvSpPr txBox="1"/>
          <p:nvPr/>
        </p:nvSpPr>
        <p:spPr>
          <a:xfrm>
            <a:off x="4289213" y="85265"/>
            <a:ext cx="3257099" cy="830997"/>
          </a:xfrm>
          <a:prstGeom prst="rect">
            <a:avLst/>
          </a:prstGeom>
          <a:noFill/>
        </p:spPr>
        <p:txBody>
          <a:bodyPr wrap="square">
            <a:spAutoFit/>
          </a:bodyPr>
          <a:lstStyle/>
          <a:p>
            <a:pPr algn="ctr"/>
            <a:r>
              <a:rPr lang="en-US" sz="4800" kern="1100" spc="-30">
                <a:solidFill>
                  <a:srgbClr val="DA1C51"/>
                </a:solidFill>
                <a:latin typeface="Arial" panose="020B0604020202020204" pitchFamily="34" charset="0"/>
                <a:cs typeface="Arial" panose="020B0604020202020204" pitchFamily="34" charset="0"/>
              </a:rPr>
              <a:t>Thank You</a:t>
            </a:r>
            <a:endParaRPr lang="en-GB" sz="4800"/>
          </a:p>
        </p:txBody>
      </p:sp>
      <p:pic>
        <p:nvPicPr>
          <p:cNvPr id="6" name="Picture 5">
            <a:extLst>
              <a:ext uri="{FF2B5EF4-FFF2-40B4-BE49-F238E27FC236}">
                <a16:creationId xmlns:a16="http://schemas.microsoft.com/office/drawing/2014/main" id="{FDACF588-31FA-0BFE-4727-7E943E7D6212}"/>
              </a:ext>
            </a:extLst>
          </p:cNvPr>
          <p:cNvPicPr>
            <a:picLocks noChangeAspect="1"/>
          </p:cNvPicPr>
          <p:nvPr/>
        </p:nvPicPr>
        <p:blipFill rotWithShape="1">
          <a:blip r:embed="rId5"/>
          <a:srcRect t="6383" r="77846"/>
          <a:stretch/>
        </p:blipFill>
        <p:spPr>
          <a:xfrm>
            <a:off x="424515" y="5265869"/>
            <a:ext cx="607461" cy="525699"/>
          </a:xfrm>
          <a:prstGeom prst="rect">
            <a:avLst/>
          </a:prstGeom>
        </p:spPr>
      </p:pic>
      <p:sp>
        <p:nvSpPr>
          <p:cNvPr id="8" name="TextBox 7">
            <a:extLst>
              <a:ext uri="{FF2B5EF4-FFF2-40B4-BE49-F238E27FC236}">
                <a16:creationId xmlns:a16="http://schemas.microsoft.com/office/drawing/2014/main" id="{0331EC86-DBCC-3143-2D43-D19D17308606}"/>
              </a:ext>
            </a:extLst>
          </p:cNvPr>
          <p:cNvSpPr txBox="1"/>
          <p:nvPr/>
        </p:nvSpPr>
        <p:spPr>
          <a:xfrm>
            <a:off x="1031976" y="5265869"/>
            <a:ext cx="11018062" cy="1200329"/>
          </a:xfrm>
          <a:prstGeom prst="rect">
            <a:avLst/>
          </a:prstGeom>
          <a:noFill/>
        </p:spPr>
        <p:txBody>
          <a:bodyPr wrap="square">
            <a:spAutoFit/>
          </a:bodyPr>
          <a:lstStyle/>
          <a:p>
            <a:r>
              <a:rPr lang="en-US" sz="2400" kern="1100" spc="-30" dirty="0">
                <a:solidFill>
                  <a:srgbClr val="DA1C5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performingarts@eduqas.co.uk</a:t>
            </a:r>
            <a:r>
              <a:rPr lang="en-US" sz="2400" kern="1100" spc="-30" dirty="0">
                <a:solidFill>
                  <a:srgbClr val="DA1C51"/>
                </a:solidFill>
                <a:latin typeface="Arial" panose="020B0604020202020204" pitchFamily="34" charset="0"/>
                <a:cs typeface="Arial" panose="020B0604020202020204" pitchFamily="34" charset="0"/>
              </a:rPr>
              <a:t>                                  </a:t>
            </a:r>
            <a:r>
              <a:rPr lang="en-GB" sz="2400" dirty="0">
                <a:solidFill>
                  <a:srgbClr val="DA1C51"/>
                </a:solidFill>
                <a:effectLst/>
                <a:latin typeface="Arial" panose="020B0604020202020204" pitchFamily="34" charset="0"/>
                <a:ea typeface="Gotham Rounded Book" pitchFamily="50" charset="0"/>
                <a:cs typeface="Arial" panose="020B0604020202020204" pitchFamily="34" charset="0"/>
              </a:rPr>
              <a:t>029 2026 5470</a:t>
            </a:r>
          </a:p>
          <a:p>
            <a:endParaRPr lang="en-GB" sz="2400" dirty="0">
              <a:solidFill>
                <a:srgbClr val="DA1C51"/>
              </a:solidFill>
              <a:latin typeface="Arial" panose="020B0604020202020204" pitchFamily="34" charset="0"/>
              <a:cs typeface="Arial" panose="020B0604020202020204" pitchFamily="34" charset="0"/>
            </a:endParaRPr>
          </a:p>
          <a:p>
            <a:r>
              <a:rPr lang="en-GB" sz="2400" dirty="0">
                <a:solidFill>
                  <a:srgbClr val="DA1C5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e-submission@eduqas.co.uk</a:t>
            </a:r>
            <a:r>
              <a:rPr lang="en-GB" sz="2400" dirty="0">
                <a:solidFill>
                  <a:srgbClr val="DA1C51"/>
                </a:solidFill>
                <a:latin typeface="Arial" panose="020B0604020202020204" pitchFamily="34" charset="0"/>
                <a:cs typeface="Arial" panose="020B0604020202020204" pitchFamily="34" charset="0"/>
              </a:rPr>
              <a:t>                                  </a:t>
            </a:r>
            <a:r>
              <a:rPr lang="en-GB" sz="2400" dirty="0">
                <a:solidFill>
                  <a:srgbClr val="DA1C51"/>
                </a:solidFill>
                <a:effectLst/>
                <a:latin typeface="Arial" panose="020B0604020202020204" pitchFamily="34" charset="0"/>
                <a:ea typeface="Arial" panose="020B0604020202020204" pitchFamily="34" charset="0"/>
              </a:rPr>
              <a:t>029 2240 4310</a:t>
            </a:r>
            <a:endParaRPr lang="en-GB" sz="1600" dirty="0">
              <a:solidFill>
                <a:srgbClr val="DA1C5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9CC7C0F-B5E6-C065-17D4-F6B938C3311D}"/>
              </a:ext>
            </a:extLst>
          </p:cNvPr>
          <p:cNvPicPr>
            <a:picLocks noChangeAspect="1"/>
          </p:cNvPicPr>
          <p:nvPr/>
        </p:nvPicPr>
        <p:blipFill rotWithShape="1">
          <a:blip r:embed="rId8"/>
          <a:srcRect t="10520" r="63157"/>
          <a:stretch/>
        </p:blipFill>
        <p:spPr>
          <a:xfrm>
            <a:off x="7154260" y="5321172"/>
            <a:ext cx="607461" cy="470396"/>
          </a:xfrm>
          <a:prstGeom prst="rect">
            <a:avLst/>
          </a:prstGeom>
        </p:spPr>
      </p:pic>
      <p:pic>
        <p:nvPicPr>
          <p:cNvPr id="4" name="Picture 3" descr="A logo with blue text&#10;&#10;Description automatically generated">
            <a:extLst>
              <a:ext uri="{FF2B5EF4-FFF2-40B4-BE49-F238E27FC236}">
                <a16:creationId xmlns:a16="http://schemas.microsoft.com/office/drawing/2014/main" id="{A2D639B4-5412-CF7C-F2D5-13F2F931BA23}"/>
              </a:ext>
            </a:extLst>
          </p:cNvPr>
          <p:cNvPicPr>
            <a:picLocks noChangeAspect="1"/>
          </p:cNvPicPr>
          <p:nvPr/>
        </p:nvPicPr>
        <p:blipFill>
          <a:blip r:embed="rId9"/>
          <a:stretch>
            <a:fillRect/>
          </a:stretch>
        </p:blipFill>
        <p:spPr>
          <a:xfrm>
            <a:off x="9700422" y="215204"/>
            <a:ext cx="876376" cy="823031"/>
          </a:xfrm>
          <a:prstGeom prst="rect">
            <a:avLst/>
          </a:prstGeom>
        </p:spPr>
      </p:pic>
      <p:pic>
        <p:nvPicPr>
          <p:cNvPr id="7" name="Picture 6">
            <a:extLst>
              <a:ext uri="{FF2B5EF4-FFF2-40B4-BE49-F238E27FC236}">
                <a16:creationId xmlns:a16="http://schemas.microsoft.com/office/drawing/2014/main" id="{64C18CAB-54FF-25CF-5237-6A49301D18EF}"/>
              </a:ext>
            </a:extLst>
          </p:cNvPr>
          <p:cNvPicPr>
            <a:picLocks noChangeAspect="1"/>
          </p:cNvPicPr>
          <p:nvPr/>
        </p:nvPicPr>
        <p:blipFill rotWithShape="1">
          <a:blip r:embed="rId5"/>
          <a:srcRect t="6383" r="77846"/>
          <a:stretch/>
        </p:blipFill>
        <p:spPr>
          <a:xfrm>
            <a:off x="424515" y="5940499"/>
            <a:ext cx="607461" cy="525699"/>
          </a:xfrm>
          <a:prstGeom prst="rect">
            <a:avLst/>
          </a:prstGeom>
        </p:spPr>
      </p:pic>
      <p:pic>
        <p:nvPicPr>
          <p:cNvPr id="10" name="Picture 9">
            <a:extLst>
              <a:ext uri="{FF2B5EF4-FFF2-40B4-BE49-F238E27FC236}">
                <a16:creationId xmlns:a16="http://schemas.microsoft.com/office/drawing/2014/main" id="{30012CA4-AF53-D22A-0BB8-EBF551DE1998}"/>
              </a:ext>
            </a:extLst>
          </p:cNvPr>
          <p:cNvPicPr>
            <a:picLocks noChangeAspect="1"/>
          </p:cNvPicPr>
          <p:nvPr/>
        </p:nvPicPr>
        <p:blipFill rotWithShape="1">
          <a:blip r:embed="rId8"/>
          <a:srcRect t="10520" r="63157"/>
          <a:stretch/>
        </p:blipFill>
        <p:spPr>
          <a:xfrm>
            <a:off x="7154260" y="5977549"/>
            <a:ext cx="607461" cy="470396"/>
          </a:xfrm>
          <a:prstGeom prst="rect">
            <a:avLst/>
          </a:prstGeom>
        </p:spPr>
      </p:pic>
      <p:pic>
        <p:nvPicPr>
          <p:cNvPr id="18" name="Audio 17">
            <a:hlinkClick r:id="" action="ppaction://media"/>
            <a:extLst>
              <a:ext uri="{FF2B5EF4-FFF2-40B4-BE49-F238E27FC236}">
                <a16:creationId xmlns:a16="http://schemas.microsoft.com/office/drawing/2014/main" id="{B458E00D-7DD4-50CE-FBC9-0D0EE9FB99A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84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A91ED-8515-4CEB-B398-8700DAC9DD55}"/>
              </a:ext>
            </a:extLst>
          </p:cNvPr>
          <p:cNvSpPr>
            <a:spLocks noGrp="1"/>
          </p:cNvSpPr>
          <p:nvPr>
            <p:ph type="body" sz="half" idx="2"/>
          </p:nvPr>
        </p:nvSpPr>
        <p:spPr>
          <a:xfrm>
            <a:off x="556757" y="2050720"/>
            <a:ext cx="5539243" cy="4320000"/>
          </a:xfrm>
        </p:spPr>
        <p:txBody>
          <a:bodyPr>
            <a:normAutofit/>
          </a:bodyPr>
          <a:lstStyle/>
          <a:p>
            <a:r>
              <a:rPr lang="en-GB" sz="2000">
                <a:solidFill>
                  <a:srgbClr val="000000"/>
                </a:solidFill>
                <a:latin typeface="Arial" panose="020B0604020202020204" pitchFamily="34" charset="0"/>
                <a:cs typeface="Arial" panose="020B0604020202020204" pitchFamily="34" charset="0"/>
              </a:rPr>
              <a:t>Everything you and your exams officer need to submit marks and upload work is available in our step-by-step guides on the E-Submission site:</a:t>
            </a:r>
          </a:p>
          <a:p>
            <a:r>
              <a:rPr lang="en-GB" sz="2400">
                <a:solidFill>
                  <a:srgbClr val="1E70C0"/>
                </a:solidFill>
                <a:hlinkClick r:id="rId4"/>
              </a:rPr>
              <a:t>E-Submissions Upload Webpage</a:t>
            </a:r>
            <a:endParaRPr lang="en-GB" sz="2400"/>
          </a:p>
          <a:p>
            <a:endParaRPr lang="en-GB">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7" y="272446"/>
            <a:ext cx="7498670" cy="1600200"/>
          </a:xfrm>
        </p:spPr>
        <p:txBody>
          <a:bodyPr>
            <a:normAutofit/>
          </a:bodyPr>
          <a:lstStyle/>
          <a:p>
            <a:r>
              <a:rPr lang="en-US" sz="3200" kern="1100" spc="-30">
                <a:solidFill>
                  <a:srgbClr val="DA1C51"/>
                </a:solidFill>
                <a:latin typeface="Arial" panose="020B0604020202020204" pitchFamily="34" charset="0"/>
                <a:cs typeface="Arial" panose="020B0604020202020204" pitchFamily="34" charset="0"/>
              </a:rPr>
              <a:t>Key Guides</a:t>
            </a:r>
            <a:br>
              <a:rPr lang="en-US" sz="3200" kern="1100" spc="-30">
                <a:solidFill>
                  <a:srgbClr val="3DA0E4"/>
                </a:solidFill>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pic>
        <p:nvPicPr>
          <p:cNvPr id="5" name="Picture 4">
            <a:extLst>
              <a:ext uri="{FF2B5EF4-FFF2-40B4-BE49-F238E27FC236}">
                <a16:creationId xmlns:a16="http://schemas.microsoft.com/office/drawing/2014/main" id="{C2E82F8C-E8A4-3C58-EFEA-36F73FC5D606}"/>
              </a:ext>
            </a:extLst>
          </p:cNvPr>
          <p:cNvPicPr>
            <a:picLocks noChangeAspect="1"/>
          </p:cNvPicPr>
          <p:nvPr/>
        </p:nvPicPr>
        <p:blipFill>
          <a:blip r:embed="rId6"/>
          <a:stretch>
            <a:fillRect/>
          </a:stretch>
        </p:blipFill>
        <p:spPr>
          <a:xfrm>
            <a:off x="1986083" y="3762841"/>
            <a:ext cx="2542042" cy="2520000"/>
          </a:xfrm>
          <a:prstGeom prst="rect">
            <a:avLst/>
          </a:prstGeom>
        </p:spPr>
      </p:pic>
      <p:pic>
        <p:nvPicPr>
          <p:cNvPr id="7" name="Picture 6">
            <a:extLst>
              <a:ext uri="{FF2B5EF4-FFF2-40B4-BE49-F238E27FC236}">
                <a16:creationId xmlns:a16="http://schemas.microsoft.com/office/drawing/2014/main" id="{3B3D8E84-2283-7D03-C7BB-7659384B20C0}"/>
              </a:ext>
            </a:extLst>
          </p:cNvPr>
          <p:cNvPicPr>
            <a:picLocks noChangeAspect="1"/>
          </p:cNvPicPr>
          <p:nvPr/>
        </p:nvPicPr>
        <p:blipFill>
          <a:blip r:embed="rId7"/>
          <a:stretch>
            <a:fillRect/>
          </a:stretch>
        </p:blipFill>
        <p:spPr>
          <a:xfrm>
            <a:off x="6405327" y="1795892"/>
            <a:ext cx="5681896" cy="4645662"/>
          </a:xfrm>
          <a:prstGeom prst="rect">
            <a:avLst/>
          </a:prstGeom>
        </p:spPr>
      </p:pic>
      <p:pic>
        <p:nvPicPr>
          <p:cNvPr id="10" name="Audio 9">
            <a:hlinkClick r:id="" action="ppaction://media"/>
            <a:extLst>
              <a:ext uri="{FF2B5EF4-FFF2-40B4-BE49-F238E27FC236}">
                <a16:creationId xmlns:a16="http://schemas.microsoft.com/office/drawing/2014/main" id="{A980CC6D-1648-432B-F5E1-FBD82CFF761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583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A91ED-8515-4CEB-B398-8700DAC9DD55}"/>
              </a:ext>
            </a:extLst>
          </p:cNvPr>
          <p:cNvSpPr>
            <a:spLocks noGrp="1"/>
          </p:cNvSpPr>
          <p:nvPr>
            <p:ph type="body" sz="half" idx="2"/>
          </p:nvPr>
        </p:nvSpPr>
        <p:spPr>
          <a:xfrm>
            <a:off x="300280" y="2052001"/>
            <a:ext cx="11319291" cy="4256930"/>
          </a:xfrm>
        </p:spPr>
        <p:txBody>
          <a:bodyPr>
            <a:normAutofit/>
          </a:bodyPr>
          <a:lstStyle/>
          <a:p>
            <a:pPr algn="ctr"/>
            <a:r>
              <a:rPr lang="en-GB" sz="1800">
                <a:hlinkClick r:id="rId4"/>
              </a:rPr>
              <a:t>INTERNAL ASSESSMENT - A Guide for Centres</a:t>
            </a:r>
            <a:endParaRPr lang="en-GB" sz="1800"/>
          </a:p>
          <a:p>
            <a:endParaRPr lang="en-GB"/>
          </a:p>
          <a:p>
            <a:endParaRPr lang="en-GB">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7" y="272446"/>
            <a:ext cx="7498670" cy="1600200"/>
          </a:xfrm>
        </p:spPr>
        <p:txBody>
          <a:bodyPr>
            <a:normAutofit/>
          </a:bodyPr>
          <a:lstStyle/>
          <a:p>
            <a:br>
              <a:rPr lang="en-US" sz="3200" kern="1100" spc="-30">
                <a:solidFill>
                  <a:srgbClr val="3DA0E4"/>
                </a:solidFill>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pic>
        <p:nvPicPr>
          <p:cNvPr id="5" name="Picture 4">
            <a:extLst>
              <a:ext uri="{FF2B5EF4-FFF2-40B4-BE49-F238E27FC236}">
                <a16:creationId xmlns:a16="http://schemas.microsoft.com/office/drawing/2014/main" id="{EAB2078C-2E16-1F18-CEBD-426D1D55A680}"/>
              </a:ext>
            </a:extLst>
          </p:cNvPr>
          <p:cNvPicPr>
            <a:picLocks noChangeAspect="1"/>
          </p:cNvPicPr>
          <p:nvPr/>
        </p:nvPicPr>
        <p:blipFill>
          <a:blip r:embed="rId6"/>
          <a:stretch>
            <a:fillRect/>
          </a:stretch>
        </p:blipFill>
        <p:spPr>
          <a:xfrm>
            <a:off x="4507363" y="2613057"/>
            <a:ext cx="3381573" cy="3420000"/>
          </a:xfrm>
          <a:prstGeom prst="rect">
            <a:avLst/>
          </a:prstGeom>
        </p:spPr>
      </p:pic>
      <p:sp>
        <p:nvSpPr>
          <p:cNvPr id="8" name="TextBox 7">
            <a:extLst>
              <a:ext uri="{FF2B5EF4-FFF2-40B4-BE49-F238E27FC236}">
                <a16:creationId xmlns:a16="http://schemas.microsoft.com/office/drawing/2014/main" id="{7882F0CB-5167-2DB0-2217-C10DA0B5A5A6}"/>
              </a:ext>
            </a:extLst>
          </p:cNvPr>
          <p:cNvSpPr txBox="1"/>
          <p:nvPr/>
        </p:nvSpPr>
        <p:spPr>
          <a:xfrm>
            <a:off x="749734" y="853569"/>
            <a:ext cx="7110897" cy="584775"/>
          </a:xfrm>
          <a:prstGeom prst="rect">
            <a:avLst/>
          </a:prstGeom>
          <a:noFill/>
        </p:spPr>
        <p:txBody>
          <a:bodyPr wrap="square">
            <a:spAutoFit/>
          </a:bodyPr>
          <a:lstStyle/>
          <a:p>
            <a:r>
              <a:rPr lang="en-US" sz="3200" kern="1100" spc="-30">
                <a:solidFill>
                  <a:srgbClr val="DA1C51"/>
                </a:solidFill>
                <a:latin typeface="Arial" panose="020B0604020202020204" pitchFamily="34" charset="0"/>
                <a:cs typeface="Arial" panose="020B0604020202020204" pitchFamily="34" charset="0"/>
              </a:rPr>
              <a:t>General Internal Assessment Guide</a:t>
            </a:r>
            <a:endParaRPr lang="en-GB" sz="3200"/>
          </a:p>
        </p:txBody>
      </p:sp>
      <p:pic>
        <p:nvPicPr>
          <p:cNvPr id="10" name="Audio 9">
            <a:hlinkClick r:id="" action="ppaction://media"/>
            <a:extLst>
              <a:ext uri="{FF2B5EF4-FFF2-40B4-BE49-F238E27FC236}">
                <a16:creationId xmlns:a16="http://schemas.microsoft.com/office/drawing/2014/main" id="{969CE461-5A69-2D1D-DDDB-CC27EAC5ACB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360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717178" y="87692"/>
            <a:ext cx="7498670" cy="1600200"/>
          </a:xfrm>
        </p:spPr>
        <p:txBody>
          <a:bodyPr>
            <a:normAutofit/>
          </a:bodyPr>
          <a:lstStyle/>
          <a:p>
            <a:r>
              <a:rPr lang="en-US" kern="1100" spc="-30">
                <a:solidFill>
                  <a:srgbClr val="DA1C51"/>
                </a:solidFill>
                <a:cs typeface="Arial" panose="020B0604020202020204" pitchFamily="34" charset="0"/>
              </a:rPr>
              <a:t>Timeline</a:t>
            </a:r>
            <a:br>
              <a:rPr lang="en-US" sz="3200" kern="1100" spc="-30">
                <a:solidFill>
                  <a:srgbClr val="3DA0E4"/>
                </a:solidFill>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sp>
        <p:nvSpPr>
          <p:cNvPr id="10" name="TextBox 9">
            <a:extLst>
              <a:ext uri="{FF2B5EF4-FFF2-40B4-BE49-F238E27FC236}">
                <a16:creationId xmlns:a16="http://schemas.microsoft.com/office/drawing/2014/main" id="{18295634-FFEE-5984-EA52-E0E5E6E75651}"/>
              </a:ext>
            </a:extLst>
          </p:cNvPr>
          <p:cNvSpPr txBox="1"/>
          <p:nvPr/>
        </p:nvSpPr>
        <p:spPr>
          <a:xfrm>
            <a:off x="1098981" y="2103824"/>
            <a:ext cx="2351926" cy="369332"/>
          </a:xfrm>
          <a:prstGeom prst="rect">
            <a:avLst/>
          </a:prstGeom>
          <a:noFill/>
        </p:spPr>
        <p:txBody>
          <a:bodyPr wrap="none" rtlCol="0">
            <a:spAutoFit/>
          </a:bodyPr>
          <a:lstStyle/>
          <a:p>
            <a:r>
              <a:rPr lang="en-GB">
                <a:solidFill>
                  <a:srgbClr val="DA1C51"/>
                </a:solidFill>
                <a:latin typeface="Arial" panose="020B0604020202020204" pitchFamily="34" charset="0"/>
                <a:cs typeface="Arial" panose="020B0604020202020204" pitchFamily="34" charset="0"/>
              </a:rPr>
              <a:t>Summer Series 2025</a:t>
            </a:r>
          </a:p>
        </p:txBody>
      </p:sp>
      <p:sp>
        <p:nvSpPr>
          <p:cNvPr id="13" name="TextBox 12">
            <a:extLst>
              <a:ext uri="{FF2B5EF4-FFF2-40B4-BE49-F238E27FC236}">
                <a16:creationId xmlns:a16="http://schemas.microsoft.com/office/drawing/2014/main" id="{153AA9CE-40A7-8B10-04A5-EBCC72AC4A73}"/>
              </a:ext>
            </a:extLst>
          </p:cNvPr>
          <p:cNvSpPr txBox="1"/>
          <p:nvPr/>
        </p:nvSpPr>
        <p:spPr>
          <a:xfrm>
            <a:off x="8264484" y="2116883"/>
            <a:ext cx="2146742" cy="369332"/>
          </a:xfrm>
          <a:prstGeom prst="rect">
            <a:avLst/>
          </a:prstGeom>
          <a:noFill/>
        </p:spPr>
        <p:txBody>
          <a:bodyPr wrap="none" rtlCol="0">
            <a:spAutoFit/>
          </a:bodyPr>
          <a:lstStyle/>
          <a:p>
            <a:r>
              <a:rPr lang="en-GB">
                <a:solidFill>
                  <a:srgbClr val="DA1C51"/>
                </a:solidFill>
                <a:latin typeface="Arial" panose="020B0604020202020204" pitchFamily="34" charset="0"/>
                <a:cs typeface="Arial" panose="020B0604020202020204" pitchFamily="34" charset="0"/>
              </a:rPr>
              <a:t>Winter Series 2026</a:t>
            </a:r>
          </a:p>
        </p:txBody>
      </p:sp>
      <p:pic>
        <p:nvPicPr>
          <p:cNvPr id="5" name="Picture 4">
            <a:extLst>
              <a:ext uri="{FF2B5EF4-FFF2-40B4-BE49-F238E27FC236}">
                <a16:creationId xmlns:a16="http://schemas.microsoft.com/office/drawing/2014/main" id="{A02FBB0D-36AF-448E-E5B9-C8D1FF13AA4A}"/>
              </a:ext>
            </a:extLst>
          </p:cNvPr>
          <p:cNvPicPr>
            <a:picLocks noChangeAspect="1"/>
          </p:cNvPicPr>
          <p:nvPr/>
        </p:nvPicPr>
        <p:blipFill>
          <a:blip r:embed="rId6"/>
          <a:stretch>
            <a:fillRect/>
          </a:stretch>
        </p:blipFill>
        <p:spPr>
          <a:xfrm>
            <a:off x="82296" y="2796563"/>
            <a:ext cx="5814564" cy="3551228"/>
          </a:xfrm>
          <a:prstGeom prst="rect">
            <a:avLst/>
          </a:prstGeom>
        </p:spPr>
      </p:pic>
      <p:pic>
        <p:nvPicPr>
          <p:cNvPr id="16" name="Audio 15">
            <a:hlinkClick r:id="" action="ppaction://media"/>
            <a:extLst>
              <a:ext uri="{FF2B5EF4-FFF2-40B4-BE49-F238E27FC236}">
                <a16:creationId xmlns:a16="http://schemas.microsoft.com/office/drawing/2014/main" id="{4B476D48-9739-2066-E8BF-249CE011DE0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718026" y="5111685"/>
            <a:ext cx="2057400" cy="2057400"/>
          </a:xfrm>
          <a:prstGeom prst="ellipse">
            <a:avLst/>
          </a:prstGeom>
        </p:spPr>
      </p:pic>
      <p:pic>
        <p:nvPicPr>
          <p:cNvPr id="6" name="Picture 5">
            <a:extLst>
              <a:ext uri="{FF2B5EF4-FFF2-40B4-BE49-F238E27FC236}">
                <a16:creationId xmlns:a16="http://schemas.microsoft.com/office/drawing/2014/main" id="{87E5326F-AF31-6699-74AC-35F75DCB1470}"/>
              </a:ext>
            </a:extLst>
          </p:cNvPr>
          <p:cNvPicPr>
            <a:picLocks noChangeAspect="1"/>
          </p:cNvPicPr>
          <p:nvPr/>
        </p:nvPicPr>
        <p:blipFill>
          <a:blip r:embed="rId8"/>
          <a:stretch>
            <a:fillRect/>
          </a:stretch>
        </p:blipFill>
        <p:spPr>
          <a:xfrm>
            <a:off x="6295142" y="2492440"/>
            <a:ext cx="5224370" cy="3939175"/>
          </a:xfrm>
          <a:prstGeom prst="rect">
            <a:avLst/>
          </a:prstGeom>
        </p:spPr>
      </p:pic>
    </p:spTree>
    <p:extLst>
      <p:ext uri="{BB962C8B-B14F-4D97-AF65-F5344CB8AC3E}">
        <p14:creationId xmlns:p14="http://schemas.microsoft.com/office/powerpoint/2010/main" val="128697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A91ED-8515-4CEB-B398-8700DAC9DD55}"/>
              </a:ext>
            </a:extLst>
          </p:cNvPr>
          <p:cNvSpPr>
            <a:spLocks noGrp="1"/>
          </p:cNvSpPr>
          <p:nvPr>
            <p:ph type="body" sz="half" idx="2"/>
          </p:nvPr>
        </p:nvSpPr>
        <p:spPr>
          <a:xfrm>
            <a:off x="365838" y="1872646"/>
            <a:ext cx="11199814" cy="3600000"/>
          </a:xfrm>
        </p:spPr>
        <p:txBody>
          <a:bodyPr>
            <a:noAutofit/>
          </a:bodyPr>
          <a:lstStyle/>
          <a:p>
            <a:r>
              <a:rPr lang="en-GB" b="1">
                <a:solidFill>
                  <a:srgbClr val="000000"/>
                </a:solidFill>
                <a:effectLst/>
                <a:latin typeface="Arial" panose="020B0604020202020204" pitchFamily="34" charset="0"/>
                <a:ea typeface="Arial" panose="020B0604020202020204" pitchFamily="34" charset="0"/>
              </a:rPr>
              <a:t>Preparing the Sample</a:t>
            </a:r>
            <a:endParaRPr lang="en-GB">
              <a:solidFill>
                <a:srgbClr val="000000"/>
              </a:solidFill>
              <a:effectLst/>
              <a:latin typeface="Arial" panose="020B0604020202020204" pitchFamily="34" charset="0"/>
              <a:ea typeface="Arial" panose="020B0604020202020204" pitchFamily="34" charset="0"/>
            </a:endParaRPr>
          </a:p>
          <a:p>
            <a:r>
              <a:rPr lang="en-GB">
                <a:solidFill>
                  <a:srgbClr val="000000"/>
                </a:solidFill>
                <a:effectLst/>
                <a:latin typeface="Arial" panose="020B0604020202020204" pitchFamily="34" charset="0"/>
                <a:ea typeface="Arial" panose="020B0604020202020204" pitchFamily="34" charset="0"/>
              </a:rPr>
              <a:t>Preparing evidence in two compressed zip files per candidate, per unit will reduce the number of files you will need to upload. There is an upload limit of 10 individual files per candidate.</a:t>
            </a:r>
          </a:p>
          <a:p>
            <a:r>
              <a:rPr lang="en-GB">
                <a:solidFill>
                  <a:srgbClr val="000000"/>
                </a:solidFill>
                <a:effectLst/>
                <a:latin typeface="Arial" panose="020B0604020202020204" pitchFamily="34" charset="0"/>
                <a:ea typeface="Arial" panose="020B0604020202020204" pitchFamily="34" charset="0"/>
              </a:rPr>
              <a:t>Centres may find it useful to convert documents to PDFs before saving them. It ensures there are no formatting issues.  Individual tasks can be combined into one PDF document. If you need to reduce or convert video files, then video guidance can be found </a:t>
            </a:r>
            <a:r>
              <a:rPr lang="en-GB">
                <a:solidFill>
                  <a:srgbClr val="000000"/>
                </a:solidFill>
                <a:effectLst/>
                <a:latin typeface="Arial" panose="020B0604020202020204" pitchFamily="34" charset="0"/>
                <a:ea typeface="Arial" panose="020B0604020202020204" pitchFamily="34" charset="0"/>
                <a:hlinkClick r:id="rId4"/>
              </a:rPr>
              <a:t>here</a:t>
            </a:r>
            <a:r>
              <a:rPr lang="en-GB">
                <a:solidFill>
                  <a:srgbClr val="000000"/>
                </a:solidFill>
                <a:effectLst/>
                <a:latin typeface="Arial" panose="020B0604020202020204" pitchFamily="34" charset="0"/>
                <a:ea typeface="Arial" panose="020B0604020202020204" pitchFamily="34" charset="0"/>
              </a:rPr>
              <a:t>.</a:t>
            </a:r>
          </a:p>
          <a:p>
            <a:r>
              <a:rPr lang="en-GB">
                <a:solidFill>
                  <a:srgbClr val="000000"/>
                </a:solidFill>
                <a:effectLst/>
                <a:latin typeface="Arial" panose="020B0604020202020204" pitchFamily="34" charset="0"/>
                <a:ea typeface="Arial" panose="020B0604020202020204" pitchFamily="34" charset="0"/>
              </a:rPr>
              <a:t> </a:t>
            </a:r>
          </a:p>
          <a:p>
            <a:r>
              <a:rPr lang="en-GB" b="1">
                <a:solidFill>
                  <a:srgbClr val="000000"/>
                </a:solidFill>
                <a:effectLst/>
                <a:latin typeface="Arial" panose="020B0604020202020204" pitchFamily="34" charset="0"/>
                <a:ea typeface="Arial" panose="020B0604020202020204" pitchFamily="34" charset="0"/>
              </a:rPr>
              <a:t>Candidate Identification</a:t>
            </a:r>
            <a:endParaRPr lang="en-GB">
              <a:solidFill>
                <a:srgbClr val="000000"/>
              </a:solidFill>
              <a:effectLst/>
              <a:latin typeface="Arial" panose="020B0604020202020204" pitchFamily="34" charset="0"/>
              <a:ea typeface="Arial" panose="020B0604020202020204" pitchFamily="34" charset="0"/>
            </a:endParaRPr>
          </a:p>
          <a:p>
            <a:r>
              <a:rPr lang="en-GB">
                <a:solidFill>
                  <a:srgbClr val="000000"/>
                </a:solidFill>
                <a:effectLst/>
                <a:latin typeface="Arial" panose="020B0604020202020204" pitchFamily="34" charset="0"/>
                <a:ea typeface="Arial" panose="020B0604020202020204" pitchFamily="34" charset="0"/>
              </a:rPr>
              <a:t>It is vital that all candidates within a group can be easily identified. Candidates should hold up their candidate number and introduce themselves slowly and clearly for the purpose of the visual recording. Performance candidates should also introduce the title of their chosen repertoire (Unit 1). This can be done before or after the actual performance but must be included with the evidence.</a:t>
            </a:r>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pic>
        <p:nvPicPr>
          <p:cNvPr id="8" name="Audio 7">
            <a:hlinkClick r:id="" action="ppaction://media"/>
            <a:extLst>
              <a:ext uri="{FF2B5EF4-FFF2-40B4-BE49-F238E27FC236}">
                <a16:creationId xmlns:a16="http://schemas.microsoft.com/office/drawing/2014/main" id="{C1476F68-14F9-E571-2F32-FDC53B7515E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
        <p:nvSpPr>
          <p:cNvPr id="7" name="Title 1">
            <a:extLst>
              <a:ext uri="{FF2B5EF4-FFF2-40B4-BE49-F238E27FC236}">
                <a16:creationId xmlns:a16="http://schemas.microsoft.com/office/drawing/2014/main" id="{15EF44F1-CA4E-4F4D-0403-1D2F10FB0A36}"/>
              </a:ext>
            </a:extLst>
          </p:cNvPr>
          <p:cNvSpPr>
            <a:spLocks noGrp="1"/>
          </p:cNvSpPr>
          <p:nvPr>
            <p:ph type="title"/>
          </p:nvPr>
        </p:nvSpPr>
        <p:spPr>
          <a:xfrm>
            <a:off x="365838" y="749515"/>
            <a:ext cx="7498670" cy="540000"/>
          </a:xfrm>
        </p:spPr>
        <p:txBody>
          <a:bodyPr>
            <a:normAutofit/>
          </a:bodyPr>
          <a:lstStyle/>
          <a:p>
            <a:r>
              <a:rPr lang="en-US" sz="3200" kern="1100" spc="-30">
                <a:solidFill>
                  <a:srgbClr val="DA1C51"/>
                </a:solidFill>
                <a:latin typeface="Arial" panose="020B0604020202020204" pitchFamily="34" charset="0"/>
                <a:cs typeface="Arial" panose="020B0604020202020204" pitchFamily="34" charset="0"/>
              </a:rPr>
              <a:t>Preparing </a:t>
            </a:r>
            <a:r>
              <a:rPr lang="en-US" kern="1100" spc="-30">
                <a:solidFill>
                  <a:srgbClr val="DA1C51"/>
                </a:solidFill>
                <a:cs typeface="Arial" panose="020B0604020202020204" pitchFamily="34" charset="0"/>
              </a:rPr>
              <a:t>Work for Upload</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53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630624" y="893587"/>
            <a:ext cx="5270555" cy="535032"/>
          </a:xfrm>
        </p:spPr>
        <p:txBody>
          <a:bodyPr>
            <a:normAutofit/>
          </a:bodyPr>
          <a:lstStyle/>
          <a:p>
            <a:r>
              <a:rPr lang="en-US" sz="3200" kern="1100" spc="-30">
                <a:solidFill>
                  <a:srgbClr val="DA1C51"/>
                </a:solidFill>
                <a:latin typeface="Arial" panose="020B0604020202020204" pitchFamily="34" charset="0"/>
                <a:cs typeface="Arial" panose="020B0604020202020204" pitchFamily="34" charset="0"/>
              </a:rPr>
              <a:t>Preparing </a:t>
            </a:r>
            <a:r>
              <a:rPr lang="en-US" kern="1100" spc="-30">
                <a:solidFill>
                  <a:srgbClr val="DA1C51"/>
                </a:solidFill>
                <a:cs typeface="Arial" panose="020B0604020202020204" pitchFamily="34" charset="0"/>
              </a:rPr>
              <a:t>Work for Upload</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4"/>
          <a:stretch>
            <a:fillRect/>
          </a:stretch>
        </p:blipFill>
        <p:spPr>
          <a:xfrm>
            <a:off x="9700422" y="215204"/>
            <a:ext cx="876376" cy="823031"/>
          </a:xfrm>
          <a:prstGeom prst="rect">
            <a:avLst/>
          </a:prstGeom>
        </p:spPr>
      </p:pic>
      <p:graphicFrame>
        <p:nvGraphicFramePr>
          <p:cNvPr id="7" name="Table 6">
            <a:extLst>
              <a:ext uri="{FF2B5EF4-FFF2-40B4-BE49-F238E27FC236}">
                <a16:creationId xmlns:a16="http://schemas.microsoft.com/office/drawing/2014/main" id="{91869626-4664-3B7B-1F40-E728136E2A63}"/>
              </a:ext>
            </a:extLst>
          </p:cNvPr>
          <p:cNvGraphicFramePr>
            <a:graphicFrameLocks noGrp="1"/>
          </p:cNvGraphicFramePr>
          <p:nvPr>
            <p:extLst>
              <p:ext uri="{D42A27DB-BD31-4B8C-83A1-F6EECF244321}">
                <p14:modId xmlns:p14="http://schemas.microsoft.com/office/powerpoint/2010/main" val="2570031115"/>
              </p:ext>
            </p:extLst>
          </p:nvPr>
        </p:nvGraphicFramePr>
        <p:xfrm>
          <a:off x="630624" y="2134439"/>
          <a:ext cx="10978752" cy="4150360"/>
        </p:xfrm>
        <a:graphic>
          <a:graphicData uri="http://schemas.openxmlformats.org/drawingml/2006/table">
            <a:tbl>
              <a:tblPr firstRow="1" bandRow="1">
                <a:tableStyleId>{5C22544A-7EE6-4342-B048-85BDC9FD1C3A}</a:tableStyleId>
              </a:tblPr>
              <a:tblGrid>
                <a:gridCol w="3659584">
                  <a:extLst>
                    <a:ext uri="{9D8B030D-6E8A-4147-A177-3AD203B41FA5}">
                      <a16:colId xmlns:a16="http://schemas.microsoft.com/office/drawing/2014/main" val="2410480372"/>
                    </a:ext>
                  </a:extLst>
                </a:gridCol>
                <a:gridCol w="3659584">
                  <a:extLst>
                    <a:ext uri="{9D8B030D-6E8A-4147-A177-3AD203B41FA5}">
                      <a16:colId xmlns:a16="http://schemas.microsoft.com/office/drawing/2014/main" val="4192408526"/>
                    </a:ext>
                  </a:extLst>
                </a:gridCol>
                <a:gridCol w="3659584">
                  <a:extLst>
                    <a:ext uri="{9D8B030D-6E8A-4147-A177-3AD203B41FA5}">
                      <a16:colId xmlns:a16="http://schemas.microsoft.com/office/drawing/2014/main" val="2629114623"/>
                    </a:ext>
                  </a:extLst>
                </a:gridCol>
              </a:tblGrid>
              <a:tr h="370840">
                <a:tc>
                  <a:txBody>
                    <a:bodyPr/>
                    <a:lstStyle/>
                    <a:p>
                      <a:r>
                        <a:rPr lang="en-GB">
                          <a:solidFill>
                            <a:srgbClr val="000000"/>
                          </a:solidFill>
                          <a:latin typeface="Arial" panose="020B0604020202020204" pitchFamily="34" charset="0"/>
                          <a:cs typeface="Arial" panose="020B0604020202020204" pitchFamily="34" charset="0"/>
                        </a:rPr>
                        <a:t>Unit 1</a:t>
                      </a:r>
                    </a:p>
                  </a:txBody>
                  <a:tcPr>
                    <a:lnL w="19050" cap="flat" cmpd="sng" algn="ctr">
                      <a:solidFill>
                        <a:srgbClr val="DA1C51"/>
                      </a:solidFill>
                      <a:prstDash val="solid"/>
                      <a:round/>
                      <a:headEnd type="none" w="med" len="med"/>
                      <a:tailEnd type="none" w="med" len="med"/>
                    </a:lnL>
                    <a:lnR w="19050" cap="flat" cmpd="sng" algn="ctr">
                      <a:solidFill>
                        <a:srgbClr val="DA1C51"/>
                      </a:solidFill>
                      <a:prstDash val="solid"/>
                      <a:round/>
                      <a:headEnd type="none" w="med" len="med"/>
                      <a:tailEnd type="none" w="med" len="med"/>
                    </a:lnR>
                    <a:lnT w="19050" cap="flat" cmpd="sng" algn="ctr">
                      <a:solidFill>
                        <a:srgbClr val="DA1C51"/>
                      </a:solidFill>
                      <a:prstDash val="solid"/>
                      <a:round/>
                      <a:headEnd type="none" w="med" len="med"/>
                      <a:tailEnd type="none" w="med" len="med"/>
                    </a:lnT>
                    <a:lnB w="19050" cap="flat" cmpd="sng" algn="ctr">
                      <a:solidFill>
                        <a:srgbClr val="DA1C51"/>
                      </a:solidFill>
                      <a:prstDash val="solid"/>
                      <a:round/>
                      <a:headEnd type="none" w="med" len="med"/>
                      <a:tailEnd type="none" w="med" len="med"/>
                    </a:lnB>
                    <a:solidFill>
                      <a:schemeClr val="bg1"/>
                    </a:solidFill>
                  </a:tcPr>
                </a:tc>
                <a:tc>
                  <a:txBody>
                    <a:bodyPr/>
                    <a:lstStyle/>
                    <a:p>
                      <a:r>
                        <a:rPr lang="en-GB">
                          <a:solidFill>
                            <a:srgbClr val="000000"/>
                          </a:solidFill>
                          <a:latin typeface="Arial" panose="020B0604020202020204" pitchFamily="34" charset="0"/>
                          <a:cs typeface="Arial" panose="020B0604020202020204" pitchFamily="34" charset="0"/>
                        </a:rPr>
                        <a:t>Unit 2</a:t>
                      </a:r>
                    </a:p>
                  </a:txBody>
                  <a:tcPr>
                    <a:lnL w="19050" cap="flat" cmpd="sng" algn="ctr">
                      <a:solidFill>
                        <a:srgbClr val="DA1C51"/>
                      </a:solidFill>
                      <a:prstDash val="solid"/>
                      <a:round/>
                      <a:headEnd type="none" w="med" len="med"/>
                      <a:tailEnd type="none" w="med" len="med"/>
                    </a:lnL>
                    <a:lnR w="19050" cap="flat" cmpd="sng" algn="ctr">
                      <a:solidFill>
                        <a:srgbClr val="DA1C51"/>
                      </a:solidFill>
                      <a:prstDash val="solid"/>
                      <a:round/>
                      <a:headEnd type="none" w="med" len="med"/>
                      <a:tailEnd type="none" w="med" len="med"/>
                    </a:lnR>
                    <a:lnT w="19050" cap="flat" cmpd="sng" algn="ctr">
                      <a:solidFill>
                        <a:srgbClr val="DA1C51"/>
                      </a:solidFill>
                      <a:prstDash val="solid"/>
                      <a:round/>
                      <a:headEnd type="none" w="med" len="med"/>
                      <a:tailEnd type="none" w="med" len="med"/>
                    </a:lnT>
                    <a:lnB w="19050" cap="flat" cmpd="sng" algn="ctr">
                      <a:solidFill>
                        <a:srgbClr val="DA1C51"/>
                      </a:solidFill>
                      <a:prstDash val="solid"/>
                      <a:round/>
                      <a:headEnd type="none" w="med" len="med"/>
                      <a:tailEnd type="none" w="med" len="med"/>
                    </a:lnB>
                    <a:solidFill>
                      <a:schemeClr val="bg1"/>
                    </a:solidFill>
                  </a:tcPr>
                </a:tc>
                <a:tc>
                  <a:txBody>
                    <a:bodyPr/>
                    <a:lstStyle/>
                    <a:p>
                      <a:r>
                        <a:rPr lang="en-GB">
                          <a:solidFill>
                            <a:srgbClr val="000000"/>
                          </a:solidFill>
                          <a:latin typeface="Arial" panose="020B0604020202020204" pitchFamily="34" charset="0"/>
                          <a:cs typeface="Arial" panose="020B0604020202020204" pitchFamily="34" charset="0"/>
                        </a:rPr>
                        <a:t>Unit 3</a:t>
                      </a:r>
                    </a:p>
                  </a:txBody>
                  <a:tcPr>
                    <a:lnL w="19050" cap="flat" cmpd="sng" algn="ctr">
                      <a:solidFill>
                        <a:srgbClr val="DA1C51"/>
                      </a:solidFill>
                      <a:prstDash val="solid"/>
                      <a:round/>
                      <a:headEnd type="none" w="med" len="med"/>
                      <a:tailEnd type="none" w="med" len="med"/>
                    </a:lnL>
                    <a:lnR w="19050" cap="flat" cmpd="sng" algn="ctr">
                      <a:solidFill>
                        <a:srgbClr val="DA1C51"/>
                      </a:solidFill>
                      <a:prstDash val="solid"/>
                      <a:round/>
                      <a:headEnd type="none" w="med" len="med"/>
                      <a:tailEnd type="none" w="med" len="med"/>
                    </a:lnR>
                    <a:lnT w="19050" cap="flat" cmpd="sng" algn="ctr">
                      <a:solidFill>
                        <a:srgbClr val="DA1C51"/>
                      </a:solidFill>
                      <a:prstDash val="solid"/>
                      <a:round/>
                      <a:headEnd type="none" w="med" len="med"/>
                      <a:tailEnd type="none" w="med" len="med"/>
                    </a:lnT>
                    <a:lnB w="19050" cap="flat" cmpd="sng" algn="ctr">
                      <a:solidFill>
                        <a:srgbClr val="DA1C51"/>
                      </a:solidFill>
                      <a:prstDash val="solid"/>
                      <a:round/>
                      <a:headEnd type="none" w="med" len="med"/>
                      <a:tailEnd type="none" w="med" len="med"/>
                    </a:lnB>
                    <a:solidFill>
                      <a:schemeClr val="bg1"/>
                    </a:solidFill>
                  </a:tcPr>
                </a:tc>
                <a:extLst>
                  <a:ext uri="{0D108BD9-81ED-4DB2-BD59-A6C34878D82A}">
                    <a16:rowId xmlns:a16="http://schemas.microsoft.com/office/drawing/2014/main" val="1975242450"/>
                  </a:ext>
                </a:extLst>
              </a:tr>
              <a:tr h="370840">
                <a:tc>
                  <a:txBody>
                    <a:bodyPr/>
                    <a:lstStyle/>
                    <a:p>
                      <a:pPr marL="285750" lvl="0" indent="-285750">
                        <a:buFont typeface="Arial" panose="020B0604020202020204" pitchFamily="34" charset="0"/>
                        <a:buChar char="•"/>
                      </a:pPr>
                      <a:r>
                        <a:rPr lang="en-GB" sz="1400" b="1" kern="1200">
                          <a:solidFill>
                            <a:srgbClr val="000000"/>
                          </a:solidFill>
                          <a:effectLst/>
                          <a:latin typeface="Arial" panose="020B0604020202020204" pitchFamily="34" charset="0"/>
                          <a:ea typeface="+mn-ea"/>
                          <a:cs typeface="Arial" panose="020B0604020202020204" pitchFamily="34" charset="0"/>
                        </a:rPr>
                        <a:t>Task 1a </a:t>
                      </a:r>
                      <a:r>
                        <a:rPr lang="en-GB" sz="1400" b="0" kern="1200">
                          <a:solidFill>
                            <a:srgbClr val="000000"/>
                          </a:solidFill>
                          <a:effectLst/>
                          <a:latin typeface="Arial" panose="020B0604020202020204" pitchFamily="34" charset="0"/>
                          <a:ea typeface="+mn-ea"/>
                          <a:cs typeface="Arial" panose="020B0604020202020204" pitchFamily="34" charset="0"/>
                        </a:rPr>
                        <a:t>-</a:t>
                      </a:r>
                      <a:r>
                        <a:rPr lang="en-GB" sz="1400" b="1" kern="1200">
                          <a:solidFill>
                            <a:srgbClr val="000000"/>
                          </a:solidFill>
                          <a:effectLst/>
                          <a:latin typeface="Arial" panose="020B0604020202020204" pitchFamily="34" charset="0"/>
                          <a:ea typeface="+mn-ea"/>
                          <a:cs typeface="Arial" panose="020B0604020202020204" pitchFamily="34" charset="0"/>
                        </a:rPr>
                        <a:t> </a:t>
                      </a:r>
                      <a:r>
                        <a:rPr lang="en-GB" sz="1400" kern="1200">
                          <a:solidFill>
                            <a:srgbClr val="000000"/>
                          </a:solidFill>
                          <a:effectLst/>
                          <a:latin typeface="Arial" panose="020B0604020202020204" pitchFamily="34" charset="0"/>
                          <a:ea typeface="+mn-ea"/>
                          <a:cs typeface="Arial" panose="020B0604020202020204" pitchFamily="34" charset="0"/>
                        </a:rPr>
                        <a:t>Outline of findings of research.</a:t>
                      </a:r>
                    </a:p>
                    <a:p>
                      <a:pPr marL="285750" lvl="0" indent="-285750">
                        <a:buFont typeface="Arial" panose="020B0604020202020204" pitchFamily="34" charset="0"/>
                        <a:buChar char="•"/>
                      </a:pPr>
                      <a:r>
                        <a:rPr lang="en-GB" sz="1400" b="1" kern="1200">
                          <a:solidFill>
                            <a:srgbClr val="000000"/>
                          </a:solidFill>
                          <a:effectLst/>
                          <a:latin typeface="Arial" panose="020B0604020202020204" pitchFamily="34" charset="0"/>
                          <a:ea typeface="+mn-ea"/>
                          <a:cs typeface="Arial" panose="020B0604020202020204" pitchFamily="34" charset="0"/>
                        </a:rPr>
                        <a:t>Task 1b </a:t>
                      </a:r>
                      <a:r>
                        <a:rPr lang="en-GB" sz="1400" kern="1200">
                          <a:solidFill>
                            <a:srgbClr val="000000"/>
                          </a:solidFill>
                          <a:effectLst/>
                          <a:latin typeface="Arial" panose="020B0604020202020204" pitchFamily="34" charset="0"/>
                          <a:ea typeface="+mn-ea"/>
                          <a:cs typeface="Arial" panose="020B0604020202020204" pitchFamily="34" charset="0"/>
                        </a:rPr>
                        <a:t>- Discussion of how the research will influence performance.</a:t>
                      </a:r>
                    </a:p>
                    <a:p>
                      <a:pPr marL="285750" lvl="0" indent="-285750">
                        <a:buFont typeface="Arial" panose="020B0604020202020204" pitchFamily="34" charset="0"/>
                        <a:buChar char="•"/>
                      </a:pPr>
                      <a:r>
                        <a:rPr lang="en-GB" sz="1400" b="1" kern="1200">
                          <a:solidFill>
                            <a:srgbClr val="000000"/>
                          </a:solidFill>
                          <a:effectLst/>
                          <a:latin typeface="Arial" panose="020B0604020202020204" pitchFamily="34" charset="0"/>
                          <a:ea typeface="+mn-ea"/>
                          <a:cs typeface="Arial" panose="020B0604020202020204" pitchFamily="34" charset="0"/>
                        </a:rPr>
                        <a:t>Task 2 </a:t>
                      </a:r>
                      <a:r>
                        <a:rPr lang="en-GB" sz="1400" b="0" kern="1200">
                          <a:solidFill>
                            <a:srgbClr val="000000"/>
                          </a:solidFill>
                          <a:effectLst/>
                          <a:latin typeface="Arial" panose="020B0604020202020204" pitchFamily="34" charset="0"/>
                          <a:ea typeface="+mn-ea"/>
                          <a:cs typeface="Arial" panose="020B0604020202020204" pitchFamily="34" charset="0"/>
                        </a:rPr>
                        <a:t>- </a:t>
                      </a:r>
                      <a:r>
                        <a:rPr lang="en-GB" sz="1400" kern="1200">
                          <a:solidFill>
                            <a:srgbClr val="000000"/>
                          </a:solidFill>
                          <a:effectLst/>
                          <a:latin typeface="Arial" panose="020B0604020202020204" pitchFamily="34" charset="0"/>
                          <a:ea typeface="+mn-ea"/>
                          <a:cs typeface="Arial" panose="020B0604020202020204" pitchFamily="34" charset="0"/>
                        </a:rPr>
                        <a:t>Rehearsal plan / schedule.</a:t>
                      </a:r>
                    </a:p>
                    <a:p>
                      <a:pPr marL="285750" lvl="0" indent="-285750">
                        <a:buFont typeface="Arial" panose="020B0604020202020204" pitchFamily="34" charset="0"/>
                        <a:buChar char="•"/>
                      </a:pPr>
                      <a:r>
                        <a:rPr lang="en-GB" sz="1400" b="1" kern="1200">
                          <a:solidFill>
                            <a:srgbClr val="000000"/>
                          </a:solidFill>
                          <a:effectLst/>
                          <a:latin typeface="Arial" panose="020B0604020202020204" pitchFamily="34" charset="0"/>
                          <a:ea typeface="+mn-ea"/>
                          <a:cs typeface="Arial" panose="020B0604020202020204" pitchFamily="34" charset="0"/>
                        </a:rPr>
                        <a:t>Task 3 </a:t>
                      </a:r>
                      <a:r>
                        <a:rPr lang="en-GB" sz="1400" b="0" kern="1200">
                          <a:solidFill>
                            <a:srgbClr val="000000"/>
                          </a:solidFill>
                          <a:effectLst/>
                          <a:latin typeface="Arial" panose="020B0604020202020204" pitchFamily="34" charset="0"/>
                          <a:ea typeface="+mn-ea"/>
                          <a:cs typeface="Arial" panose="020B0604020202020204" pitchFamily="34" charset="0"/>
                        </a:rPr>
                        <a:t>- </a:t>
                      </a:r>
                      <a:r>
                        <a:rPr lang="en-GB" sz="1400" kern="1200">
                          <a:solidFill>
                            <a:srgbClr val="000000"/>
                          </a:solidFill>
                          <a:effectLst/>
                          <a:latin typeface="Arial" panose="020B0604020202020204" pitchFamily="34" charset="0"/>
                          <a:ea typeface="+mn-ea"/>
                          <a:cs typeface="Arial" panose="020B0604020202020204" pitchFamily="34" charset="0"/>
                        </a:rPr>
                        <a:t>Reflective journal and recordings of key points during the process.</a:t>
                      </a:r>
                    </a:p>
                    <a:p>
                      <a:pPr marL="285750" lvl="0" indent="-285750">
                        <a:buFont typeface="Arial" panose="020B0604020202020204" pitchFamily="34" charset="0"/>
                        <a:buChar char="•"/>
                      </a:pPr>
                      <a:r>
                        <a:rPr lang="en-GB" sz="1400" b="1" kern="1200">
                          <a:solidFill>
                            <a:srgbClr val="000000"/>
                          </a:solidFill>
                          <a:effectLst/>
                          <a:latin typeface="Arial" panose="020B0604020202020204" pitchFamily="34" charset="0"/>
                          <a:ea typeface="+mn-ea"/>
                          <a:cs typeface="Arial" panose="020B0604020202020204" pitchFamily="34" charset="0"/>
                        </a:rPr>
                        <a:t>Task 4</a:t>
                      </a:r>
                      <a:r>
                        <a:rPr lang="en-GB" sz="1400" b="0" kern="1200">
                          <a:solidFill>
                            <a:srgbClr val="000000"/>
                          </a:solidFill>
                          <a:effectLst/>
                          <a:latin typeface="Arial" panose="020B0604020202020204" pitchFamily="34" charset="0"/>
                          <a:ea typeface="+mn-ea"/>
                          <a:cs typeface="Arial" panose="020B0604020202020204" pitchFamily="34" charset="0"/>
                        </a:rPr>
                        <a:t> - </a:t>
                      </a:r>
                      <a:r>
                        <a:rPr lang="en-GB" sz="1400" kern="1200">
                          <a:solidFill>
                            <a:srgbClr val="000000"/>
                          </a:solidFill>
                          <a:effectLst/>
                          <a:latin typeface="Arial" panose="020B0604020202020204" pitchFamily="34" charset="0"/>
                          <a:ea typeface="+mn-ea"/>
                          <a:cs typeface="Arial" panose="020B0604020202020204" pitchFamily="34" charset="0"/>
                        </a:rPr>
                        <a:t>Recording of the final performance (3 and 6 minutes long per candidate).</a:t>
                      </a:r>
                    </a:p>
                    <a:p>
                      <a:pPr marL="285750" indent="-285750">
                        <a:buFont typeface="Arial" panose="020B0604020202020204" pitchFamily="34" charset="0"/>
                        <a:buChar char="•"/>
                      </a:pPr>
                      <a:r>
                        <a:rPr lang="en-GB" sz="1400" b="1" kern="1200">
                          <a:solidFill>
                            <a:srgbClr val="000000"/>
                          </a:solidFill>
                          <a:effectLst/>
                          <a:latin typeface="Arial" panose="020B0604020202020204" pitchFamily="34" charset="0"/>
                          <a:ea typeface="+mn-ea"/>
                          <a:cs typeface="Arial" panose="020B0604020202020204" pitchFamily="34" charset="0"/>
                        </a:rPr>
                        <a:t>(NB: Music Technology can be submitted as an audio file, all other disciplines should be submitted as a video file).</a:t>
                      </a:r>
                    </a:p>
                    <a:p>
                      <a:pPr marL="285750" lvl="0" indent="-285750">
                        <a:buFont typeface="Arial" panose="020B0604020202020204" pitchFamily="34" charset="0"/>
                        <a:buChar char="•"/>
                      </a:pPr>
                      <a:r>
                        <a:rPr lang="en-GB" sz="1400" b="1" kern="1200">
                          <a:solidFill>
                            <a:srgbClr val="000000"/>
                          </a:solidFill>
                          <a:effectLst/>
                          <a:latin typeface="Arial" panose="020B0604020202020204" pitchFamily="34" charset="0"/>
                          <a:ea typeface="+mn-ea"/>
                          <a:cs typeface="Arial" panose="020B0604020202020204" pitchFamily="34" charset="0"/>
                        </a:rPr>
                        <a:t>Task 5</a:t>
                      </a:r>
                      <a:r>
                        <a:rPr lang="en-GB" sz="1400" b="0" kern="1200">
                          <a:solidFill>
                            <a:srgbClr val="000000"/>
                          </a:solidFill>
                          <a:effectLst/>
                          <a:latin typeface="Arial" panose="020B0604020202020204" pitchFamily="34" charset="0"/>
                          <a:ea typeface="+mn-ea"/>
                          <a:cs typeface="Arial" panose="020B0604020202020204" pitchFamily="34" charset="0"/>
                        </a:rPr>
                        <a:t> - </a:t>
                      </a:r>
                      <a:r>
                        <a:rPr lang="en-GB" sz="1400" kern="1200">
                          <a:solidFill>
                            <a:srgbClr val="000000"/>
                          </a:solidFill>
                          <a:effectLst/>
                          <a:latin typeface="Arial" panose="020B0604020202020204" pitchFamily="34" charset="0"/>
                          <a:ea typeface="+mn-ea"/>
                          <a:cs typeface="Arial" panose="020B0604020202020204" pitchFamily="34" charset="0"/>
                        </a:rPr>
                        <a:t>Evaluation.</a:t>
                      </a:r>
                    </a:p>
                    <a:p>
                      <a:endParaRPr lang="en-GB"/>
                    </a:p>
                  </a:txBody>
                  <a:tcPr>
                    <a:lnL w="19050" cap="flat" cmpd="sng" algn="ctr">
                      <a:solidFill>
                        <a:srgbClr val="DA1C51"/>
                      </a:solidFill>
                      <a:prstDash val="solid"/>
                      <a:round/>
                      <a:headEnd type="none" w="med" len="med"/>
                      <a:tailEnd type="none" w="med" len="med"/>
                    </a:lnL>
                    <a:lnR w="19050" cap="flat" cmpd="sng" algn="ctr">
                      <a:solidFill>
                        <a:srgbClr val="DA1C51"/>
                      </a:solidFill>
                      <a:prstDash val="solid"/>
                      <a:round/>
                      <a:headEnd type="none" w="med" len="med"/>
                      <a:tailEnd type="none" w="med" len="med"/>
                    </a:lnR>
                    <a:lnT w="19050" cap="flat" cmpd="sng" algn="ctr">
                      <a:solidFill>
                        <a:srgbClr val="DA1C51"/>
                      </a:solidFill>
                      <a:prstDash val="solid"/>
                      <a:round/>
                      <a:headEnd type="none" w="med" len="med"/>
                      <a:tailEnd type="none" w="med" len="med"/>
                    </a:lnT>
                    <a:lnB w="19050" cap="flat" cmpd="sng" algn="ctr">
                      <a:solidFill>
                        <a:srgbClr val="DA1C5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Task 1</a:t>
                      </a:r>
                      <a:r>
                        <a:rPr lang="en-GB" sz="1400" b="0">
                          <a:solidFill>
                            <a:srgbClr val="000000"/>
                          </a:solidFill>
                          <a:latin typeface="Arial" panose="020B0604020202020204" pitchFamily="34" charset="0"/>
                          <a:cs typeface="Arial" panose="020B0604020202020204" pitchFamily="34" charset="0"/>
                        </a:rPr>
                        <a:t> - Outline the components of the creative brief.</a:t>
                      </a:r>
                    </a:p>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Task 2</a:t>
                      </a:r>
                      <a:r>
                        <a:rPr lang="en-GB" sz="1400" b="0">
                          <a:solidFill>
                            <a:srgbClr val="000000"/>
                          </a:solidFill>
                          <a:latin typeface="Arial" panose="020B0604020202020204" pitchFamily="34" charset="0"/>
                          <a:cs typeface="Arial" panose="020B0604020202020204" pitchFamily="34" charset="0"/>
                        </a:rPr>
                        <a:t> - Development Log.</a:t>
                      </a:r>
                    </a:p>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Task 3</a:t>
                      </a:r>
                      <a:r>
                        <a:rPr lang="en-GB" sz="1400" b="0">
                          <a:solidFill>
                            <a:srgbClr val="000000"/>
                          </a:solidFill>
                          <a:latin typeface="Arial" panose="020B0604020202020204" pitchFamily="34" charset="0"/>
                          <a:cs typeface="Arial" panose="020B0604020202020204" pitchFamily="34" charset="0"/>
                        </a:rPr>
                        <a:t> - Presentation (3 - 10 mins).</a:t>
                      </a:r>
                    </a:p>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(NB - There is no requirement for performance candidates to include a separate presentation, although some candidates do like to briefly introduce their piece).</a:t>
                      </a:r>
                    </a:p>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Task 4</a:t>
                      </a:r>
                      <a:r>
                        <a:rPr lang="en-GB" sz="1400" b="0">
                          <a:solidFill>
                            <a:srgbClr val="000000"/>
                          </a:solidFill>
                          <a:latin typeface="Arial" panose="020B0604020202020204" pitchFamily="34" charset="0"/>
                          <a:cs typeface="Arial" panose="020B0604020202020204" pitchFamily="34" charset="0"/>
                        </a:rPr>
                        <a:t> - Evaluation.</a:t>
                      </a:r>
                    </a:p>
                  </a:txBody>
                  <a:tcPr>
                    <a:lnL w="19050" cap="flat" cmpd="sng" algn="ctr">
                      <a:solidFill>
                        <a:srgbClr val="DA1C51"/>
                      </a:solidFill>
                      <a:prstDash val="solid"/>
                      <a:round/>
                      <a:headEnd type="none" w="med" len="med"/>
                      <a:tailEnd type="none" w="med" len="med"/>
                    </a:lnL>
                    <a:lnR w="19050" cap="flat" cmpd="sng" algn="ctr">
                      <a:solidFill>
                        <a:srgbClr val="DA1C51"/>
                      </a:solidFill>
                      <a:prstDash val="solid"/>
                      <a:round/>
                      <a:headEnd type="none" w="med" len="med"/>
                      <a:tailEnd type="none" w="med" len="med"/>
                    </a:lnR>
                    <a:lnT w="19050" cap="flat" cmpd="sng" algn="ctr">
                      <a:solidFill>
                        <a:srgbClr val="DA1C51"/>
                      </a:solidFill>
                      <a:prstDash val="solid"/>
                      <a:round/>
                      <a:headEnd type="none" w="med" len="med"/>
                      <a:tailEnd type="none" w="med" len="med"/>
                    </a:lnT>
                    <a:lnB w="19050" cap="flat" cmpd="sng" algn="ctr">
                      <a:solidFill>
                        <a:srgbClr val="DA1C5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Task 1</a:t>
                      </a:r>
                      <a:r>
                        <a:rPr lang="en-GB" sz="1400" b="0">
                          <a:solidFill>
                            <a:srgbClr val="000000"/>
                          </a:solidFill>
                          <a:latin typeface="Arial" panose="020B0604020202020204" pitchFamily="34" charset="0"/>
                          <a:cs typeface="Arial" panose="020B0604020202020204" pitchFamily="34" charset="0"/>
                        </a:rPr>
                        <a:t> - </a:t>
                      </a:r>
                      <a:r>
                        <a:rPr lang="en-GB" sz="1400">
                          <a:solidFill>
                            <a:srgbClr val="000000"/>
                          </a:solidFill>
                          <a:latin typeface="Arial" panose="020B0604020202020204" pitchFamily="34" charset="0"/>
                          <a:cs typeface="Arial" panose="020B0604020202020204" pitchFamily="34" charset="0"/>
                        </a:rPr>
                        <a:t>Factors influencing the creation of the proposed work.</a:t>
                      </a:r>
                    </a:p>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Task 2</a:t>
                      </a:r>
                      <a:r>
                        <a:rPr lang="en-GB" sz="1400" b="0">
                          <a:solidFill>
                            <a:srgbClr val="000000"/>
                          </a:solidFill>
                          <a:latin typeface="Arial" panose="020B0604020202020204" pitchFamily="34" charset="0"/>
                          <a:cs typeface="Arial" panose="020B0604020202020204" pitchFamily="34" charset="0"/>
                        </a:rPr>
                        <a:t> - </a:t>
                      </a:r>
                      <a:r>
                        <a:rPr lang="en-GB" sz="1400">
                          <a:solidFill>
                            <a:srgbClr val="000000"/>
                          </a:solidFill>
                          <a:latin typeface="Arial" panose="020B0604020202020204" pitchFamily="34" charset="0"/>
                          <a:cs typeface="Arial" panose="020B0604020202020204" pitchFamily="34" charset="0"/>
                        </a:rPr>
                        <a:t>Plans and ideas.</a:t>
                      </a:r>
                    </a:p>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Task 3</a:t>
                      </a:r>
                      <a:r>
                        <a:rPr lang="en-GB" sz="1400" b="0">
                          <a:solidFill>
                            <a:srgbClr val="000000"/>
                          </a:solidFill>
                          <a:latin typeface="Arial" panose="020B0604020202020204" pitchFamily="34" charset="0"/>
                          <a:cs typeface="Arial" panose="020B0604020202020204" pitchFamily="34" charset="0"/>
                        </a:rPr>
                        <a:t> - </a:t>
                      </a:r>
                      <a:r>
                        <a:rPr lang="en-GB" sz="1400">
                          <a:solidFill>
                            <a:srgbClr val="000000"/>
                          </a:solidFill>
                          <a:latin typeface="Arial" panose="020B0604020202020204" pitchFamily="34" charset="0"/>
                          <a:cs typeface="Arial" panose="020B0604020202020204" pitchFamily="34" charset="0"/>
                        </a:rPr>
                        <a:t>Timeline, personnel and resources.</a:t>
                      </a:r>
                    </a:p>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Task 4</a:t>
                      </a:r>
                      <a:r>
                        <a:rPr lang="en-GB" sz="1400" b="0">
                          <a:solidFill>
                            <a:srgbClr val="000000"/>
                          </a:solidFill>
                          <a:latin typeface="Arial" panose="020B0604020202020204" pitchFamily="34" charset="0"/>
                          <a:cs typeface="Arial" panose="020B0604020202020204" pitchFamily="34" charset="0"/>
                        </a:rPr>
                        <a:t> - </a:t>
                      </a:r>
                      <a:r>
                        <a:rPr lang="en-GB" sz="1400">
                          <a:solidFill>
                            <a:srgbClr val="000000"/>
                          </a:solidFill>
                          <a:latin typeface="Arial" panose="020B0604020202020204" pitchFamily="34" charset="0"/>
                          <a:cs typeface="Arial" panose="020B0604020202020204" pitchFamily="34" charset="0"/>
                        </a:rPr>
                        <a:t>Marketing and public relations.</a:t>
                      </a:r>
                    </a:p>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Task 5</a:t>
                      </a:r>
                      <a:r>
                        <a:rPr lang="en-GB" sz="1400" b="0">
                          <a:solidFill>
                            <a:srgbClr val="000000"/>
                          </a:solidFill>
                          <a:latin typeface="Arial" panose="020B0604020202020204" pitchFamily="34" charset="0"/>
                          <a:cs typeface="Arial" panose="020B0604020202020204" pitchFamily="34" charset="0"/>
                        </a:rPr>
                        <a:t> - </a:t>
                      </a:r>
                      <a:r>
                        <a:rPr lang="en-GB" sz="1400">
                          <a:solidFill>
                            <a:srgbClr val="000000"/>
                          </a:solidFill>
                          <a:latin typeface="Arial" panose="020B0604020202020204" pitchFamily="34" charset="0"/>
                          <a:cs typeface="Arial" panose="020B0604020202020204" pitchFamily="34" charset="0"/>
                        </a:rPr>
                        <a:t>Practical Examples.</a:t>
                      </a:r>
                    </a:p>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(NB - The evidence for this task will be assessed as part of the pitch, however please feel free to include separately in addition, particularly if you think something isn’t clear in the recording of the pitch).</a:t>
                      </a:r>
                    </a:p>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Task 6</a:t>
                      </a:r>
                      <a:r>
                        <a:rPr lang="en-GB" sz="1400" b="0">
                          <a:solidFill>
                            <a:srgbClr val="000000"/>
                          </a:solidFill>
                          <a:latin typeface="Arial" panose="020B0604020202020204" pitchFamily="34" charset="0"/>
                          <a:cs typeface="Arial" panose="020B0604020202020204" pitchFamily="34" charset="0"/>
                        </a:rPr>
                        <a:t> - </a:t>
                      </a:r>
                      <a:r>
                        <a:rPr lang="en-GB" sz="1400">
                          <a:solidFill>
                            <a:srgbClr val="000000"/>
                          </a:solidFill>
                          <a:latin typeface="Arial" panose="020B0604020202020204" pitchFamily="34" charset="0"/>
                          <a:cs typeface="Arial" panose="020B0604020202020204" pitchFamily="34" charset="0"/>
                        </a:rPr>
                        <a:t>The pitch.</a:t>
                      </a:r>
                    </a:p>
                    <a:p>
                      <a:pPr marL="285750" indent="-285750">
                        <a:buFont typeface="Arial" panose="020B0604020202020204" pitchFamily="34" charset="0"/>
                        <a:buChar char="•"/>
                      </a:pPr>
                      <a:r>
                        <a:rPr lang="en-GB" sz="1400" b="1">
                          <a:solidFill>
                            <a:srgbClr val="000000"/>
                          </a:solidFill>
                          <a:latin typeface="Arial" panose="020B0604020202020204" pitchFamily="34" charset="0"/>
                          <a:cs typeface="Arial" panose="020B0604020202020204" pitchFamily="34" charset="0"/>
                        </a:rPr>
                        <a:t>Task 7</a:t>
                      </a:r>
                      <a:r>
                        <a:rPr lang="en-GB" sz="1400" b="0">
                          <a:solidFill>
                            <a:srgbClr val="000000"/>
                          </a:solidFill>
                          <a:latin typeface="Arial" panose="020B0604020202020204" pitchFamily="34" charset="0"/>
                          <a:cs typeface="Arial" panose="020B0604020202020204" pitchFamily="34" charset="0"/>
                        </a:rPr>
                        <a:t> - </a:t>
                      </a:r>
                      <a:r>
                        <a:rPr lang="en-GB" sz="1400">
                          <a:solidFill>
                            <a:srgbClr val="000000"/>
                          </a:solidFill>
                          <a:latin typeface="Arial" panose="020B0604020202020204" pitchFamily="34" charset="0"/>
                          <a:cs typeface="Arial" panose="020B0604020202020204" pitchFamily="34" charset="0"/>
                        </a:rPr>
                        <a:t>Evaluation.</a:t>
                      </a:r>
                    </a:p>
                    <a:p>
                      <a:pPr marL="285750" indent="-285750">
                        <a:buFont typeface="Arial" panose="020B0604020202020204" pitchFamily="34" charset="0"/>
                        <a:buChar char="•"/>
                      </a:pPr>
                      <a:endParaRPr lang="en-GB"/>
                    </a:p>
                  </a:txBody>
                  <a:tcPr>
                    <a:lnL w="19050" cap="flat" cmpd="sng" algn="ctr">
                      <a:solidFill>
                        <a:srgbClr val="DA1C51"/>
                      </a:solidFill>
                      <a:prstDash val="solid"/>
                      <a:round/>
                      <a:headEnd type="none" w="med" len="med"/>
                      <a:tailEnd type="none" w="med" len="med"/>
                    </a:lnL>
                    <a:lnR w="19050" cap="flat" cmpd="sng" algn="ctr">
                      <a:solidFill>
                        <a:srgbClr val="DA1C51"/>
                      </a:solidFill>
                      <a:prstDash val="solid"/>
                      <a:round/>
                      <a:headEnd type="none" w="med" len="med"/>
                      <a:tailEnd type="none" w="med" len="med"/>
                    </a:lnR>
                    <a:lnT w="19050" cap="flat" cmpd="sng" algn="ctr">
                      <a:solidFill>
                        <a:srgbClr val="DA1C51"/>
                      </a:solidFill>
                      <a:prstDash val="solid"/>
                      <a:round/>
                      <a:headEnd type="none" w="med" len="med"/>
                      <a:tailEnd type="none" w="med" len="med"/>
                    </a:lnT>
                    <a:lnB w="19050" cap="flat" cmpd="sng" algn="ctr">
                      <a:solidFill>
                        <a:srgbClr val="DA1C51"/>
                      </a:solidFill>
                      <a:prstDash val="solid"/>
                      <a:round/>
                      <a:headEnd type="none" w="med" len="med"/>
                      <a:tailEnd type="none" w="med" len="med"/>
                    </a:lnB>
                    <a:solidFill>
                      <a:schemeClr val="bg1"/>
                    </a:solidFill>
                  </a:tcPr>
                </a:tc>
                <a:extLst>
                  <a:ext uri="{0D108BD9-81ED-4DB2-BD59-A6C34878D82A}">
                    <a16:rowId xmlns:a16="http://schemas.microsoft.com/office/drawing/2014/main" val="2517259010"/>
                  </a:ext>
                </a:extLst>
              </a:tr>
            </a:tbl>
          </a:graphicData>
        </a:graphic>
      </p:graphicFrame>
      <p:pic>
        <p:nvPicPr>
          <p:cNvPr id="8" name="Audio 7">
            <a:hlinkClick r:id="" action="ppaction://media"/>
            <a:extLst>
              <a:ext uri="{FF2B5EF4-FFF2-40B4-BE49-F238E27FC236}">
                <a16:creationId xmlns:a16="http://schemas.microsoft.com/office/drawing/2014/main" id="{176C885B-A2A6-28EB-CF3C-B3AD1B36A05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16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A91ED-8515-4CEB-B398-8700DAC9DD55}"/>
              </a:ext>
            </a:extLst>
          </p:cNvPr>
          <p:cNvSpPr>
            <a:spLocks noGrp="1"/>
          </p:cNvSpPr>
          <p:nvPr>
            <p:ph type="body" sz="half" idx="2"/>
          </p:nvPr>
        </p:nvSpPr>
        <p:spPr>
          <a:xfrm>
            <a:off x="556757" y="2050720"/>
            <a:ext cx="11382375" cy="4256930"/>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r>
              <a:rPr kumimoji="0" lang="en-GB" sz="1600" b="0" i="0" u="none" strike="noStrike" kern="1200" cap="none" spc="0" normalizeH="0" baseline="0" noProof="0" err="1">
                <a:ln>
                  <a:noFill/>
                </a:ln>
                <a:solidFill>
                  <a:srgbClr val="000000"/>
                </a:solidFill>
                <a:effectLst/>
                <a:uLnTx/>
                <a:uFillTx/>
                <a:ea typeface="+mn-ea"/>
                <a:cs typeface="+mn-cs"/>
                <a:hlinkClick r:id="rId4"/>
              </a:rPr>
              <a:t>Eduqas</a:t>
            </a:r>
            <a:r>
              <a:rPr kumimoji="0" lang="en-GB" sz="1600" b="0" i="0" u="none" strike="noStrike" kern="1200" cap="none" spc="0" normalizeH="0" baseline="0" noProof="0">
                <a:ln>
                  <a:noFill/>
                </a:ln>
                <a:solidFill>
                  <a:srgbClr val="000000"/>
                </a:solidFill>
                <a:effectLst/>
                <a:uLnTx/>
                <a:uFillTx/>
                <a:ea typeface="+mn-ea"/>
                <a:cs typeface="+mn-cs"/>
                <a:hlinkClick r:id="rId4"/>
              </a:rPr>
              <a:t> video guide to converting and resizing video files</a:t>
            </a:r>
            <a:endParaRPr kumimoji="0" lang="en-GB" sz="1600" b="0" i="0" u="none" strike="noStrike" kern="1200" cap="none" spc="0" normalizeH="0" baseline="0" noProof="0">
              <a:ln>
                <a:noFill/>
              </a:ln>
              <a:solidFill>
                <a:srgbClr val="FFC000"/>
              </a:solidFill>
              <a:effectLst/>
              <a:uLnTx/>
              <a:uFillTx/>
              <a:ea typeface="+mn-ea"/>
              <a:cs typeface="+mn-cs"/>
            </a:endParaRPr>
          </a:p>
          <a:p>
            <a:endParaRPr lang="en-GB">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7" y="843503"/>
            <a:ext cx="7498670" cy="669302"/>
          </a:xfrm>
        </p:spPr>
        <p:txBody>
          <a:bodyPr>
            <a:normAutofit/>
          </a:bodyPr>
          <a:lstStyle/>
          <a:p>
            <a:r>
              <a:rPr lang="en-US" sz="3200" kern="1100" spc="-30">
                <a:solidFill>
                  <a:srgbClr val="DA1C51"/>
                </a:solidFill>
                <a:latin typeface="Arial" panose="020B0604020202020204" pitchFamily="34" charset="0"/>
                <a:cs typeface="Arial" panose="020B0604020202020204" pitchFamily="34" charset="0"/>
              </a:rPr>
              <a:t>Converting and resizing video</a:t>
            </a:r>
            <a:r>
              <a:rPr lang="en-US" kern="1100" spc="-30">
                <a:solidFill>
                  <a:srgbClr val="DA1C51"/>
                </a:solidFill>
                <a:cs typeface="Arial" panose="020B0604020202020204" pitchFamily="34" charset="0"/>
              </a:rPr>
              <a:t> files</a:t>
            </a:r>
            <a:endParaRPr lang="en-GB">
              <a:latin typeface="Arial" panose="020B0604020202020204" pitchFamily="34" charset="0"/>
              <a:cs typeface="Arial" panose="020B0604020202020204" pitchFamily="34" charset="0"/>
            </a:endParaRPr>
          </a:p>
        </p:txBody>
      </p:sp>
      <p:pic>
        <p:nvPicPr>
          <p:cNvPr id="3" name="Picture 2" descr="A logo with blue text&#10;&#10;Description automatically generated">
            <a:extLst>
              <a:ext uri="{FF2B5EF4-FFF2-40B4-BE49-F238E27FC236}">
                <a16:creationId xmlns:a16="http://schemas.microsoft.com/office/drawing/2014/main" id="{DFBBEC99-07D3-315E-0888-71F02FE247C2}"/>
              </a:ext>
            </a:extLst>
          </p:cNvPr>
          <p:cNvPicPr>
            <a:picLocks noChangeAspect="1"/>
          </p:cNvPicPr>
          <p:nvPr/>
        </p:nvPicPr>
        <p:blipFill>
          <a:blip r:embed="rId5"/>
          <a:stretch>
            <a:fillRect/>
          </a:stretch>
        </p:blipFill>
        <p:spPr>
          <a:xfrm>
            <a:off x="9700422" y="215204"/>
            <a:ext cx="876376" cy="823031"/>
          </a:xfrm>
          <a:prstGeom prst="rect">
            <a:avLst/>
          </a:prstGeom>
        </p:spPr>
      </p:pic>
      <p:pic>
        <p:nvPicPr>
          <p:cNvPr id="5" name="Picture 4">
            <a:extLst>
              <a:ext uri="{FF2B5EF4-FFF2-40B4-BE49-F238E27FC236}">
                <a16:creationId xmlns:a16="http://schemas.microsoft.com/office/drawing/2014/main" id="{0C88C292-8DC2-B25D-D4F2-BD9827E52634}"/>
              </a:ext>
            </a:extLst>
          </p:cNvPr>
          <p:cNvPicPr>
            <a:picLocks noChangeAspect="1"/>
          </p:cNvPicPr>
          <p:nvPr/>
        </p:nvPicPr>
        <p:blipFill>
          <a:blip r:embed="rId6"/>
          <a:srcRect l="10489" t="16215" r="16905" b="6231"/>
          <a:stretch/>
        </p:blipFill>
        <p:spPr>
          <a:xfrm>
            <a:off x="2152185" y="2644912"/>
            <a:ext cx="2295848" cy="2340000"/>
          </a:xfrm>
          <a:prstGeom prst="rect">
            <a:avLst/>
          </a:prstGeom>
        </p:spPr>
      </p:pic>
      <p:pic>
        <p:nvPicPr>
          <p:cNvPr id="7" name="Content Placeholder 7">
            <a:extLst>
              <a:ext uri="{FF2B5EF4-FFF2-40B4-BE49-F238E27FC236}">
                <a16:creationId xmlns:a16="http://schemas.microsoft.com/office/drawing/2014/main" id="{3CFB17BD-F69E-93F2-5896-E1AD7A085D73}"/>
              </a:ext>
            </a:extLst>
          </p:cNvPr>
          <p:cNvPicPr>
            <a:picLocks noChangeAspect="1"/>
          </p:cNvPicPr>
          <p:nvPr/>
        </p:nvPicPr>
        <p:blipFill rotWithShape="1">
          <a:blip r:embed="rId7"/>
          <a:srcRect l="5176" r="3603"/>
          <a:stretch/>
        </p:blipFill>
        <p:spPr>
          <a:xfrm>
            <a:off x="7938197" y="2644912"/>
            <a:ext cx="2723103" cy="3684588"/>
          </a:xfrm>
          <a:prstGeom prst="rect">
            <a:avLst/>
          </a:prstGeom>
        </p:spPr>
      </p:pic>
      <p:sp>
        <p:nvSpPr>
          <p:cNvPr id="9" name="TextBox 8">
            <a:extLst>
              <a:ext uri="{FF2B5EF4-FFF2-40B4-BE49-F238E27FC236}">
                <a16:creationId xmlns:a16="http://schemas.microsoft.com/office/drawing/2014/main" id="{47A37BA8-1996-5C14-31A0-5E6A130321FD}"/>
              </a:ext>
            </a:extLst>
          </p:cNvPr>
          <p:cNvSpPr txBox="1"/>
          <p:nvPr/>
        </p:nvSpPr>
        <p:spPr>
          <a:xfrm>
            <a:off x="7129759" y="2028870"/>
            <a:ext cx="4339980" cy="369332"/>
          </a:xfrm>
          <a:prstGeom prst="rect">
            <a:avLst/>
          </a:prstGeom>
          <a:noFill/>
        </p:spPr>
        <p:txBody>
          <a:bodyPr wrap="square">
            <a:spAutoFit/>
          </a:bodyPr>
          <a:lstStyle/>
          <a:p>
            <a:r>
              <a:rPr lang="en-GB">
                <a:solidFill>
                  <a:srgbClr val="000000"/>
                </a:solidFill>
                <a:latin typeface="Arial" panose="020B0604020202020204" pitchFamily="34" charset="0"/>
                <a:cs typeface="Arial" panose="020B0604020202020204" pitchFamily="34" charset="0"/>
              </a:rPr>
              <a:t>Appendix 1 in the Surpass centre guide</a:t>
            </a:r>
          </a:p>
        </p:txBody>
      </p:sp>
      <p:pic>
        <p:nvPicPr>
          <p:cNvPr id="10" name="Audio 9">
            <a:hlinkClick r:id="" action="ppaction://media"/>
            <a:extLst>
              <a:ext uri="{FF2B5EF4-FFF2-40B4-BE49-F238E27FC236}">
                <a16:creationId xmlns:a16="http://schemas.microsoft.com/office/drawing/2014/main" id="{4CA4C3AD-084E-0AA5-28B0-1AAA0808145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011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Custom 2">
      <a:dk1>
        <a:srgbClr val="FFC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CD4FE82-DD04-41B8-A002-8B5D1867942B}">
  <we:reference id="wa104363616" version="1.0.0.0" store="en-GB" storeType="OMEX"/>
  <we:alternateReferences>
    <we:reference id="WA104363616" version="1.0.0.0" store="WA10436361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6f98b4f-ba65-4a7d-9a34-48b23de556cb">
      <UserInfo>
        <DisplayName>Jones, Nia</DisplayName>
        <AccountId>219</AccountId>
        <AccountType/>
      </UserInfo>
      <UserInfo>
        <DisplayName>Francis, Helen</DisplayName>
        <AccountId>160</AccountId>
        <AccountType/>
      </UserInfo>
      <UserInfo>
        <DisplayName>Jaques, Hilary</DisplayName>
        <AccountId>37842</AccountId>
        <AccountType/>
      </UserInfo>
    </SharedWithUsers>
    <TaxCatchAll xmlns="36f98b4f-ba65-4a7d-9a34-48b23de556cb" xsi:nil="true"/>
    <lcf76f155ced4ddcb4097134ff3c332f xmlns="82e184b6-85a8-46e3-8566-3c81e211933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8315D743CEC145AAE9815F14DFC2EE" ma:contentTypeVersion="19" ma:contentTypeDescription="Create a new document." ma:contentTypeScope="" ma:versionID="61a45f07b54140b00009993245eba5f2">
  <xsd:schema xmlns:xsd="http://www.w3.org/2001/XMLSchema" xmlns:xs="http://www.w3.org/2001/XMLSchema" xmlns:p="http://schemas.microsoft.com/office/2006/metadata/properties" xmlns:ns2="82e184b6-85a8-46e3-8566-3c81e2119331" xmlns:ns3="36f98b4f-ba65-4a7d-9a34-48b23de556cb" targetNamespace="http://schemas.microsoft.com/office/2006/metadata/properties" ma:root="true" ma:fieldsID="1ba4ecbba0fa15bb93cdc230b9174084" ns2:_="" ns3:_="">
    <xsd:import namespace="82e184b6-85a8-46e3-8566-3c81e2119331"/>
    <xsd:import namespace="36f98b4f-ba65-4a7d-9a34-48b23de556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e184b6-85a8-46e3-8566-3c81e2119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17158d-5997-432d-8f64-ed5253ed3d4a}" ma:internalName="TaxCatchAll"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566087-9FA9-4DEF-9B69-3E41D95E931E}">
  <ds:schemaRefs>
    <ds:schemaRef ds:uri="36f98b4f-ba65-4a7d-9a34-48b23de556cb"/>
    <ds:schemaRef ds:uri="82e184b6-85a8-46e3-8566-3c81e21193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4526204-C1F3-4409-A6E7-E5C76AC9953A}">
  <ds:schemaRefs>
    <ds:schemaRef ds:uri="http://schemas.microsoft.com/sharepoint/v3/contenttype/forms"/>
  </ds:schemaRefs>
</ds:datastoreItem>
</file>

<file path=customXml/itemProps3.xml><?xml version="1.0" encoding="utf-8"?>
<ds:datastoreItem xmlns:ds="http://schemas.openxmlformats.org/officeDocument/2006/customXml" ds:itemID="{1416CC94-E7CB-4270-80C8-BFD7D1C1CF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e184b6-85a8-46e3-8566-3c81e2119331"/>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413</TotalTime>
  <Words>2191</Words>
  <Application>Microsoft Office PowerPoint</Application>
  <PresentationFormat>Widescreen</PresentationFormat>
  <Paragraphs>386</Paragraphs>
  <Slides>34</Slides>
  <Notes>13</Notes>
  <HiddenSlides>0</HiddenSlides>
  <MMClips>34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Bliss 2 Light</vt:lpstr>
      <vt:lpstr>Bliss-Light</vt:lpstr>
      <vt:lpstr>Calibri</vt:lpstr>
      <vt:lpstr>Gotham Rounded Book</vt:lpstr>
      <vt:lpstr>Gotham Rounded Medium</vt:lpstr>
      <vt:lpstr>YACgEan-tYE 0</vt:lpstr>
      <vt:lpstr>Office Theme</vt:lpstr>
      <vt:lpstr>Level 1 / 2 Performing Arts  (Technical Award) NEA Admin Walkthough </vt:lpstr>
      <vt:lpstr>What We Will Cover </vt:lpstr>
      <vt:lpstr>What We Will Cover </vt:lpstr>
      <vt:lpstr>Key Guides </vt:lpstr>
      <vt:lpstr> </vt:lpstr>
      <vt:lpstr>Timeline </vt:lpstr>
      <vt:lpstr>Preparing Work for Upload</vt:lpstr>
      <vt:lpstr>Preparing Work for Upload</vt:lpstr>
      <vt:lpstr>Converting and resizing video files</vt:lpstr>
      <vt:lpstr>Where to Find the Administration Forms  </vt:lpstr>
      <vt:lpstr>Completing the Administration Document (New Version)</vt:lpstr>
      <vt:lpstr>Completing the Administration Document (New Version) Assessment Record Sheet</vt:lpstr>
      <vt:lpstr>Example Assessment Record Sheet Comments  </vt:lpstr>
      <vt:lpstr>Completing the Administration Document (New Version) Time Record Sheet</vt:lpstr>
      <vt:lpstr>Completing the Candidate Declaration Sheets</vt:lpstr>
      <vt:lpstr>Completing the Unassessed Participant Declaration</vt:lpstr>
      <vt:lpstr>Completing the Assessment Record Sheet (Legacy)</vt:lpstr>
      <vt:lpstr>Completing the Observation Record Sheet (Legacy)</vt:lpstr>
      <vt:lpstr>Example Observation Record Sheet Comments</vt:lpstr>
      <vt:lpstr>Completing the Time Record Sheet (Legacy)</vt:lpstr>
      <vt:lpstr>Inputting Marks on IAMIS (Units 1 and / or 2)</vt:lpstr>
      <vt:lpstr>Inputting Marks on IAMIS (Units 1 and / or 2)</vt:lpstr>
      <vt:lpstr>Uploading Work to IAMIS (Units 1 and / or 2)</vt:lpstr>
      <vt:lpstr>Surpass (Unit 3)</vt:lpstr>
      <vt:lpstr>Surpass</vt:lpstr>
      <vt:lpstr>Keycodes</vt:lpstr>
      <vt:lpstr>Uploading Work to Surpass</vt:lpstr>
      <vt:lpstr>Lost Work</vt:lpstr>
      <vt:lpstr>Special Consideration</vt:lpstr>
      <vt:lpstr>Malpractice / Plagiarism</vt:lpstr>
      <vt:lpstr> </vt:lpstr>
      <vt:lpstr>Results Day</vt:lpstr>
      <vt:lpstr>PowerPoint Presentation</vt:lpstr>
      <vt:lpstr>  Subject Officer: Victoria Husband  Subject Support Officer: Mike Saltmarsh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Molins, Diana</dc:creator>
  <cp:lastModifiedBy>Husband, Victoria</cp:lastModifiedBy>
  <cp:revision>1</cp:revision>
  <dcterms:created xsi:type="dcterms:W3CDTF">2021-05-12T07:49:02Z</dcterms:created>
  <dcterms:modified xsi:type="dcterms:W3CDTF">2025-04-11T12:42:39Z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0x010100008315D743CEC145AAE9815F14DFC2EE</vt:lpwstr>
  </property>
  <property fmtid="{D5CDD505-2E9C-101B-9397-08002B2CF9AE}" pid="3" name="MediaServiceImageTags">
    <vt:lpwstr/>
  </property>
  <property fmtid="{D5CDD505-2E9C-101B-9397-08002B2CF9AE}" pid="4" name="MSIP_Label_8330bda6-d095-477b-8893-df3ed8791773_Enabled">
    <vt:lpwstr>true</vt:lpwstr>
  </property>
  <property fmtid="{D5CDD505-2E9C-101B-9397-08002B2CF9AE}" pid="5" name="MSIP_Label_8330bda6-d095-477b-8893-df3ed8791773_SetDate">
    <vt:lpwstr>2025-04-03T07:54:53Z</vt:lpwstr>
  </property>
  <property fmtid="{D5CDD505-2E9C-101B-9397-08002B2CF9AE}" pid="6" name="MSIP_Label_8330bda6-d095-477b-8893-df3ed8791773_Method">
    <vt:lpwstr>Privileged</vt:lpwstr>
  </property>
  <property fmtid="{D5CDD505-2E9C-101B-9397-08002B2CF9AE}" pid="7" name="MSIP_Label_8330bda6-d095-477b-8893-df3ed8791773_Name">
    <vt:lpwstr>8330bda6-d095-477b-8893-df3ed8791773</vt:lpwstr>
  </property>
  <property fmtid="{D5CDD505-2E9C-101B-9397-08002B2CF9AE}" pid="8" name="MSIP_Label_8330bda6-d095-477b-8893-df3ed8791773_SiteId">
    <vt:lpwstr>b6d3492e-0aa1-4a60-840d-b706a96e670d</vt:lpwstr>
  </property>
  <property fmtid="{D5CDD505-2E9C-101B-9397-08002B2CF9AE}" pid="9" name="MSIP_Label_8330bda6-d095-477b-8893-df3ed8791773_ActionId">
    <vt:lpwstr>9fcaea81-66b1-4c7e-b881-088fd5244eb7</vt:lpwstr>
  </property>
  <property fmtid="{D5CDD505-2E9C-101B-9397-08002B2CF9AE}" pid="10" name="MSIP_Label_8330bda6-d095-477b-8893-df3ed8791773_ContentBits">
    <vt:lpwstr>0</vt:lpwstr>
  </property>
  <property fmtid="{D5CDD505-2E9C-101B-9397-08002B2CF9AE}" pid="11" name="MSIP_Label_8330bda6-d095-477b-8893-df3ed8791773_Tag">
    <vt:lpwstr>10, 0, 1, 1</vt:lpwstr>
  </property>
</Properties>
</file>