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346" r:id="rId5"/>
    <p:sldId id="314" r:id="rId6"/>
    <p:sldId id="353" r:id="rId7"/>
    <p:sldId id="342" r:id="rId8"/>
    <p:sldId id="355" r:id="rId9"/>
    <p:sldId id="356" r:id="rId10"/>
    <p:sldId id="357" r:id="rId11"/>
    <p:sldId id="332" r:id="rId12"/>
    <p:sldId id="339" r:id="rId13"/>
    <p:sldId id="311" r:id="rId14"/>
    <p:sldId id="345" r:id="rId15"/>
    <p:sldId id="347" r:id="rId16"/>
    <p:sldId id="313" r:id="rId17"/>
    <p:sldId id="348" r:id="rId18"/>
    <p:sldId id="316" r:id="rId19"/>
    <p:sldId id="335" r:id="rId20"/>
    <p:sldId id="352" r:id="rId21"/>
    <p:sldId id="327" r:id="rId22"/>
    <p:sldId id="317" r:id="rId23"/>
    <p:sldId id="333" r:id="rId24"/>
    <p:sldId id="334" r:id="rId25"/>
    <p:sldId id="319" r:id="rId26"/>
    <p:sldId id="354" r:id="rId27"/>
    <p:sldId id="324" r:id="rId28"/>
    <p:sldId id="325" r:id="rId29"/>
    <p:sldId id="349" r:id="rId30"/>
    <p:sldId id="350" r:id="rId31"/>
    <p:sldId id="328" r:id="rId32"/>
    <p:sldId id="330" r:id="rId33"/>
    <p:sldId id="331" r:id="rId34"/>
    <p:sldId id="321" r:id="rId35"/>
    <p:sldId id="322" r:id="rId36"/>
    <p:sldId id="320" r:id="rId37"/>
    <p:sldId id="343" r:id="rId38"/>
    <p:sldId id="323" r:id="rId39"/>
    <p:sldId id="326" r:id="rId40"/>
    <p:sldId id="31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52CE0D-548E-C6B6-A7FA-0495AAA97BA2}" name="Jones, Nia" initials="JN" userId="S::nia.jones@cbac.co.uk::c8e4cf6e-6852-4dab-8bdb-a66f4fdc7c7a" providerId="AD"/>
  <p188:author id="{E0648137-1E0F-948F-B3EB-9E49B3DE0F09}" name="Wilcock, Kirsten" initials="WK" userId="S::kirsten.wilcock@wjec.co.uk::aca797bc-42d0-4455-ac3c-3baca35f621b" providerId="AD"/>
  <p188:author id="{EC0C1F3E-D11B-6DE5-39FD-C2BD4C01F498}" name="Francis, Helen" initials="FH" userId="S::franch@wjec.co.uk::7cb0e19b-7f37-4f27-b56d-d95badd8df7c" providerId="AD"/>
  <p188:author id="{AB8791A8-3342-E988-3AF3-C62CB4326FF7}" name="Jones, Nia" initials="JN" userId="S::jonesn@wjec.co.uk::c8e4cf6e-6852-4dab-8bdb-a66f4fdc7c7a" providerId="AD"/>
  <p188:author id="{DF31ACE4-0920-9B16-59CE-290B06B4826E}" name="Webster, Catherine" initials="WC" userId="S::catherine.webster@wjec.co.uk::2eca30f4-2322-48a0-a047-898e0e29b71e" providerId="AD"/>
  <p188:author id="{D8F777F1-B772-26FD-606D-9A39637802D4}" name="Francis, Helen" initials="FH" userId="S::helen.francis@wjec.co.uk::7cb0e19b-7f37-4f27-b56d-d95badd8df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5000"/>
    <a:srgbClr val="F79646"/>
    <a:srgbClr val="009FE3"/>
    <a:srgbClr val="F8BD48"/>
    <a:srgbClr val="C9742E"/>
    <a:srgbClr val="FFC841"/>
    <a:srgbClr val="1E70C0"/>
    <a:srgbClr val="65B2E6"/>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2502EC-845F-4BFC-89FB-F358C52A9A36}" v="159" dt="2025-03-03T14:24:41.734"/>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9" autoAdjust="0"/>
    <p:restoredTop sz="73608" autoAdjust="0"/>
  </p:normalViewPr>
  <p:slideViewPr>
    <p:cSldViewPr snapToGrid="0" snapToObjects="1">
      <p:cViewPr varScale="1">
        <p:scale>
          <a:sx n="78" d="100"/>
          <a:sy n="78" d="100"/>
        </p:scale>
        <p:origin x="133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9" d="100"/>
          <a:sy n="69" d="100"/>
        </p:scale>
        <p:origin x="308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E18B72-474A-123C-285F-97E4BFA9D9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6FCE36-F8DD-A7BC-8D88-AED8F5F5D6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52F832-A16E-4E6A-BAB4-DFA7A2F17357}" type="datetimeFigureOut">
              <a:rPr lang="en-GB" smtClean="0"/>
              <a:t>07/03/2025</a:t>
            </a:fld>
            <a:endParaRPr lang="en-GB"/>
          </a:p>
        </p:txBody>
      </p:sp>
      <p:sp>
        <p:nvSpPr>
          <p:cNvPr id="4" name="Footer Placeholder 3">
            <a:extLst>
              <a:ext uri="{FF2B5EF4-FFF2-40B4-BE49-F238E27FC236}">
                <a16:creationId xmlns:a16="http://schemas.microsoft.com/office/drawing/2014/main" id="{EB40CF9A-C228-1F99-C5D8-0F9F4D7778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DDC2C0A-B791-2C3A-BFAD-2D92E4371F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02D44A-1B35-4F76-AF6D-FC00ED9A2B6F}" type="slidenum">
              <a:rPr lang="en-GB" smtClean="0"/>
              <a:t>‹#›</a:t>
            </a:fld>
            <a:endParaRPr lang="en-GB"/>
          </a:p>
        </p:txBody>
      </p:sp>
    </p:spTree>
    <p:extLst>
      <p:ext uri="{BB962C8B-B14F-4D97-AF65-F5344CB8AC3E}">
        <p14:creationId xmlns:p14="http://schemas.microsoft.com/office/powerpoint/2010/main" val="2292258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94BE0-A7E2-EB4B-A3C8-B89DFE5757F9}"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C372-17FF-C94C-B4E4-053BFC8B0FD7}" type="slidenum">
              <a:rPr lang="en-US" smtClean="0"/>
              <a:t>‹#›</a:t>
            </a:fld>
            <a:endParaRPr lang="en-US"/>
          </a:p>
        </p:txBody>
      </p:sp>
    </p:spTree>
    <p:extLst>
      <p:ext uri="{BB962C8B-B14F-4D97-AF65-F5344CB8AC3E}">
        <p14:creationId xmlns:p14="http://schemas.microsoft.com/office/powerpoint/2010/main" val="417392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media@eduqas.co.u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presentation will provide centres with information about the administration and submission of Media Studies NEA for 2025. </a:t>
            </a:r>
          </a:p>
        </p:txBody>
      </p:sp>
      <p:sp>
        <p:nvSpPr>
          <p:cNvPr id="4" name="Slide Number Placeholder 3"/>
          <p:cNvSpPr>
            <a:spLocks noGrp="1"/>
          </p:cNvSpPr>
          <p:nvPr>
            <p:ph type="sldNum" sz="quarter" idx="5"/>
          </p:nvPr>
        </p:nvSpPr>
        <p:spPr/>
        <p:txBody>
          <a:bodyPr/>
          <a:lstStyle/>
          <a:p>
            <a:fld id="{F1D1C372-17FF-C94C-B4E4-053BFC8B0FD7}" type="slidenum">
              <a:rPr lang="en-US" smtClean="0"/>
              <a:t>1</a:t>
            </a:fld>
            <a:endParaRPr lang="en-US"/>
          </a:p>
        </p:txBody>
      </p:sp>
    </p:spTree>
    <p:extLst>
      <p:ext uri="{BB962C8B-B14F-4D97-AF65-F5344CB8AC3E}">
        <p14:creationId xmlns:p14="http://schemas.microsoft.com/office/powerpoint/2010/main" val="292920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remember that there is no requirement to annotate the learners’ work, but detailed summative comments must be provided in Section C of the coversheet. </a:t>
            </a:r>
            <a:r>
              <a:rPr lang="en-GB" dirty="0"/>
              <a:t> Using </a:t>
            </a:r>
            <a:r>
              <a:rPr lang="en-GB" dirty="0">
                <a:solidFill>
                  <a:srgbClr val="E65000"/>
                </a:solidFill>
              </a:rPr>
              <a:t>specific examples from the work and phrases from the marking grid will help moderators to understand how marks have been awarded.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E65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E65000"/>
                </a:solidFill>
              </a:rPr>
              <a:t>We have more guidance from the Principal Moderators for GCSE and A Level about how to complete the coversheet, including how to add effective summative comments. A link has been provided here, or you can look on the ‘key documents’ pages on the Eduqas GCSE and AS and A Level websites under ‘Non-Exam Assessment’. </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10</a:t>
            </a:fld>
            <a:endParaRPr lang="en-US"/>
          </a:p>
        </p:txBody>
      </p:sp>
    </p:spTree>
    <p:extLst>
      <p:ext uri="{BB962C8B-B14F-4D97-AF65-F5344CB8AC3E}">
        <p14:creationId xmlns:p14="http://schemas.microsoft.com/office/powerpoint/2010/main" val="317415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the coversheets on the Eduqas media studies webpages: here for GCSE</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11</a:t>
            </a:fld>
            <a:endParaRPr lang="en-US"/>
          </a:p>
        </p:txBody>
      </p:sp>
    </p:spTree>
    <p:extLst>
      <p:ext uri="{BB962C8B-B14F-4D97-AF65-F5344CB8AC3E}">
        <p14:creationId xmlns:p14="http://schemas.microsoft.com/office/powerpoint/2010/main" val="96077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for AS and A Level.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12</a:t>
            </a:fld>
            <a:endParaRPr lang="en-US"/>
          </a:p>
        </p:txBody>
      </p:sp>
    </p:spTree>
    <p:extLst>
      <p:ext uri="{BB962C8B-B14F-4D97-AF65-F5344CB8AC3E}">
        <p14:creationId xmlns:p14="http://schemas.microsoft.com/office/powerpoint/2010/main" val="1634099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E65000"/>
                </a:solidFill>
              </a:rPr>
              <a:t>As I mentioned, detailed guidance about how to complete the coversheets is available on the GCSE and AS/A Level webpages, including an example coversheet that has been completed by the Principal Moderators for GCSE and A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E65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E65000"/>
                </a:solidFill>
              </a:rPr>
              <a:t>I’ve provided the link above, or you can look at the ‘key documents’ on the webpages under ‘Non-Exam Assessment’. </a:t>
            </a: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13</a:t>
            </a:fld>
            <a:endParaRPr lang="en-US"/>
          </a:p>
        </p:txBody>
      </p:sp>
    </p:spTree>
    <p:extLst>
      <p:ext uri="{BB962C8B-B14F-4D97-AF65-F5344CB8AC3E}">
        <p14:creationId xmlns:p14="http://schemas.microsoft.com/office/powerpoint/2010/main" val="46359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option to complete the coversheet using either a Word document or a PDF. The forms are the same, but there are some functional differences which are intended to make the PDF version easier to complete and submit accurately.  Both can be completed and signed digitally, but the PDF may provide more security against making an error as some of the details are automated, and it’s clearer to see what parts of the form need to be competed.  </a:t>
            </a:r>
          </a:p>
          <a:p>
            <a:endParaRPr lang="en-US" dirty="0"/>
          </a:p>
          <a:p>
            <a:r>
              <a:rPr lang="en-US" dirty="0"/>
              <a:t>We recommend using a fully featured PDF reader, such as Adobe Acrobat, to complete the coversheet.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E65000"/>
                </a:solidFill>
                <a:effectLst/>
                <a:latin typeface="Arial" panose="020B0604020202020204" pitchFamily="34" charset="0"/>
                <a:ea typeface="Arial" panose="020B0604020202020204" pitchFamily="34" charset="0"/>
              </a:rPr>
              <a:t>Please note that most up-to-date version of the coversheet must be used in 2025. </a:t>
            </a:r>
            <a:endParaRPr lang="en-GB" sz="1200" b="0" dirty="0">
              <a:solidFill>
                <a:srgbClr val="E65000"/>
              </a:solidFill>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14</a:t>
            </a:fld>
            <a:endParaRPr lang="en-US"/>
          </a:p>
        </p:txBody>
      </p:sp>
    </p:spTree>
    <p:extLst>
      <p:ext uri="{BB962C8B-B14F-4D97-AF65-F5344CB8AC3E}">
        <p14:creationId xmlns:p14="http://schemas.microsoft.com/office/powerpoint/2010/main" val="150142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Coversheets must be signed by the candidate and the teacher.  We are unable to moderate work that has not been authenticated by both the candidate and the teacher, and a missing signature will result in the moderation of your </a:t>
            </a:r>
            <a:r>
              <a:rPr lang="en-US" dirty="0" err="1"/>
              <a:t>centre’s</a:t>
            </a:r>
            <a:r>
              <a:rPr lang="en-US" dirty="0"/>
              <a:t> work being delayed, and your centre being contacted by your moderator or by Eduqas.  We do accept electronic signatures, therefore they can be typed straight onto the form. </a:t>
            </a:r>
          </a:p>
          <a:p>
            <a:endParaRPr lang="en-US" dirty="0"/>
          </a:p>
          <a:p>
            <a:r>
              <a:rPr lang="en-US" dirty="0"/>
              <a:t>In 2024, we updated the coversheet so that the declarations by candidate and teacher include a reference to AI, and there’s a reminder that learners who do not submit a production must not be awarded marks for their statement of aims. </a:t>
            </a:r>
          </a:p>
          <a:p>
            <a:endParaRPr lang="en-US" dirty="0"/>
          </a:p>
          <a:p>
            <a:r>
              <a:rPr lang="en-US" dirty="0"/>
              <a:t>In 2025, the newer versions of the coversheet must be used.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15</a:t>
            </a:fld>
            <a:endParaRPr lang="en-US"/>
          </a:p>
        </p:txBody>
      </p:sp>
    </p:spTree>
    <p:extLst>
      <p:ext uri="{BB962C8B-B14F-4D97-AF65-F5344CB8AC3E}">
        <p14:creationId xmlns:p14="http://schemas.microsoft.com/office/powerpoint/2010/main" val="344859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you and your exams officer need to submit marks and upload work is available in our step-by-step guides on the E-Submission webpage.  A link for that page is included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16</a:t>
            </a:fld>
            <a:endParaRPr lang="en-US"/>
          </a:p>
        </p:txBody>
      </p:sp>
    </p:spTree>
    <p:extLst>
      <p:ext uri="{BB962C8B-B14F-4D97-AF65-F5344CB8AC3E}">
        <p14:creationId xmlns:p14="http://schemas.microsoft.com/office/powerpoint/2010/main" val="2096617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a Media Studies specific guide which has lots of quickly accessible information that relates to the submission of NEA for Media Studies qualifications.  This is available on the subject webpages under Non-Exam Assessment.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17</a:t>
            </a:fld>
            <a:endParaRPr lang="en-US"/>
          </a:p>
        </p:txBody>
      </p:sp>
    </p:spTree>
    <p:extLst>
      <p:ext uri="{BB962C8B-B14F-4D97-AF65-F5344CB8AC3E}">
        <p14:creationId xmlns:p14="http://schemas.microsoft.com/office/powerpoint/2010/main" val="206513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0" i="0" dirty="0">
                <a:solidFill>
                  <a:srgbClr val="E65000"/>
                </a:solidFill>
                <a:effectLst/>
                <a:latin typeface="Arial" panose="020B0604020202020204" pitchFamily="34" charset="0"/>
                <a:cs typeface="Arial" panose="020B0604020202020204" pitchFamily="34" charset="0"/>
              </a:rPr>
              <a:t>Before submitting marks, please ensure you have followed your </a:t>
            </a:r>
            <a:r>
              <a:rPr lang="en-US" b="0" i="0" dirty="0" err="1">
                <a:solidFill>
                  <a:srgbClr val="E65000"/>
                </a:solidFill>
                <a:effectLst/>
                <a:latin typeface="Arial" panose="020B0604020202020204" pitchFamily="34" charset="0"/>
                <a:cs typeface="Arial" panose="020B0604020202020204" pitchFamily="34" charset="0"/>
              </a:rPr>
              <a:t>centre’s</a:t>
            </a:r>
            <a:r>
              <a:rPr lang="en-US" b="0" i="0" dirty="0">
                <a:solidFill>
                  <a:srgbClr val="E65000"/>
                </a:solidFill>
                <a:effectLst/>
                <a:latin typeface="Arial" panose="020B0604020202020204" pitchFamily="34" charset="0"/>
                <a:cs typeface="Arial" panose="020B0604020202020204" pitchFamily="34" charset="0"/>
              </a:rPr>
              <a:t> internal appeals procedure.</a:t>
            </a:r>
          </a:p>
          <a:p>
            <a:pPr marL="0" indent="0">
              <a:lnSpc>
                <a:spcPct val="120000"/>
              </a:lnSpc>
              <a:buNone/>
            </a:pPr>
            <a:endParaRPr lang="en-US" b="0" i="0" dirty="0">
              <a:solidFill>
                <a:srgbClr val="E65000"/>
              </a:solidFill>
              <a:effectLst/>
              <a:latin typeface="Arial" panose="020B0604020202020204" pitchFamily="34" charset="0"/>
              <a:cs typeface="Arial" panose="020B0604020202020204" pitchFamily="34" charset="0"/>
            </a:endParaRPr>
          </a:p>
          <a:p>
            <a:pPr>
              <a:lnSpc>
                <a:spcPct val="120000"/>
              </a:lnSpc>
            </a:pPr>
            <a:r>
              <a:rPr lang="en-US" b="0" i="0" dirty="0">
                <a:solidFill>
                  <a:srgbClr val="E65000"/>
                </a:solidFill>
                <a:effectLst/>
                <a:latin typeface="Arial" panose="020B0604020202020204" pitchFamily="34" charset="0"/>
                <a:cs typeface="Arial" panose="020B0604020202020204" pitchFamily="34" charset="0"/>
              </a:rPr>
              <a:t>Candidates must be informed of their centre assessed marks so that they may request a review of the </a:t>
            </a:r>
            <a:r>
              <a:rPr lang="en-US" b="0" i="0" dirty="0" err="1">
                <a:solidFill>
                  <a:srgbClr val="E65000"/>
                </a:solidFill>
                <a:effectLst/>
                <a:latin typeface="Arial" panose="020B0604020202020204" pitchFamily="34" charset="0"/>
                <a:cs typeface="Arial" panose="020B0604020202020204" pitchFamily="34" charset="0"/>
              </a:rPr>
              <a:t>centre’s</a:t>
            </a:r>
            <a:r>
              <a:rPr lang="en-US" b="0" i="0" dirty="0">
                <a:solidFill>
                  <a:srgbClr val="E65000"/>
                </a:solidFill>
                <a:effectLst/>
                <a:latin typeface="Arial" panose="020B0604020202020204" pitchFamily="34" charset="0"/>
                <a:cs typeface="Arial" panose="020B0604020202020204" pitchFamily="34" charset="0"/>
              </a:rPr>
              <a:t> marking before marks are submitted to Eduqas.</a:t>
            </a:r>
            <a:endParaRPr lang="en-GB" dirty="0">
              <a:solidFill>
                <a:srgbClr val="E6500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18</a:t>
            </a:fld>
            <a:endParaRPr lang="en-US"/>
          </a:p>
        </p:txBody>
      </p:sp>
    </p:spTree>
    <p:extLst>
      <p:ext uri="{BB962C8B-B14F-4D97-AF65-F5344CB8AC3E}">
        <p14:creationId xmlns:p14="http://schemas.microsoft.com/office/powerpoint/2010/main" val="43976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go though how to upload candidate marks.  </a:t>
            </a:r>
          </a:p>
          <a:p>
            <a:endParaRPr lang="en-US" dirty="0"/>
          </a:p>
          <a:p>
            <a:r>
              <a:rPr lang="en-US" dirty="0"/>
              <a:t>IAMIS is the Internal Assessment Mark Input System and this is where you submit the NEA marks for all your learners. </a:t>
            </a:r>
          </a:p>
          <a:p>
            <a:endParaRPr lang="en-US" dirty="0"/>
          </a:p>
          <a:p>
            <a:r>
              <a:rPr lang="en-US" dirty="0"/>
              <a:t>As mentioned before, the window for submitting marks opens on 10</a:t>
            </a:r>
            <a:r>
              <a:rPr lang="en-US" baseline="30000" dirty="0"/>
              <a:t>th</a:t>
            </a:r>
            <a:r>
              <a:rPr lang="en-US" dirty="0"/>
              <a:t> March for GCSE, and 1</a:t>
            </a:r>
            <a:r>
              <a:rPr lang="en-US" baseline="30000" dirty="0"/>
              <a:t>st</a:t>
            </a:r>
            <a:r>
              <a:rPr lang="en-US" dirty="0"/>
              <a:t> April for AS and A Level.  The latest you should input marks is 28</a:t>
            </a:r>
            <a:r>
              <a:rPr lang="en-US" baseline="30000" dirty="0"/>
              <a:t>th</a:t>
            </a:r>
            <a:r>
              <a:rPr lang="en-US" dirty="0"/>
              <a:t> April for GCSE, and 8</a:t>
            </a:r>
            <a:r>
              <a:rPr lang="en-US" baseline="30000" dirty="0"/>
              <a:t>th</a:t>
            </a:r>
            <a:r>
              <a:rPr lang="en-US" dirty="0"/>
              <a:t> May for AS and A Level.  This is to ensure that you have enough time to prepare your sample for submission by the deadline. </a:t>
            </a:r>
          </a:p>
          <a:p>
            <a:endParaRPr lang="en-US" dirty="0"/>
          </a:p>
          <a:p>
            <a:r>
              <a:rPr lang="en-US" dirty="0"/>
              <a:t>You can access IAMIS through Portal, which is Eduqas’ Secure website.  If you do not have access to IAMIS, you should contact your primary account holder who is usually your exams officer. </a:t>
            </a:r>
          </a:p>
          <a:p>
            <a:endParaRPr lang="en-US" dirty="0"/>
          </a:p>
          <a:p>
            <a:r>
              <a:rPr lang="en-US" dirty="0"/>
              <a:t>It’s imperative that you double check that your marks are calculated correctly, and that you have uploaded the correct marks for the correct learners.  Mistakes are often made here, and it will result in a delay in your moderation and your centre being contacted by a moderator or by Eduqas.  Using the PDF coversheet can help to prevent these issues. </a:t>
            </a: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19</a:t>
            </a:fld>
            <a:endParaRPr lang="en-US"/>
          </a:p>
        </p:txBody>
      </p:sp>
    </p:spTree>
    <p:extLst>
      <p:ext uri="{BB962C8B-B14F-4D97-AF65-F5344CB8AC3E}">
        <p14:creationId xmlns:p14="http://schemas.microsoft.com/office/powerpoint/2010/main" val="136277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covers a range of information about the NEA submission process, and aims to answer as many questions as we can about your NEA submission.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a:t>
            </a:fld>
            <a:endParaRPr lang="en-US"/>
          </a:p>
        </p:txBody>
      </p:sp>
    </p:spTree>
    <p:extLst>
      <p:ext uri="{BB962C8B-B14F-4D97-AF65-F5344CB8AC3E}">
        <p14:creationId xmlns:p14="http://schemas.microsoft.com/office/powerpoint/2010/main" val="147837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step-by-step guide for using IAMIS is available on the </a:t>
            </a:r>
            <a:r>
              <a:rPr lang="en-US" dirty="0" err="1"/>
              <a:t>e-submission</a:t>
            </a:r>
            <a:r>
              <a:rPr lang="en-US" dirty="0"/>
              <a:t> webpage, which is in the Administration pages of the Eduqas website, or is linked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20</a:t>
            </a:fld>
            <a:endParaRPr lang="en-US"/>
          </a:p>
        </p:txBody>
      </p:sp>
    </p:spTree>
    <p:extLst>
      <p:ext uri="{BB962C8B-B14F-4D97-AF65-F5344CB8AC3E}">
        <p14:creationId xmlns:p14="http://schemas.microsoft.com/office/powerpoint/2010/main" val="2231101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having difficulty submitting marks to IAMIS, don’t worry – support is available!</a:t>
            </a:r>
          </a:p>
          <a:p>
            <a:endParaRPr lang="en-US" dirty="0"/>
          </a:p>
          <a:p>
            <a:r>
              <a:rPr lang="en-US" dirty="0"/>
              <a:t>You can contact our GCSE or GCE team by email or by telephone using the details given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21</a:t>
            </a:fld>
            <a:endParaRPr lang="en-US"/>
          </a:p>
        </p:txBody>
      </p:sp>
    </p:spTree>
    <p:extLst>
      <p:ext uri="{BB962C8B-B14F-4D97-AF65-F5344CB8AC3E}">
        <p14:creationId xmlns:p14="http://schemas.microsoft.com/office/powerpoint/2010/main" val="4072866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we’re going to talk about how to upload work. </a:t>
            </a:r>
          </a:p>
          <a:p>
            <a:endParaRPr lang="en-US" dirty="0"/>
          </a:p>
          <a:p>
            <a:r>
              <a:rPr lang="en-US" dirty="0"/>
              <a:t>Once you’ve submitted your marks to IAMIS, you’ll be able to see which learners have been selected for the sample as they will have a tick in the box in the ‘Sample’ column next to their name.  Click the cloud icon next to that,  find the work in your files, click ‘open’, and the work will appear as a hyperlink for the moderator to download. </a:t>
            </a:r>
          </a:p>
          <a:p>
            <a:endParaRPr lang="en-US" dirty="0"/>
          </a:p>
          <a:p>
            <a:endParaRPr lang="en-US" dirty="0"/>
          </a:p>
          <a:p>
            <a:endParaRPr lang="en-US" dirty="0"/>
          </a:p>
          <a:p>
            <a:r>
              <a:rPr lang="en-US" dirty="0"/>
              <a:t> </a:t>
            </a:r>
          </a:p>
          <a:p>
            <a:endParaRPr lang="en-US"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22</a:t>
            </a:fld>
            <a:endParaRPr lang="en-US"/>
          </a:p>
        </p:txBody>
      </p:sp>
    </p:spTree>
    <p:extLst>
      <p:ext uri="{BB962C8B-B14F-4D97-AF65-F5344CB8AC3E}">
        <p14:creationId xmlns:p14="http://schemas.microsoft.com/office/powerpoint/2010/main" val="1300288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video guide to using IAMIS is available on the media studies webpages under non-exam assessment. </a:t>
            </a:r>
          </a:p>
          <a:p>
            <a:endParaRPr lang="en-US" dirty="0"/>
          </a:p>
          <a:p>
            <a:endParaRPr lang="en-US" dirty="0"/>
          </a:p>
          <a:p>
            <a:r>
              <a:rPr lang="en-US" dirty="0"/>
              <a:t> </a:t>
            </a:r>
          </a:p>
          <a:p>
            <a:endParaRPr lang="en-US"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23</a:t>
            </a:fld>
            <a:endParaRPr lang="en-US"/>
          </a:p>
        </p:txBody>
      </p:sp>
    </p:spTree>
    <p:extLst>
      <p:ext uri="{BB962C8B-B14F-4D97-AF65-F5344CB8AC3E}">
        <p14:creationId xmlns:p14="http://schemas.microsoft.com/office/powerpoint/2010/main" val="2720379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subject specific requirements for GCSE. This demonstrates that work should be grouped into as few files as possible, including that the coversheet and production work should be uploaded as one document each rather than as individual pages. </a:t>
            </a:r>
          </a:p>
          <a:p>
            <a:endParaRPr lang="en-US" dirty="0"/>
          </a:p>
          <a:p>
            <a:r>
              <a:rPr lang="en-US" dirty="0"/>
              <a:t>Files must be labelled clearly following the naming convention of candidate name, candidate number and task.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24</a:t>
            </a:fld>
            <a:endParaRPr lang="en-US"/>
          </a:p>
        </p:txBody>
      </p:sp>
    </p:spTree>
    <p:extLst>
      <p:ext uri="{BB962C8B-B14F-4D97-AF65-F5344CB8AC3E}">
        <p14:creationId xmlns:p14="http://schemas.microsoft.com/office/powerpoint/2010/main" val="164381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information that you need for AS submissions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25</a:t>
            </a:fld>
            <a:endParaRPr lang="en-US"/>
          </a:p>
        </p:txBody>
      </p:sp>
    </p:spTree>
    <p:extLst>
      <p:ext uri="{BB962C8B-B14F-4D97-AF65-F5344CB8AC3E}">
        <p14:creationId xmlns:p14="http://schemas.microsoft.com/office/powerpoint/2010/main" val="12725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for A Level.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26</a:t>
            </a:fld>
            <a:endParaRPr lang="en-US"/>
          </a:p>
        </p:txBody>
      </p:sp>
    </p:spTree>
    <p:extLst>
      <p:ext uri="{BB962C8B-B14F-4D97-AF65-F5344CB8AC3E}">
        <p14:creationId xmlns:p14="http://schemas.microsoft.com/office/powerpoint/2010/main" val="13523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qualification has a 600mb limit on the size of the upload, so some files may need to be compressed for upload. We can help with this: a centre guide for re-sizing audio visual files is available on the Media Studies qualification webpages under non-exam assessment. </a:t>
            </a:r>
          </a:p>
          <a:p>
            <a:endParaRPr lang="en-US" dirty="0"/>
          </a:p>
          <a:p>
            <a:r>
              <a:rPr lang="en-US" dirty="0"/>
              <a:t> </a:t>
            </a:r>
          </a:p>
          <a:p>
            <a:endParaRPr lang="en-US"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27</a:t>
            </a:fld>
            <a:endParaRPr lang="en-US"/>
          </a:p>
        </p:txBody>
      </p:sp>
    </p:spTree>
    <p:extLst>
      <p:ext uri="{BB962C8B-B14F-4D97-AF65-F5344CB8AC3E}">
        <p14:creationId xmlns:p14="http://schemas.microsoft.com/office/powerpoint/2010/main" val="2719566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everything that you need to know to be able to upload the marks and work for your learners. </a:t>
            </a:r>
          </a:p>
          <a:p>
            <a:endParaRPr lang="en-US" dirty="0"/>
          </a:p>
          <a:p>
            <a:r>
              <a:rPr lang="en-US" dirty="0"/>
              <a:t>For any other issues related to Internal assessment, you can refer to the Internal assessment guide for centres which is linked here. You can also access this from the qualification marksheet on IAMIS, and on the </a:t>
            </a:r>
            <a:r>
              <a:rPr lang="en-US" dirty="0" err="1"/>
              <a:t>e-submission</a:t>
            </a:r>
            <a:r>
              <a:rPr lang="en-US" dirty="0"/>
              <a:t> webpage. </a:t>
            </a:r>
          </a:p>
          <a:p>
            <a:endParaRPr lang="en-US" dirty="0"/>
          </a:p>
          <a:p>
            <a:r>
              <a:rPr lang="en-US" dirty="0"/>
              <a:t>This contains a huge range of information related to your NEA. </a:t>
            </a:r>
            <a:r>
              <a:rPr lang="en-GB" dirty="0"/>
              <a:t>Next, we’ll quickly go through a few points related to centres’ most frequently asked questions. </a:t>
            </a:r>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28</a:t>
            </a:fld>
            <a:endParaRPr lang="en-US"/>
          </a:p>
        </p:txBody>
      </p:sp>
    </p:spTree>
    <p:extLst>
      <p:ext uri="{BB962C8B-B14F-4D97-AF65-F5344CB8AC3E}">
        <p14:creationId xmlns:p14="http://schemas.microsoft.com/office/powerpoint/2010/main" val="4199828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Incomplete folders must not be submitted as part of the sample. </a:t>
            </a:r>
          </a:p>
          <a:p>
            <a:endParaRPr lang="en-US" dirty="0"/>
          </a:p>
          <a:p>
            <a:r>
              <a:rPr lang="en-US" dirty="0"/>
              <a:t>If the sample that has been generated includes a candidate whose folder is incomplete, you should send instead the candidate whose mark is nearest to that candidate. </a:t>
            </a:r>
          </a:p>
          <a:p>
            <a:endParaRPr lang="en-US" dirty="0"/>
          </a:p>
          <a:p>
            <a:r>
              <a:rPr lang="en-US" dirty="0">
                <a:solidFill>
                  <a:srgbClr val="E65000"/>
                </a:solidFill>
              </a:rPr>
              <a:t>IAMIS will not allow you to remove candidates from the chosen sample. However, IAMIS will allow you to add additional candidates using the tick boxes. </a:t>
            </a:r>
            <a:endParaRPr lang="en-US" dirty="0"/>
          </a:p>
          <a:p>
            <a:endParaRPr lang="en-US" dirty="0"/>
          </a:p>
          <a:p>
            <a:r>
              <a:rPr lang="en-US" dirty="0"/>
              <a:t>You should not upload the incomplete folder as it can not be moderated. Instead, you should upload an explanatory note along with the replacement candidate to explain why the folder is different to that in the original sample.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29</a:t>
            </a:fld>
            <a:endParaRPr lang="en-US"/>
          </a:p>
        </p:txBody>
      </p:sp>
    </p:spTree>
    <p:extLst>
      <p:ext uri="{BB962C8B-B14F-4D97-AF65-F5344CB8AC3E}">
        <p14:creationId xmlns:p14="http://schemas.microsoft.com/office/powerpoint/2010/main" val="3684192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important changes to the process of upload NEA this year, the most significant of which is that we are no longer using Surpass.  Instead, marks and work will be uploaded to IAMIS.  This means that keycodes are no longer required. </a:t>
            </a:r>
          </a:p>
          <a:p>
            <a:endParaRPr lang="en-US" dirty="0"/>
          </a:p>
          <a:p>
            <a:r>
              <a:rPr lang="en-US" dirty="0"/>
              <a:t>In addition, centres should be aware that the most-up-to-date version of the coversheet should be used.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a:t>
            </a:fld>
            <a:endParaRPr lang="en-US"/>
          </a:p>
        </p:txBody>
      </p:sp>
    </p:spTree>
    <p:extLst>
      <p:ext uri="{BB962C8B-B14F-4D97-AF65-F5344CB8AC3E}">
        <p14:creationId xmlns:p14="http://schemas.microsoft.com/office/powerpoint/2010/main" val="3559925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candidate whose work has been lost and it is no fault of the candidate’s, you must complete at JCQ Form 15 and send it to the special requirements team using the email given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30</a:t>
            </a:fld>
            <a:endParaRPr lang="en-US"/>
          </a:p>
        </p:txBody>
      </p:sp>
    </p:spTree>
    <p:extLst>
      <p:ext uri="{BB962C8B-B14F-4D97-AF65-F5344CB8AC3E}">
        <p14:creationId xmlns:p14="http://schemas.microsoft.com/office/powerpoint/2010/main" val="13784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to request an extension to the submission deadline, you can do this by emailing the media team at </a:t>
            </a:r>
            <a:r>
              <a:rPr lang="en-GB" dirty="0">
                <a:solidFill>
                  <a:srgbClr val="E65000"/>
                </a:solidFill>
                <a:hlinkClick r:id="rId3">
                  <a:extLst>
                    <a:ext uri="{A12FA001-AC4F-418D-AE19-62706E023703}">
                      <ahyp:hlinkClr xmlns:ahyp="http://schemas.microsoft.com/office/drawing/2018/hyperlinkcolor" val="tx"/>
                    </a:ext>
                  </a:extLst>
                </a:hlinkClick>
              </a:rPr>
              <a:t>media@eduqas.co.uk</a:t>
            </a:r>
            <a:r>
              <a:rPr lang="en-GB" dirty="0">
                <a:solidFill>
                  <a:srgbClr val="E65000"/>
                </a:solidFill>
              </a:rPr>
              <a:t> with your request and explanation.  Please be aware that you may be required to submit a letter from the Head of your Centre. </a:t>
            </a:r>
          </a:p>
          <a:p>
            <a:endParaRPr lang="en-GB" dirty="0">
              <a:solidFill>
                <a:srgbClr val="E65000"/>
              </a:solidFill>
            </a:endParaRPr>
          </a:p>
        </p:txBody>
      </p:sp>
      <p:sp>
        <p:nvSpPr>
          <p:cNvPr id="4" name="Slide Number Placeholder 3"/>
          <p:cNvSpPr>
            <a:spLocks noGrp="1"/>
          </p:cNvSpPr>
          <p:nvPr>
            <p:ph type="sldNum" sz="quarter" idx="5"/>
          </p:nvPr>
        </p:nvSpPr>
        <p:spPr/>
        <p:txBody>
          <a:bodyPr/>
          <a:lstStyle/>
          <a:p>
            <a:fld id="{F1D1C372-17FF-C94C-B4E4-053BFC8B0FD7}" type="slidenum">
              <a:rPr lang="en-US" smtClean="0"/>
              <a:t>31</a:t>
            </a:fld>
            <a:endParaRPr lang="en-US"/>
          </a:p>
        </p:txBody>
      </p:sp>
    </p:spTree>
    <p:extLst>
      <p:ext uri="{BB962C8B-B14F-4D97-AF65-F5344CB8AC3E}">
        <p14:creationId xmlns:p14="http://schemas.microsoft.com/office/powerpoint/2010/main" val="3272050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discover an incident of plagiarism prior to the candidate signing the authentication statement and to submission of marks and uploading of work, the issue should be dealt with in your centre. </a:t>
            </a:r>
          </a:p>
          <a:p>
            <a:endParaRPr lang="en-US" dirty="0"/>
          </a:p>
          <a:p>
            <a:r>
              <a:rPr lang="en-US" dirty="0"/>
              <a:t>If plagiarism is discovered after marks submitted and work uploaded, then it will be investigated by our malpractice team.  The malpractice guide is linked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32</a:t>
            </a:fld>
            <a:endParaRPr lang="en-US"/>
          </a:p>
        </p:txBody>
      </p:sp>
    </p:spTree>
    <p:extLst>
      <p:ext uri="{BB962C8B-B14F-4D97-AF65-F5344CB8AC3E}">
        <p14:creationId xmlns:p14="http://schemas.microsoft.com/office/powerpoint/2010/main" val="1448431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submitted your marks and your sample, Eduqas will begin the moderation process. </a:t>
            </a:r>
          </a:p>
          <a:p>
            <a:endParaRPr lang="en-US" dirty="0"/>
          </a:p>
          <a:p>
            <a:r>
              <a:rPr lang="en-US" dirty="0"/>
              <a:t>Please note that this may include the moderator requesting additional samples from your centre, and this may happen at any time during the moderation process which will run until mid July. </a:t>
            </a:r>
          </a:p>
          <a:p>
            <a:endParaRPr lang="en-US" dirty="0"/>
          </a:p>
          <a:p>
            <a:r>
              <a:rPr lang="en-US" dirty="0"/>
              <a:t>As mentioned before, you may also be contacted if there are unsigned coversheets, or if work is missing from the sample. </a:t>
            </a:r>
          </a:p>
          <a:p>
            <a:endParaRPr lang="en-US" dirty="0"/>
          </a:p>
          <a:p>
            <a:r>
              <a:rPr lang="en-US" dirty="0"/>
              <a:t>If your moderator believes that your </a:t>
            </a:r>
            <a:r>
              <a:rPr lang="en-US" dirty="0" err="1"/>
              <a:t>centre’s</a:t>
            </a:r>
            <a:r>
              <a:rPr lang="en-US" dirty="0"/>
              <a:t> work has not been assessed accurately, your </a:t>
            </a:r>
            <a:r>
              <a:rPr lang="en-US" dirty="0" err="1"/>
              <a:t>centre’s</a:t>
            </a:r>
            <a:r>
              <a:rPr lang="en-US" dirty="0"/>
              <a:t> marks may be adjusted.  The adjustment will be applied, as appropriate, to the whole cohort’s work; not just the sample.  </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33</a:t>
            </a:fld>
            <a:endParaRPr lang="en-US"/>
          </a:p>
        </p:txBody>
      </p:sp>
    </p:spTree>
    <p:extLst>
      <p:ext uri="{BB962C8B-B14F-4D97-AF65-F5344CB8AC3E}">
        <p14:creationId xmlns:p14="http://schemas.microsoft.com/office/powerpoint/2010/main" val="1780667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additional samples are requested, you must provide it swiftly.  Every candidate’s work must be available for upload at any point throughout the moderation process, and you can upload work to IAMIS at any time.  </a:t>
            </a:r>
          </a:p>
        </p:txBody>
      </p:sp>
      <p:sp>
        <p:nvSpPr>
          <p:cNvPr id="4" name="Slide Number Placeholder 3"/>
          <p:cNvSpPr>
            <a:spLocks noGrp="1"/>
          </p:cNvSpPr>
          <p:nvPr>
            <p:ph type="sldNum" sz="quarter" idx="5"/>
          </p:nvPr>
        </p:nvSpPr>
        <p:spPr/>
        <p:txBody>
          <a:bodyPr/>
          <a:lstStyle/>
          <a:p>
            <a:fld id="{F1D1C372-17FF-C94C-B4E4-053BFC8B0FD7}" type="slidenum">
              <a:rPr lang="en-US" smtClean="0"/>
              <a:t>34</a:t>
            </a:fld>
            <a:endParaRPr lang="en-US"/>
          </a:p>
        </p:txBody>
      </p:sp>
    </p:spTree>
    <p:extLst>
      <p:ext uri="{BB962C8B-B14F-4D97-AF65-F5344CB8AC3E}">
        <p14:creationId xmlns:p14="http://schemas.microsoft.com/office/powerpoint/2010/main" val="1012750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the process, the centre will receive a report which describes the moderator’s findings about the </a:t>
            </a:r>
            <a:r>
              <a:rPr lang="en-US" dirty="0" err="1"/>
              <a:t>centre’s</a:t>
            </a:r>
            <a:r>
              <a:rPr lang="en-US" dirty="0"/>
              <a:t> assessment of the work. It will indicate whether the </a:t>
            </a:r>
            <a:r>
              <a:rPr lang="en-US" dirty="0" err="1"/>
              <a:t>centre’s</a:t>
            </a:r>
            <a:r>
              <a:rPr lang="en-US" dirty="0"/>
              <a:t> marks have been adjusted, and will focus on the </a:t>
            </a:r>
            <a:r>
              <a:rPr lang="en-US" dirty="0" err="1"/>
              <a:t>centre’s</a:t>
            </a:r>
            <a:r>
              <a:rPr lang="en-US" dirty="0"/>
              <a:t> administration of the NEA submission, the appropriacy of the work produced, and the accuracy of the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will be published on Portal on results day in IAMIS.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our </a:t>
            </a:r>
            <a:r>
              <a:rPr lang="en-US" dirty="0" err="1"/>
              <a:t>centre’s</a:t>
            </a:r>
            <a:r>
              <a:rPr lang="en-US" dirty="0"/>
              <a:t> marks have been adjusted and you would like to appeal that decision, you can do so by reading the information linked here. </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35</a:t>
            </a:fld>
            <a:endParaRPr lang="en-US"/>
          </a:p>
        </p:txBody>
      </p:sp>
    </p:spTree>
    <p:extLst>
      <p:ext uri="{BB962C8B-B14F-4D97-AF65-F5344CB8AC3E}">
        <p14:creationId xmlns:p14="http://schemas.microsoft.com/office/powerpoint/2010/main" val="1648599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Summer is an extremely busy time. Please ensure you contact the correct person or department for a timely response. </a:t>
            </a:r>
          </a:p>
        </p:txBody>
      </p:sp>
      <p:sp>
        <p:nvSpPr>
          <p:cNvPr id="4" name="Slide Number Placeholder 3"/>
          <p:cNvSpPr>
            <a:spLocks noGrp="1"/>
          </p:cNvSpPr>
          <p:nvPr>
            <p:ph type="sldNum" sz="quarter" idx="5"/>
          </p:nvPr>
        </p:nvSpPr>
        <p:spPr/>
        <p:txBody>
          <a:bodyPr/>
          <a:lstStyle/>
          <a:p>
            <a:fld id="{F1D1C372-17FF-C94C-B4E4-053BFC8B0FD7}" type="slidenum">
              <a:rPr lang="en-US" smtClean="0"/>
              <a:t>36</a:t>
            </a:fld>
            <a:endParaRPr lang="en-US"/>
          </a:p>
        </p:txBody>
      </p:sp>
    </p:spTree>
    <p:extLst>
      <p:ext uri="{BB962C8B-B14F-4D97-AF65-F5344CB8AC3E}">
        <p14:creationId xmlns:p14="http://schemas.microsoft.com/office/powerpoint/2010/main" val="3742592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time. </a:t>
            </a:r>
          </a:p>
          <a:p>
            <a:endParaRPr lang="en-US" dirty="0"/>
          </a:p>
          <a:p>
            <a:r>
              <a:rPr lang="en-US" dirty="0"/>
              <a:t>If you have any queries about any of the information within this presentation or about the submission of NEA marks and folders, please get in touch using our email address: media@eduqas.co.uk.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37</a:t>
            </a:fld>
            <a:endParaRPr lang="en-US"/>
          </a:p>
        </p:txBody>
      </p:sp>
    </p:spTree>
    <p:extLst>
      <p:ext uri="{BB962C8B-B14F-4D97-AF65-F5344CB8AC3E}">
        <p14:creationId xmlns:p14="http://schemas.microsoft.com/office/powerpoint/2010/main" val="216240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E65000"/>
                </a:solidFill>
              </a:rPr>
              <a:t>It’s important to note that all the information in this guide is taken from different Eduqas guides that are publicly available. However, to try and make it a bit more straightforward, we’ll provide links and QR codes to the relevant documents throughout this presentation. If watching the video, you can use the links by downloading the PowerPoint version of this presentation. </a:t>
            </a:r>
          </a:p>
          <a:p>
            <a:endParaRPr lang="en-GB" dirty="0">
              <a:solidFill>
                <a:srgbClr val="E65000"/>
              </a:solidFill>
            </a:endParaRPr>
          </a:p>
          <a:p>
            <a:pPr marL="0" indent="0">
              <a:buNone/>
            </a:pPr>
            <a:r>
              <a:rPr lang="en-GB" dirty="0">
                <a:solidFill>
                  <a:srgbClr val="E65000"/>
                </a:solidFill>
              </a:rPr>
              <a:t>You’ll hear a lot of talk about IAMIS which is the portal we use for inputting grades and uploading NEA. Your exams offer has the login details for that. </a:t>
            </a:r>
          </a:p>
        </p:txBody>
      </p:sp>
      <p:sp>
        <p:nvSpPr>
          <p:cNvPr id="4" name="Slide Number Placeholder 3"/>
          <p:cNvSpPr>
            <a:spLocks noGrp="1"/>
          </p:cNvSpPr>
          <p:nvPr>
            <p:ph type="sldNum" sz="quarter" idx="5"/>
          </p:nvPr>
        </p:nvSpPr>
        <p:spPr/>
        <p:txBody>
          <a:bodyPr/>
          <a:lstStyle/>
          <a:p>
            <a:fld id="{F1D1C372-17FF-C94C-B4E4-053BFC8B0FD7}" type="slidenum">
              <a:rPr lang="en-US" smtClean="0"/>
              <a:t>4</a:t>
            </a:fld>
            <a:endParaRPr lang="en-US"/>
          </a:p>
        </p:txBody>
      </p:sp>
    </p:spTree>
    <p:extLst>
      <p:ext uri="{BB962C8B-B14F-4D97-AF65-F5344CB8AC3E}">
        <p14:creationId xmlns:p14="http://schemas.microsoft.com/office/powerpoint/2010/main" val="62381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I’m just going to show you where you can find all of the information and guidance that I’m going to talk about.  The Media Studies specific information is generally held here, on the qualification webpages under non-exam assessment.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5</a:t>
            </a:fld>
            <a:endParaRPr lang="en-US"/>
          </a:p>
        </p:txBody>
      </p:sp>
    </p:spTree>
    <p:extLst>
      <p:ext uri="{BB962C8B-B14F-4D97-AF65-F5344CB8AC3E}">
        <p14:creationId xmlns:p14="http://schemas.microsoft.com/office/powerpoint/2010/main" val="366319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EE0D-BDAA-DACA-467B-095C8E9BF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3168A-E17E-0993-B037-7E77FCCC7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4CB5B-3414-5FCA-8083-D6B62EE97BD6}"/>
              </a:ext>
            </a:extLst>
          </p:cNvPr>
          <p:cNvSpPr>
            <a:spLocks noGrp="1"/>
          </p:cNvSpPr>
          <p:nvPr>
            <p:ph type="body" idx="1"/>
          </p:nvPr>
        </p:nvSpPr>
        <p:spPr/>
        <p:txBody>
          <a:bodyPr/>
          <a:lstStyle/>
          <a:p>
            <a:r>
              <a:rPr lang="en-US" dirty="0"/>
              <a:t>And you can access the more general information through the Eduqas home page via ‘Administration’…</a:t>
            </a:r>
            <a:endParaRPr lang="en-GB" dirty="0"/>
          </a:p>
        </p:txBody>
      </p:sp>
      <p:sp>
        <p:nvSpPr>
          <p:cNvPr id="4" name="Slide Number Placeholder 3">
            <a:extLst>
              <a:ext uri="{FF2B5EF4-FFF2-40B4-BE49-F238E27FC236}">
                <a16:creationId xmlns:a16="http://schemas.microsoft.com/office/drawing/2014/main" id="{CACE95E4-B0AD-993B-0571-AD7377AAF3CB}"/>
              </a:ext>
            </a:extLst>
          </p:cNvPr>
          <p:cNvSpPr>
            <a:spLocks noGrp="1"/>
          </p:cNvSpPr>
          <p:nvPr>
            <p:ph type="sldNum" sz="quarter" idx="5"/>
          </p:nvPr>
        </p:nvSpPr>
        <p:spPr/>
        <p:txBody>
          <a:bodyPr/>
          <a:lstStyle/>
          <a:p>
            <a:fld id="{F1D1C372-17FF-C94C-B4E4-053BFC8B0FD7}" type="slidenum">
              <a:rPr lang="en-US" smtClean="0"/>
              <a:t>6</a:t>
            </a:fld>
            <a:endParaRPr lang="en-US"/>
          </a:p>
        </p:txBody>
      </p:sp>
    </p:spTree>
    <p:extLst>
      <p:ext uri="{BB962C8B-B14F-4D97-AF65-F5344CB8AC3E}">
        <p14:creationId xmlns:p14="http://schemas.microsoft.com/office/powerpoint/2010/main" val="75925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A83E-DAF8-FBD0-600C-B39EA1910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4FDB3-D282-BC36-7A39-D1EE73460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94F7D-F2B0-4F87-93C1-C30E1567E357}"/>
              </a:ext>
            </a:extLst>
          </p:cNvPr>
          <p:cNvSpPr>
            <a:spLocks noGrp="1"/>
          </p:cNvSpPr>
          <p:nvPr>
            <p:ph type="body" idx="1"/>
          </p:nvPr>
        </p:nvSpPr>
        <p:spPr/>
        <p:txBody>
          <a:bodyPr/>
          <a:lstStyle/>
          <a:p>
            <a:r>
              <a:rPr lang="en-US" dirty="0"/>
              <a:t>…and then ‘</a:t>
            </a:r>
            <a:r>
              <a:rPr lang="en-US" dirty="0" err="1"/>
              <a:t>e-submission</a:t>
            </a:r>
            <a:r>
              <a:rPr lang="en-US" dirty="0"/>
              <a:t> upload’. </a:t>
            </a:r>
            <a:endParaRPr lang="en-GB" dirty="0"/>
          </a:p>
        </p:txBody>
      </p:sp>
      <p:sp>
        <p:nvSpPr>
          <p:cNvPr id="4" name="Slide Number Placeholder 3">
            <a:extLst>
              <a:ext uri="{FF2B5EF4-FFF2-40B4-BE49-F238E27FC236}">
                <a16:creationId xmlns:a16="http://schemas.microsoft.com/office/drawing/2014/main" id="{6EACCB1F-5EDC-0EFF-80A4-329091869BF6}"/>
              </a:ext>
            </a:extLst>
          </p:cNvPr>
          <p:cNvSpPr>
            <a:spLocks noGrp="1"/>
          </p:cNvSpPr>
          <p:nvPr>
            <p:ph type="sldNum" sz="quarter" idx="5"/>
          </p:nvPr>
        </p:nvSpPr>
        <p:spPr/>
        <p:txBody>
          <a:bodyPr/>
          <a:lstStyle/>
          <a:p>
            <a:fld id="{F1D1C372-17FF-C94C-B4E4-053BFC8B0FD7}" type="slidenum">
              <a:rPr lang="en-US" smtClean="0"/>
              <a:t>7</a:t>
            </a:fld>
            <a:endParaRPr lang="en-US"/>
          </a:p>
        </p:txBody>
      </p:sp>
    </p:spTree>
    <p:extLst>
      <p:ext uri="{BB962C8B-B14F-4D97-AF65-F5344CB8AC3E}">
        <p14:creationId xmlns:p14="http://schemas.microsoft.com/office/powerpoint/2010/main" val="180227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marks must be submitted to IAMIS and the sample uploaded by the deadline, which for GCSE is always 5</a:t>
            </a:r>
            <a:r>
              <a:rPr lang="en-US" baseline="30000" dirty="0"/>
              <a:t>th</a:t>
            </a:r>
            <a:r>
              <a:rPr lang="en-US" dirty="0"/>
              <a:t> May. We welcome submissions before the deadline and the submission window for GCSE opens on 10</a:t>
            </a:r>
            <a:r>
              <a:rPr lang="en-US" baseline="30000" dirty="0"/>
              <a:t>th</a:t>
            </a:r>
            <a:r>
              <a:rPr lang="en-US" dirty="0"/>
              <a:t> March. We recommend that you submit marks by 28</a:t>
            </a:r>
            <a:r>
              <a:rPr lang="en-US" baseline="30000" dirty="0"/>
              <a:t>th</a:t>
            </a:r>
            <a:r>
              <a:rPr lang="en-US" dirty="0"/>
              <a:t> April at the latest.</a:t>
            </a:r>
          </a:p>
          <a:p>
            <a:endParaRPr lang="en-US" dirty="0"/>
          </a:p>
          <a:p>
            <a:r>
              <a:rPr lang="en-US" dirty="0"/>
              <a:t>There will be more explanation on submitting marks and uploading work later in this presentation. </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8</a:t>
            </a:fld>
            <a:endParaRPr lang="en-US"/>
          </a:p>
        </p:txBody>
      </p:sp>
    </p:spTree>
    <p:extLst>
      <p:ext uri="{BB962C8B-B14F-4D97-AF65-F5344CB8AC3E}">
        <p14:creationId xmlns:p14="http://schemas.microsoft.com/office/powerpoint/2010/main" val="326869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AS and A level, the deadline is always 15</a:t>
            </a:r>
            <a:r>
              <a:rPr lang="en-US" baseline="30000" dirty="0"/>
              <a:t>th</a:t>
            </a:r>
            <a:r>
              <a:rPr lang="en-US" dirty="0"/>
              <a:t> May. The submission window for AS and A Level opens on 1</a:t>
            </a:r>
            <a:r>
              <a:rPr lang="en-US" baseline="30000" dirty="0"/>
              <a:t>st</a:t>
            </a:r>
            <a:r>
              <a:rPr lang="en-US" dirty="0"/>
              <a:t> April.  We recommend that the latest you submit marks to IAMIS is by 8</a:t>
            </a:r>
            <a:r>
              <a:rPr lang="en-US" baseline="30000" dirty="0"/>
              <a:t>th</a:t>
            </a:r>
            <a:r>
              <a:rPr lang="en-US" dirty="0"/>
              <a:t> May. </a:t>
            </a: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9</a:t>
            </a:fld>
            <a:endParaRPr lang="en-US"/>
          </a:p>
        </p:txBody>
      </p:sp>
    </p:spTree>
    <p:extLst>
      <p:ext uri="{BB962C8B-B14F-4D97-AF65-F5344CB8AC3E}">
        <p14:creationId xmlns:p14="http://schemas.microsoft.com/office/powerpoint/2010/main" val="72820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7573655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6445759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252333684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5"/>
          <p:cNvSpPr>
            <a:spLocks noGrp="1"/>
          </p:cNvSpPr>
          <p:nvPr>
            <p:ph type="body" sz="quarter" idx="14" hasCustomPrompt="1"/>
          </p:nvPr>
        </p:nvSpPr>
        <p:spPr>
          <a:xfrm>
            <a:off x="491067" y="1044576"/>
            <a:ext cx="11224684"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14722206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15"/>
          <p:cNvSpPr>
            <a:spLocks noGrp="1"/>
          </p:cNvSpPr>
          <p:nvPr>
            <p:ph type="body" sz="quarter" idx="14" hasCustomPrompt="1"/>
          </p:nvPr>
        </p:nvSpPr>
        <p:spPr>
          <a:xfrm>
            <a:off x="491067" y="1044576"/>
            <a:ext cx="11224684"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
        <p:nvSpPr>
          <p:cNvPr id="10" name="Content Placeholder 2"/>
          <p:cNvSpPr>
            <a:spLocks noGrp="1"/>
          </p:cNvSpPr>
          <p:nvPr>
            <p:ph idx="1" hasCustomPrompt="1"/>
          </p:nvPr>
        </p:nvSpPr>
        <p:spPr>
          <a:xfrm>
            <a:off x="609600" y="2894121"/>
            <a:ext cx="10972800" cy="2829786"/>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defRPr>
            </a:lvl1pPr>
          </a:lstStyle>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3959745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8" name="Rectangle 7">
            <a:extLst>
              <a:ext uri="{FF2B5EF4-FFF2-40B4-BE49-F238E27FC236}">
                <a16:creationId xmlns:a16="http://schemas.microsoft.com/office/drawing/2014/main" id="{19812F9A-6D05-3941-A2EE-5C845E865C30}"/>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1E1660-4C78-E943-B869-2ABD9A910F16}"/>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B9631-6FAE-4E4E-A0AE-5B890B572AD6}"/>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7462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9193234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65449694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22399575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04969986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3520661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93434334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3/7/2025</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2151189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3/7/2025</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a:p>
        </p:txBody>
      </p:sp>
      <p:pic>
        <p:nvPicPr>
          <p:cNvPr id="7" name="Picture 6">
            <a:extLst>
              <a:ext uri="{FF2B5EF4-FFF2-40B4-BE49-F238E27FC236}">
                <a16:creationId xmlns:a16="http://schemas.microsoft.com/office/drawing/2014/main" id="{049D5532-0AE8-D241-82C3-6B52EB5C84F1}"/>
              </a:ext>
            </a:extLst>
          </p:cNvPr>
          <p:cNvPicPr>
            <a:picLocks noChangeAspect="1"/>
          </p:cNvPicPr>
          <p:nvPr userDrawn="1"/>
        </p:nvPicPr>
        <p:blipFill>
          <a:blip r:embed="rId15"/>
          <a:srcRect/>
          <a:stretch/>
        </p:blipFill>
        <p:spPr>
          <a:xfrm>
            <a:off x="10793662" y="301925"/>
            <a:ext cx="1179344" cy="608423"/>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eduqas.co.uk/media/r0ad22pk/how-to-complete-the-as-and-a-level-coversheet_video_feb-2024.mp4" TargetMode="External"/><Relationship Id="rId5" Type="http://schemas.openxmlformats.org/officeDocument/2006/relationships/hyperlink" Target="https://www.eduqas.co.uk/media/5cbb2fme/how-to-complete-the-gcse-coversheet_video.mp4" TargetMode="External"/><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hyperlink" Target="https://www.eduqas.co.uk/qualifications/media-studies-gcse/#tab_keydocuments"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hyperlink" Target="https://www.eduqas.co.uk/qualifications/media-studies-as-a-level/#tab_keydocument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eduqas.co.uk/media/5cbb2fme/how-to-complete-the-gcse-coversheet_video.mp4" TargetMode="External"/><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notesSlide" Target="../notesSlides/notesSlide13.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hyperlink" Target="https://www.eduqas.co.uk/media/r0ad22pk/how-to-complete-the-as-and-a-level-coversheet_video_feb-2024.mp4"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hyperlink" Target="https://www.eduqas.co.uk/home/administration/e-submission-upload/#tab_0"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www.eduqas.co.uk/media/kk2n4vh1/media-studies-nea-e-submission-guide_2025.pdf"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hyperlink" Target="http://www.wjec.co.uk/umbraco/surface/blobstorage/download?nodeId=40384"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mailto:gce@wjec.co.uk" TargetMode="External"/><Relationship Id="rId5" Type="http://schemas.openxmlformats.org/officeDocument/2006/relationships/hyperlink" Target="mailto:gcse@wjec.co.uk"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4.png"/><Relationship Id="rId2" Type="http://schemas.microsoft.com/office/2007/relationships/media" Target="../media/media24.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png"/><Relationship Id="rId5" Type="http://schemas.openxmlformats.org/officeDocument/2006/relationships/hyperlink" Target="https://www.eduqas.co.uk/media/u1zaxezi/internal-assessment-a-guide-for-centres-eduqas-2025.pdf"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www.jcq.org.uk/exams-office/non-examination-assessments" TargetMode="External"/><Relationship Id="rId5" Type="http://schemas.openxmlformats.org/officeDocument/2006/relationships/hyperlink" Target="mailto:specialrequirements@wjec.co.uk"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hyperlink" Target="mailto:media@eduqas.co.uk"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hyperlink" Target="https://www.eduqas.co.uk/umbraco/surface/blobstorage/download?nodeId=41477"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hyperlink" Target="https://www.eduqas.co.uk/home/administration/results-grade-boundaries-and-prs/post-results-services-and-appeals/#tab_0"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media@eduqas.co.uk"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mailto:gce@wjec.co.uk" TargetMode="External"/><Relationship Id="rId5" Type="http://schemas.openxmlformats.org/officeDocument/2006/relationships/hyperlink" Target="mailto:gcse@wjec.co.uk"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WJEC Western Avenue Building blue overlay">
            <a:extLst>
              <a:ext uri="{FF2B5EF4-FFF2-40B4-BE49-F238E27FC236}">
                <a16:creationId xmlns:a16="http://schemas.microsoft.com/office/drawing/2014/main" id="{020544CB-D4CC-AC4D-38FD-08E01AF35B46}"/>
              </a:ext>
            </a:extLst>
          </p:cNvPr>
          <p:cNvPicPr>
            <a:picLocks noChangeAspect="1"/>
          </p:cNvPicPr>
          <p:nvPr/>
        </p:nvPicPr>
        <p:blipFill rotWithShape="1">
          <a:blip r:embed="rId5" cstate="screen">
            <a:alphaModFix/>
            <a:duotone>
              <a:schemeClr val="accent6">
                <a:shade val="45000"/>
                <a:satMod val="135000"/>
              </a:schemeClr>
              <a:prstClr val="white"/>
            </a:duotone>
            <a:extLst>
              <a:ext uri="{28A0092B-C50C-407E-A947-70E740481C1C}">
                <a14:useLocalDpi xmlns:a14="http://schemas.microsoft.com/office/drawing/2010/main"/>
              </a:ext>
            </a:extLst>
          </a:blip>
          <a:srcRect l="14020" r="14020"/>
          <a:stretch/>
        </p:blipFill>
        <p:spPr>
          <a:xfrm>
            <a:off x="3698493" y="0"/>
            <a:ext cx="8493507" cy="6858000"/>
          </a:xfrm>
          <a:prstGeom prst="rect">
            <a:avLst/>
          </a:prstGeom>
        </p:spPr>
      </p:pic>
      <p:sp>
        <p:nvSpPr>
          <p:cNvPr id="4" name="TextBox 3">
            <a:extLst>
              <a:ext uri="{FF2B5EF4-FFF2-40B4-BE49-F238E27FC236}">
                <a16:creationId xmlns:a16="http://schemas.microsoft.com/office/drawing/2014/main" id="{6988086A-81F1-D563-3E17-86F9D534AB9F}"/>
              </a:ext>
            </a:extLst>
          </p:cNvPr>
          <p:cNvSpPr txBox="1"/>
          <p:nvPr/>
        </p:nvSpPr>
        <p:spPr>
          <a:xfrm>
            <a:off x="606175" y="647272"/>
            <a:ext cx="5332288" cy="1315092"/>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CC6FC90B-0B43-F5D9-A821-C2C66C2964AF}"/>
              </a:ext>
            </a:extLst>
          </p:cNvPr>
          <p:cNvSpPr txBox="1"/>
          <p:nvPr/>
        </p:nvSpPr>
        <p:spPr>
          <a:xfrm>
            <a:off x="1756881" y="1962364"/>
            <a:ext cx="184731" cy="369332"/>
          </a:xfrm>
          <a:prstGeom prst="rect">
            <a:avLst/>
          </a:prstGeom>
          <a:noFill/>
        </p:spPr>
        <p:txBody>
          <a:bodyPr wrap="none" rtlCol="0">
            <a:spAutoFit/>
          </a:bodyPr>
          <a:lstStyle/>
          <a:p>
            <a:endParaRPr lang="en-GB" dirty="0"/>
          </a:p>
        </p:txBody>
      </p:sp>
      <p:sp>
        <p:nvSpPr>
          <p:cNvPr id="7" name="Rectangle 6">
            <a:extLst>
              <a:ext uri="{FF2B5EF4-FFF2-40B4-BE49-F238E27FC236}">
                <a16:creationId xmlns:a16="http://schemas.microsoft.com/office/drawing/2014/main" id="{0596B62C-4B22-1D1A-A711-15DCE43BDD54}"/>
              </a:ext>
            </a:extLst>
          </p:cNvPr>
          <p:cNvSpPr/>
          <p:nvPr/>
        </p:nvSpPr>
        <p:spPr>
          <a:xfrm>
            <a:off x="-2" y="0"/>
            <a:ext cx="5552903" cy="6858000"/>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Eduqas </a:t>
            </a:r>
          </a:p>
          <a:p>
            <a:pPr algn="r"/>
            <a:r>
              <a:rPr lang="en-GB" sz="4000" b="1" dirty="0">
                <a:latin typeface="Arial Black" panose="020B0A04020102020204" pitchFamily="34" charset="0"/>
              </a:rPr>
              <a:t>Media Studies </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GCSE/AS/A Level </a:t>
            </a:r>
          </a:p>
          <a:p>
            <a:pPr algn="r"/>
            <a:r>
              <a:rPr lang="en-GB" sz="4000" b="1" dirty="0">
                <a:latin typeface="Arial Black" panose="020B0A04020102020204" pitchFamily="34" charset="0"/>
              </a:rPr>
              <a:t>NEA Admin Guide</a:t>
            </a:r>
          </a:p>
          <a:p>
            <a:pPr algn="r"/>
            <a:r>
              <a:rPr lang="en-GB" sz="4000" b="1" dirty="0">
                <a:latin typeface="Arial Black" panose="020B0A04020102020204" pitchFamily="34" charset="0"/>
              </a:rPr>
              <a:t>2025</a:t>
            </a:r>
          </a:p>
        </p:txBody>
      </p:sp>
      <p:pic>
        <p:nvPicPr>
          <p:cNvPr id="9" name="Picture 8" descr="A logo with a book and text&#10;&#10;Description automatically generated">
            <a:extLst>
              <a:ext uri="{FF2B5EF4-FFF2-40B4-BE49-F238E27FC236}">
                <a16:creationId xmlns:a16="http://schemas.microsoft.com/office/drawing/2014/main" id="{6C65FA36-75FB-4CC1-8632-BF6670ACC25D}"/>
              </a:ext>
            </a:extLst>
          </p:cNvPr>
          <p:cNvPicPr>
            <a:picLocks noChangeAspect="1"/>
          </p:cNvPicPr>
          <p:nvPr/>
        </p:nvPicPr>
        <p:blipFill rotWithShape="1">
          <a:blip r:embed="rId6"/>
          <a:srcRect b="25657"/>
          <a:stretch/>
        </p:blipFill>
        <p:spPr>
          <a:xfrm>
            <a:off x="11120142" y="0"/>
            <a:ext cx="1016439" cy="755649"/>
          </a:xfrm>
          <a:prstGeom prst="rect">
            <a:avLst/>
          </a:prstGeom>
        </p:spPr>
      </p:pic>
      <p:pic>
        <p:nvPicPr>
          <p:cNvPr id="10" name="Recorded Sound">
            <a:hlinkClick r:id="" action="ppaction://media"/>
            <a:extLst>
              <a:ext uri="{FF2B5EF4-FFF2-40B4-BE49-F238E27FC236}">
                <a16:creationId xmlns:a16="http://schemas.microsoft.com/office/drawing/2014/main" id="{9CCB569E-E5C5-321D-3062-913DD198AF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6175" y="5780301"/>
            <a:ext cx="609600" cy="609600"/>
          </a:xfrm>
          <a:prstGeom prst="rect">
            <a:avLst/>
          </a:prstGeom>
        </p:spPr>
      </p:pic>
    </p:spTree>
    <p:extLst>
      <p:ext uri="{BB962C8B-B14F-4D97-AF65-F5344CB8AC3E}">
        <p14:creationId xmlns:p14="http://schemas.microsoft.com/office/powerpoint/2010/main" val="51593320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7866-C363-C065-1F15-1B9A75447BA0}"/>
              </a:ext>
            </a:extLst>
          </p:cNvPr>
          <p:cNvSpPr>
            <a:spLocks noGrp="1"/>
          </p:cNvSpPr>
          <p:nvPr>
            <p:ph type="title"/>
          </p:nvPr>
        </p:nvSpPr>
        <p:spPr/>
        <p:txBody>
          <a:bodyPr/>
          <a:lstStyle/>
          <a:p>
            <a:r>
              <a:rPr lang="en-GB" dirty="0">
                <a:solidFill>
                  <a:srgbClr val="E65000"/>
                </a:solidFill>
                <a:latin typeface="Arial Black" panose="020B0A04020102020204" pitchFamily="34" charset="0"/>
              </a:rPr>
              <a:t>Annotating work </a:t>
            </a:r>
          </a:p>
        </p:txBody>
      </p:sp>
      <p:sp>
        <p:nvSpPr>
          <p:cNvPr id="4" name="Content Placeholder 2">
            <a:extLst>
              <a:ext uri="{FF2B5EF4-FFF2-40B4-BE49-F238E27FC236}">
                <a16:creationId xmlns:a16="http://schemas.microsoft.com/office/drawing/2014/main" id="{40B238F7-213F-DE65-649B-DE074E6A0E39}"/>
              </a:ext>
            </a:extLst>
          </p:cNvPr>
          <p:cNvSpPr>
            <a:spLocks noGrp="1"/>
          </p:cNvSpPr>
          <p:nvPr>
            <p:ph idx="1"/>
          </p:nvPr>
        </p:nvSpPr>
        <p:spPr>
          <a:xfrm>
            <a:off x="838200" y="1402126"/>
            <a:ext cx="5908589" cy="4351338"/>
          </a:xfrm>
        </p:spPr>
        <p:txBody>
          <a:bodyPr>
            <a:normAutofit fontScale="92500" lnSpcReduction="10000"/>
          </a:bodyPr>
          <a:lstStyle/>
          <a:p>
            <a:pPr marL="0" indent="0">
              <a:buNone/>
            </a:pPr>
            <a:endParaRPr lang="en-GB" dirty="0">
              <a:solidFill>
                <a:srgbClr val="E65000"/>
              </a:solidFill>
            </a:endParaRPr>
          </a:p>
          <a:p>
            <a:r>
              <a:rPr lang="en-GB" dirty="0">
                <a:solidFill>
                  <a:srgbClr val="E65000"/>
                </a:solidFill>
              </a:rPr>
              <a:t>There is no requirement to annotate the work  </a:t>
            </a:r>
          </a:p>
          <a:p>
            <a:r>
              <a:rPr lang="en-GB" dirty="0">
                <a:solidFill>
                  <a:srgbClr val="E65000"/>
                </a:solidFill>
              </a:rPr>
              <a:t>Summative comments on Section C of the Coversheet are required</a:t>
            </a:r>
          </a:p>
          <a:p>
            <a:r>
              <a:rPr lang="en-GB" dirty="0">
                <a:solidFill>
                  <a:srgbClr val="E65000"/>
                </a:solidFill>
              </a:rPr>
              <a:t>Using specific examples from the work and phrases from the marking grid will help moderators to understand how marks have been awarded </a:t>
            </a:r>
          </a:p>
          <a:p>
            <a:r>
              <a:rPr lang="en-GB" dirty="0">
                <a:solidFill>
                  <a:srgbClr val="E65000"/>
                </a:solidFill>
              </a:rPr>
              <a:t>Guidance is available on the qualification webpages </a:t>
            </a:r>
          </a:p>
          <a:p>
            <a:endParaRPr lang="en-GB" dirty="0">
              <a:solidFill>
                <a:srgbClr val="E65000"/>
              </a:solidFill>
            </a:endParaRPr>
          </a:p>
        </p:txBody>
      </p:sp>
      <p:sp>
        <p:nvSpPr>
          <p:cNvPr id="5" name="TextBox 4">
            <a:extLst>
              <a:ext uri="{FF2B5EF4-FFF2-40B4-BE49-F238E27FC236}">
                <a16:creationId xmlns:a16="http://schemas.microsoft.com/office/drawing/2014/main" id="{1C622203-62E2-6813-DE21-F5F00E95B530}"/>
              </a:ext>
            </a:extLst>
          </p:cNvPr>
          <p:cNvSpPr txBox="1"/>
          <p:nvPr/>
        </p:nvSpPr>
        <p:spPr>
          <a:xfrm>
            <a:off x="8490856" y="1167705"/>
            <a:ext cx="1659613" cy="461665"/>
          </a:xfrm>
          <a:prstGeom prst="rect">
            <a:avLst/>
          </a:prstGeom>
          <a:noFill/>
        </p:spPr>
        <p:txBody>
          <a:bodyPr wrap="square" rtlCol="0">
            <a:spAutoFit/>
          </a:bodyPr>
          <a:lstStyle/>
          <a:p>
            <a:pPr algn="ctr"/>
            <a:r>
              <a:rPr lang="en-US" sz="2400" b="1" dirty="0">
                <a:solidFill>
                  <a:srgbClr val="E65000"/>
                </a:solidFill>
                <a:hlinkClick r:id="rId5"/>
              </a:rPr>
              <a:t>GCSE</a:t>
            </a:r>
            <a:endParaRPr lang="en-GB" b="1" dirty="0">
              <a:solidFill>
                <a:srgbClr val="E65000"/>
              </a:solidFill>
            </a:endParaRPr>
          </a:p>
        </p:txBody>
      </p:sp>
      <p:sp>
        <p:nvSpPr>
          <p:cNvPr id="6" name="TextBox 5">
            <a:extLst>
              <a:ext uri="{FF2B5EF4-FFF2-40B4-BE49-F238E27FC236}">
                <a16:creationId xmlns:a16="http://schemas.microsoft.com/office/drawing/2014/main" id="{B1BEBB10-175D-23BA-B66B-FD03D6B2477A}"/>
              </a:ext>
            </a:extLst>
          </p:cNvPr>
          <p:cNvSpPr txBox="1"/>
          <p:nvPr/>
        </p:nvSpPr>
        <p:spPr>
          <a:xfrm>
            <a:off x="8490855" y="3803809"/>
            <a:ext cx="1659613" cy="461665"/>
          </a:xfrm>
          <a:prstGeom prst="rect">
            <a:avLst/>
          </a:prstGeom>
          <a:noFill/>
        </p:spPr>
        <p:txBody>
          <a:bodyPr wrap="square" rtlCol="0">
            <a:spAutoFit/>
          </a:bodyPr>
          <a:lstStyle/>
          <a:p>
            <a:pPr algn="ctr"/>
            <a:r>
              <a:rPr lang="en-US" sz="2400" b="1" dirty="0">
                <a:solidFill>
                  <a:srgbClr val="E65000"/>
                </a:solidFill>
                <a:hlinkClick r:id="rId6"/>
              </a:rPr>
              <a:t>AS/A Level</a:t>
            </a:r>
            <a:endParaRPr lang="en-GB" b="1" dirty="0">
              <a:solidFill>
                <a:srgbClr val="E65000"/>
              </a:solidFill>
            </a:endParaRPr>
          </a:p>
        </p:txBody>
      </p:sp>
      <p:pic>
        <p:nvPicPr>
          <p:cNvPr id="7" name="Recorded Sound">
            <a:hlinkClick r:id="" action="ppaction://media"/>
            <a:extLst>
              <a:ext uri="{FF2B5EF4-FFF2-40B4-BE49-F238E27FC236}">
                <a16:creationId xmlns:a16="http://schemas.microsoft.com/office/drawing/2014/main" id="{518020B2-F41D-5670-D6FB-4EDC3F636B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284" y="5455874"/>
            <a:ext cx="609600" cy="609600"/>
          </a:xfrm>
          <a:prstGeom prst="rect">
            <a:avLst/>
          </a:prstGeom>
        </p:spPr>
      </p:pic>
      <p:pic>
        <p:nvPicPr>
          <p:cNvPr id="9" name="Picture 8">
            <a:extLst>
              <a:ext uri="{FF2B5EF4-FFF2-40B4-BE49-F238E27FC236}">
                <a16:creationId xmlns:a16="http://schemas.microsoft.com/office/drawing/2014/main" id="{DB73DBAB-C1BE-9843-E3B7-FF5241C5E919}"/>
              </a:ext>
            </a:extLst>
          </p:cNvPr>
          <p:cNvPicPr>
            <a:picLocks noChangeAspect="1"/>
          </p:cNvPicPr>
          <p:nvPr/>
        </p:nvPicPr>
        <p:blipFill>
          <a:blip r:embed="rId8"/>
          <a:stretch>
            <a:fillRect/>
          </a:stretch>
        </p:blipFill>
        <p:spPr>
          <a:xfrm>
            <a:off x="8420663" y="1646834"/>
            <a:ext cx="1815385" cy="1800000"/>
          </a:xfrm>
          <a:prstGeom prst="rect">
            <a:avLst/>
          </a:prstGeom>
        </p:spPr>
      </p:pic>
      <p:pic>
        <p:nvPicPr>
          <p:cNvPr id="11" name="Picture 10">
            <a:extLst>
              <a:ext uri="{FF2B5EF4-FFF2-40B4-BE49-F238E27FC236}">
                <a16:creationId xmlns:a16="http://schemas.microsoft.com/office/drawing/2014/main" id="{F88C6872-798F-413C-2486-6070DFEFCA1A}"/>
              </a:ext>
            </a:extLst>
          </p:cNvPr>
          <p:cNvPicPr>
            <a:picLocks noChangeAspect="1"/>
          </p:cNvPicPr>
          <p:nvPr/>
        </p:nvPicPr>
        <p:blipFill>
          <a:blip r:embed="rId9"/>
          <a:stretch>
            <a:fillRect/>
          </a:stretch>
        </p:blipFill>
        <p:spPr>
          <a:xfrm>
            <a:off x="8420663" y="4265474"/>
            <a:ext cx="1800000" cy="1800000"/>
          </a:xfrm>
          <a:prstGeom prst="rect">
            <a:avLst/>
          </a:prstGeom>
        </p:spPr>
      </p:pic>
    </p:spTree>
    <p:extLst>
      <p:ext uri="{BB962C8B-B14F-4D97-AF65-F5344CB8AC3E}">
        <p14:creationId xmlns:p14="http://schemas.microsoft.com/office/powerpoint/2010/main" val="72931457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A59D32-E051-E5F9-9179-90801D3BB586}"/>
              </a:ext>
            </a:extLst>
          </p:cNvPr>
          <p:cNvSpPr>
            <a:spLocks noGrp="1"/>
          </p:cNvSpPr>
          <p:nvPr>
            <p:ph idx="1"/>
          </p:nvPr>
        </p:nvSpPr>
        <p:spPr>
          <a:xfrm>
            <a:off x="838200" y="2032404"/>
            <a:ext cx="3733800" cy="4351338"/>
          </a:xfrm>
        </p:spPr>
        <p:txBody>
          <a:bodyPr>
            <a:normAutofit/>
          </a:bodyPr>
          <a:lstStyle/>
          <a:p>
            <a:pPr marL="0" indent="0">
              <a:buNone/>
            </a:pPr>
            <a:r>
              <a:rPr lang="en-GB" dirty="0">
                <a:solidFill>
                  <a:srgbClr val="E65000"/>
                </a:solidFill>
              </a:rPr>
              <a:t>GCSE</a:t>
            </a:r>
          </a:p>
          <a:p>
            <a:pPr marL="0" indent="0">
              <a:buNone/>
            </a:pPr>
            <a:endParaRPr lang="en-GB" dirty="0">
              <a:solidFill>
                <a:srgbClr val="E65000"/>
              </a:solidFill>
            </a:endParaRPr>
          </a:p>
          <a:p>
            <a:pPr marL="0" indent="0">
              <a:buNone/>
            </a:pPr>
            <a:r>
              <a:rPr lang="en-GB" dirty="0">
                <a:solidFill>
                  <a:srgbClr val="E65000"/>
                </a:solidFill>
              </a:rPr>
              <a:t>Subject website – </a:t>
            </a:r>
          </a:p>
          <a:p>
            <a:pPr marL="0" indent="0">
              <a:buNone/>
            </a:pPr>
            <a:r>
              <a:rPr lang="en-GB" dirty="0">
                <a:solidFill>
                  <a:srgbClr val="E65000"/>
                </a:solidFill>
              </a:rPr>
              <a:t>Non-Exam Assessment</a:t>
            </a:r>
          </a:p>
          <a:p>
            <a:pPr marL="0" indent="0">
              <a:buNone/>
            </a:pPr>
            <a:r>
              <a:rPr lang="en-GB" sz="1600" dirty="0">
                <a:solidFill>
                  <a:srgbClr val="E65000"/>
                </a:solidFill>
                <a:hlinkClick r:id="rId5"/>
              </a:rPr>
              <a:t>https://www.eduqas.co.uk/qualifications/media-studies-gcse/#tab_keydocuments</a:t>
            </a:r>
            <a:r>
              <a:rPr lang="en-GB" sz="1600" dirty="0">
                <a:solidFill>
                  <a:srgbClr val="E65000"/>
                </a:solidFill>
              </a:rPr>
              <a:t> </a:t>
            </a:r>
          </a:p>
        </p:txBody>
      </p:sp>
      <p:pic>
        <p:nvPicPr>
          <p:cNvPr id="8" name="Picture 7">
            <a:extLst>
              <a:ext uri="{FF2B5EF4-FFF2-40B4-BE49-F238E27FC236}">
                <a16:creationId xmlns:a16="http://schemas.microsoft.com/office/drawing/2014/main" id="{437A38F9-E3FB-0467-1C4E-CDAF58BA25FA}"/>
              </a:ext>
            </a:extLst>
          </p:cNvPr>
          <p:cNvPicPr>
            <a:picLocks noChangeAspect="1"/>
          </p:cNvPicPr>
          <p:nvPr/>
        </p:nvPicPr>
        <p:blipFill>
          <a:blip r:embed="rId6"/>
          <a:stretch>
            <a:fillRect/>
          </a:stretch>
        </p:blipFill>
        <p:spPr>
          <a:xfrm>
            <a:off x="5476512" y="1825625"/>
            <a:ext cx="5376416" cy="4495858"/>
          </a:xfrm>
          <a:prstGeom prst="rect">
            <a:avLst/>
          </a:prstGeom>
        </p:spPr>
      </p:pic>
      <p:sp>
        <p:nvSpPr>
          <p:cNvPr id="9" name="Rectangle 8">
            <a:extLst>
              <a:ext uri="{FF2B5EF4-FFF2-40B4-BE49-F238E27FC236}">
                <a16:creationId xmlns:a16="http://schemas.microsoft.com/office/drawing/2014/main" id="{30CF1822-C4EC-D33C-EEF7-61ECB09446C9}"/>
              </a:ext>
            </a:extLst>
          </p:cNvPr>
          <p:cNvSpPr/>
          <p:nvPr/>
        </p:nvSpPr>
        <p:spPr>
          <a:xfrm>
            <a:off x="5476512" y="4696586"/>
            <a:ext cx="5376416" cy="1039884"/>
          </a:xfrm>
          <a:prstGeom prst="rect">
            <a:avLst/>
          </a:prstGeom>
          <a:noFill/>
          <a:ln w="57150">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F083E4AC-344C-4BF9-6039-C22261080B14}"/>
              </a:ext>
            </a:extLst>
          </p:cNvPr>
          <p:cNvSpPr/>
          <p:nvPr/>
        </p:nvSpPr>
        <p:spPr>
          <a:xfrm>
            <a:off x="4078840" y="4959674"/>
            <a:ext cx="1109609" cy="513708"/>
          </a:xfrm>
          <a:prstGeom prst="rightArrow">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2B833BD9-292F-DFFA-BDA5-5F84EACA8DCC}"/>
              </a:ext>
            </a:extLst>
          </p:cNvPr>
          <p:cNvSpPr>
            <a:spLocks noGrp="1"/>
          </p:cNvSpPr>
          <p:nvPr>
            <p:ph type="title"/>
          </p:nvPr>
        </p:nvSpPr>
        <p:spPr>
          <a:xfrm>
            <a:off x="838200" y="365125"/>
            <a:ext cx="10515600" cy="1325563"/>
          </a:xfrm>
        </p:spPr>
        <p:txBody>
          <a:bodyPr/>
          <a:lstStyle/>
          <a:p>
            <a:r>
              <a:rPr lang="en-GB" dirty="0">
                <a:solidFill>
                  <a:srgbClr val="E65000"/>
                </a:solidFill>
                <a:latin typeface="Arial Black" panose="020B0A04020102020204" pitchFamily="34" charset="0"/>
              </a:rPr>
              <a:t>Finding the coversheets:</a:t>
            </a:r>
          </a:p>
        </p:txBody>
      </p:sp>
      <p:pic>
        <p:nvPicPr>
          <p:cNvPr id="2" name="Recorded Sound">
            <a:hlinkClick r:id="" action="ppaction://media"/>
            <a:extLst>
              <a:ext uri="{FF2B5EF4-FFF2-40B4-BE49-F238E27FC236}">
                <a16:creationId xmlns:a16="http://schemas.microsoft.com/office/drawing/2014/main" id="{89BECC9C-BF94-D16D-CDE7-3F9054D7DE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 y="5431670"/>
            <a:ext cx="609600" cy="609600"/>
          </a:xfrm>
          <a:prstGeom prst="rect">
            <a:avLst/>
          </a:prstGeom>
        </p:spPr>
      </p:pic>
    </p:spTree>
    <p:extLst>
      <p:ext uri="{BB962C8B-B14F-4D97-AF65-F5344CB8AC3E}">
        <p14:creationId xmlns:p14="http://schemas.microsoft.com/office/powerpoint/2010/main" val="278842152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A59D32-E051-E5F9-9179-90801D3BB586}"/>
              </a:ext>
            </a:extLst>
          </p:cNvPr>
          <p:cNvSpPr>
            <a:spLocks noGrp="1"/>
          </p:cNvSpPr>
          <p:nvPr>
            <p:ph idx="1"/>
          </p:nvPr>
        </p:nvSpPr>
        <p:spPr>
          <a:xfrm>
            <a:off x="838200" y="2032404"/>
            <a:ext cx="3733800" cy="4351338"/>
          </a:xfrm>
        </p:spPr>
        <p:txBody>
          <a:bodyPr>
            <a:normAutofit/>
          </a:bodyPr>
          <a:lstStyle/>
          <a:p>
            <a:pPr marL="0" indent="0">
              <a:buNone/>
            </a:pPr>
            <a:r>
              <a:rPr lang="en-GB" dirty="0">
                <a:solidFill>
                  <a:srgbClr val="E65000"/>
                </a:solidFill>
              </a:rPr>
              <a:t>AS/AL</a:t>
            </a:r>
          </a:p>
          <a:p>
            <a:pPr marL="0" indent="0">
              <a:buNone/>
            </a:pPr>
            <a:endParaRPr lang="en-GB" dirty="0">
              <a:solidFill>
                <a:srgbClr val="E65000"/>
              </a:solidFill>
            </a:endParaRPr>
          </a:p>
          <a:p>
            <a:pPr marL="0" indent="0">
              <a:buNone/>
            </a:pPr>
            <a:r>
              <a:rPr lang="en-GB" dirty="0">
                <a:solidFill>
                  <a:srgbClr val="E65000"/>
                </a:solidFill>
              </a:rPr>
              <a:t>Subject website – </a:t>
            </a:r>
          </a:p>
          <a:p>
            <a:pPr marL="0" indent="0">
              <a:buNone/>
            </a:pPr>
            <a:r>
              <a:rPr lang="en-GB" dirty="0">
                <a:solidFill>
                  <a:srgbClr val="E65000"/>
                </a:solidFill>
              </a:rPr>
              <a:t>Non-Exam Assessment</a:t>
            </a:r>
          </a:p>
          <a:p>
            <a:pPr marL="0" indent="0">
              <a:buNone/>
            </a:pPr>
            <a:r>
              <a:rPr lang="en-GB" sz="1600" dirty="0">
                <a:solidFill>
                  <a:srgbClr val="E65000"/>
                </a:solidFill>
                <a:hlinkClick r:id="rId5"/>
              </a:rPr>
              <a:t>https://www.eduqas.co.uk/qualifications/media-studies-as-a-level/#tab_keydocuments</a:t>
            </a:r>
            <a:r>
              <a:rPr lang="en-GB" sz="1600" dirty="0">
                <a:solidFill>
                  <a:srgbClr val="E65000"/>
                </a:solidFill>
              </a:rPr>
              <a:t> </a:t>
            </a:r>
          </a:p>
        </p:txBody>
      </p:sp>
      <p:pic>
        <p:nvPicPr>
          <p:cNvPr id="8" name="Picture 7">
            <a:extLst>
              <a:ext uri="{FF2B5EF4-FFF2-40B4-BE49-F238E27FC236}">
                <a16:creationId xmlns:a16="http://schemas.microsoft.com/office/drawing/2014/main" id="{437A38F9-E3FB-0467-1C4E-CDAF58BA25FA}"/>
              </a:ext>
            </a:extLst>
          </p:cNvPr>
          <p:cNvPicPr>
            <a:picLocks noChangeAspect="1"/>
          </p:cNvPicPr>
          <p:nvPr/>
        </p:nvPicPr>
        <p:blipFill>
          <a:blip r:embed="rId6"/>
          <a:stretch>
            <a:fillRect/>
          </a:stretch>
        </p:blipFill>
        <p:spPr>
          <a:xfrm>
            <a:off x="5476512" y="1825625"/>
            <a:ext cx="5376416" cy="4495858"/>
          </a:xfrm>
          <a:prstGeom prst="rect">
            <a:avLst/>
          </a:prstGeom>
        </p:spPr>
      </p:pic>
      <p:sp>
        <p:nvSpPr>
          <p:cNvPr id="9" name="Rectangle 8">
            <a:extLst>
              <a:ext uri="{FF2B5EF4-FFF2-40B4-BE49-F238E27FC236}">
                <a16:creationId xmlns:a16="http://schemas.microsoft.com/office/drawing/2014/main" id="{30CF1822-C4EC-D33C-EEF7-61ECB09446C9}"/>
              </a:ext>
            </a:extLst>
          </p:cNvPr>
          <p:cNvSpPr/>
          <p:nvPr/>
        </p:nvSpPr>
        <p:spPr>
          <a:xfrm>
            <a:off x="5476512" y="4696586"/>
            <a:ext cx="5376416" cy="1039884"/>
          </a:xfrm>
          <a:prstGeom prst="rect">
            <a:avLst/>
          </a:prstGeom>
          <a:noFill/>
          <a:ln w="57150">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F083E4AC-344C-4BF9-6039-C22261080B14}"/>
              </a:ext>
            </a:extLst>
          </p:cNvPr>
          <p:cNvSpPr/>
          <p:nvPr/>
        </p:nvSpPr>
        <p:spPr>
          <a:xfrm>
            <a:off x="4078840" y="4959674"/>
            <a:ext cx="1109609" cy="513708"/>
          </a:xfrm>
          <a:prstGeom prst="rightArrow">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2B833BD9-292F-DFFA-BDA5-5F84EACA8DCC}"/>
              </a:ext>
            </a:extLst>
          </p:cNvPr>
          <p:cNvSpPr>
            <a:spLocks noGrp="1"/>
          </p:cNvSpPr>
          <p:nvPr>
            <p:ph type="title"/>
          </p:nvPr>
        </p:nvSpPr>
        <p:spPr>
          <a:xfrm>
            <a:off x="838200" y="365125"/>
            <a:ext cx="10515600" cy="1325563"/>
          </a:xfrm>
        </p:spPr>
        <p:txBody>
          <a:bodyPr/>
          <a:lstStyle/>
          <a:p>
            <a:r>
              <a:rPr lang="en-GB" dirty="0">
                <a:solidFill>
                  <a:srgbClr val="E65000"/>
                </a:solidFill>
                <a:latin typeface="Arial Black" panose="020B0A04020102020204" pitchFamily="34" charset="0"/>
              </a:rPr>
              <a:t>Finding the coversheets:</a:t>
            </a:r>
          </a:p>
        </p:txBody>
      </p:sp>
      <p:pic>
        <p:nvPicPr>
          <p:cNvPr id="2" name="Recorded Sound">
            <a:hlinkClick r:id="" action="ppaction://media"/>
            <a:extLst>
              <a:ext uri="{FF2B5EF4-FFF2-40B4-BE49-F238E27FC236}">
                <a16:creationId xmlns:a16="http://schemas.microsoft.com/office/drawing/2014/main" id="{88E1F9DD-3C6D-4319-2305-76447B8C91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31" y="5473382"/>
            <a:ext cx="609600" cy="609600"/>
          </a:xfrm>
          <a:prstGeom prst="rect">
            <a:avLst/>
          </a:prstGeom>
        </p:spPr>
      </p:pic>
    </p:spTree>
    <p:extLst>
      <p:ext uri="{BB962C8B-B14F-4D97-AF65-F5344CB8AC3E}">
        <p14:creationId xmlns:p14="http://schemas.microsoft.com/office/powerpoint/2010/main" val="331603701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5D412-3D91-C85C-6BD0-63C9A939E354}"/>
              </a:ext>
            </a:extLst>
          </p:cNvPr>
          <p:cNvSpPr/>
          <p:nvPr/>
        </p:nvSpPr>
        <p:spPr>
          <a:xfrm>
            <a:off x="0" y="0"/>
            <a:ext cx="3688422" cy="6858000"/>
          </a:xfrm>
          <a:custGeom>
            <a:avLst/>
            <a:gdLst/>
            <a:ahLst/>
            <a:cxnLst/>
            <a:rect l="l" t="t" r="r" b="b"/>
            <a:pathLst>
              <a:path w="3688422" h="6858000">
                <a:moveTo>
                  <a:pt x="1120564" y="2335009"/>
                </a:moveTo>
                <a:cubicBezTo>
                  <a:pt x="1133066" y="2335009"/>
                  <a:pt x="1143558" y="2340032"/>
                  <a:pt x="1152041" y="2350078"/>
                </a:cubicBezTo>
                <a:cubicBezTo>
                  <a:pt x="1160525" y="2360124"/>
                  <a:pt x="1164766" y="2375416"/>
                  <a:pt x="1164766" y="2395954"/>
                </a:cubicBezTo>
                <a:cubicBezTo>
                  <a:pt x="1164766" y="2417981"/>
                  <a:pt x="1160562" y="2433980"/>
                  <a:pt x="1152153" y="2443951"/>
                </a:cubicBezTo>
                <a:cubicBezTo>
                  <a:pt x="1143744" y="2453923"/>
                  <a:pt x="1132992" y="2458909"/>
                  <a:pt x="1119895" y="2458909"/>
                </a:cubicBezTo>
                <a:cubicBezTo>
                  <a:pt x="1106947" y="2458909"/>
                  <a:pt x="1096194" y="2453848"/>
                  <a:pt x="1087636" y="2443728"/>
                </a:cubicBezTo>
                <a:cubicBezTo>
                  <a:pt x="1079078" y="2433608"/>
                  <a:pt x="1074800" y="2417981"/>
                  <a:pt x="1074800" y="2396847"/>
                </a:cubicBezTo>
                <a:cubicBezTo>
                  <a:pt x="1074800" y="2376011"/>
                  <a:pt x="1079116" y="2360496"/>
                  <a:pt x="1087748" y="2350301"/>
                </a:cubicBezTo>
                <a:cubicBezTo>
                  <a:pt x="1096380" y="2340106"/>
                  <a:pt x="1107319" y="2335009"/>
                  <a:pt x="1120564" y="2335009"/>
                </a:cubicBezTo>
                <a:close/>
                <a:moveTo>
                  <a:pt x="3073859" y="2326303"/>
                </a:moveTo>
                <a:cubicBezTo>
                  <a:pt x="3086361" y="2326303"/>
                  <a:pt x="3096444" y="2330098"/>
                  <a:pt x="3104108" y="2337688"/>
                </a:cubicBezTo>
                <a:cubicBezTo>
                  <a:pt x="3111773" y="2345278"/>
                  <a:pt x="3116498" y="2357854"/>
                  <a:pt x="3118284" y="2375416"/>
                </a:cubicBezTo>
                <a:lnTo>
                  <a:pt x="3028764" y="2375416"/>
                </a:lnTo>
                <a:cubicBezTo>
                  <a:pt x="3030252" y="2361277"/>
                  <a:pt x="3033750" y="2350636"/>
                  <a:pt x="3039257" y="2343492"/>
                </a:cubicBezTo>
                <a:cubicBezTo>
                  <a:pt x="3047889" y="2332032"/>
                  <a:pt x="3059423" y="2326303"/>
                  <a:pt x="3073859" y="2326303"/>
                </a:cubicBezTo>
                <a:close/>
                <a:moveTo>
                  <a:pt x="2769059" y="2326303"/>
                </a:moveTo>
                <a:cubicBezTo>
                  <a:pt x="2781561" y="2326303"/>
                  <a:pt x="2791644" y="2330098"/>
                  <a:pt x="2799308" y="2337688"/>
                </a:cubicBezTo>
                <a:cubicBezTo>
                  <a:pt x="2806973" y="2345278"/>
                  <a:pt x="2811698" y="2357854"/>
                  <a:pt x="2813484" y="2375416"/>
                </a:cubicBezTo>
                <a:lnTo>
                  <a:pt x="2723964" y="2375416"/>
                </a:lnTo>
                <a:cubicBezTo>
                  <a:pt x="2725452" y="2361277"/>
                  <a:pt x="2728950" y="2350636"/>
                  <a:pt x="2734457" y="2343492"/>
                </a:cubicBezTo>
                <a:cubicBezTo>
                  <a:pt x="2743089" y="2332032"/>
                  <a:pt x="2754623" y="2326303"/>
                  <a:pt x="2769059" y="2326303"/>
                </a:cubicBezTo>
                <a:close/>
                <a:moveTo>
                  <a:pt x="1673684" y="2326303"/>
                </a:moveTo>
                <a:cubicBezTo>
                  <a:pt x="1686186" y="2326303"/>
                  <a:pt x="1696269" y="2330098"/>
                  <a:pt x="1703933" y="2337688"/>
                </a:cubicBezTo>
                <a:cubicBezTo>
                  <a:pt x="1711598" y="2345278"/>
                  <a:pt x="1716323" y="2357854"/>
                  <a:pt x="1718109" y="2375416"/>
                </a:cubicBezTo>
                <a:lnTo>
                  <a:pt x="1628589" y="2375416"/>
                </a:lnTo>
                <a:cubicBezTo>
                  <a:pt x="1630077" y="2361277"/>
                  <a:pt x="1633575" y="2350636"/>
                  <a:pt x="1639081" y="2343492"/>
                </a:cubicBezTo>
                <a:cubicBezTo>
                  <a:pt x="1647713" y="2332032"/>
                  <a:pt x="1659248" y="2326303"/>
                  <a:pt x="1673684" y="2326303"/>
                </a:cubicBezTo>
                <a:close/>
                <a:moveTo>
                  <a:pt x="1253840" y="2277859"/>
                </a:moveTo>
                <a:lnTo>
                  <a:pt x="1352436" y="2514942"/>
                </a:lnTo>
                <a:lnTo>
                  <a:pt x="1433023" y="2514942"/>
                </a:lnTo>
                <a:lnTo>
                  <a:pt x="1533786" y="2277859"/>
                </a:lnTo>
                <a:lnTo>
                  <a:pt x="1442096" y="2277859"/>
                </a:lnTo>
                <a:lnTo>
                  <a:pt x="1394371" y="2428101"/>
                </a:lnTo>
                <a:lnTo>
                  <a:pt x="1348376" y="2277859"/>
                </a:lnTo>
                <a:close/>
                <a:moveTo>
                  <a:pt x="3070064" y="2272501"/>
                </a:moveTo>
                <a:cubicBezTo>
                  <a:pt x="3028243" y="2272501"/>
                  <a:pt x="2995464" y="2283961"/>
                  <a:pt x="2971726" y="2306881"/>
                </a:cubicBezTo>
                <a:cubicBezTo>
                  <a:pt x="2947988" y="2329800"/>
                  <a:pt x="2936119" y="2359789"/>
                  <a:pt x="2936119" y="2396847"/>
                </a:cubicBezTo>
                <a:cubicBezTo>
                  <a:pt x="2936119" y="2422892"/>
                  <a:pt x="2942035" y="2445551"/>
                  <a:pt x="2953866" y="2464824"/>
                </a:cubicBezTo>
                <a:cubicBezTo>
                  <a:pt x="2965698" y="2484098"/>
                  <a:pt x="2980618" y="2498162"/>
                  <a:pt x="2998626" y="2507017"/>
                </a:cubicBezTo>
                <a:cubicBezTo>
                  <a:pt x="3016635" y="2515872"/>
                  <a:pt x="3041340" y="2520300"/>
                  <a:pt x="3072743" y="2520300"/>
                </a:cubicBezTo>
                <a:cubicBezTo>
                  <a:pt x="3108908" y="2520300"/>
                  <a:pt x="3136665" y="2515128"/>
                  <a:pt x="3156012" y="2504785"/>
                </a:cubicBezTo>
                <a:cubicBezTo>
                  <a:pt x="3175360" y="2494441"/>
                  <a:pt x="3191880" y="2477363"/>
                  <a:pt x="3205572" y="2453551"/>
                </a:cubicBezTo>
                <a:lnTo>
                  <a:pt x="3116052" y="2445291"/>
                </a:lnTo>
                <a:cubicBezTo>
                  <a:pt x="3110396" y="2452434"/>
                  <a:pt x="3105113" y="2457420"/>
                  <a:pt x="3100202" y="2460248"/>
                </a:cubicBezTo>
                <a:cubicBezTo>
                  <a:pt x="3092165" y="2464713"/>
                  <a:pt x="3083682" y="2466945"/>
                  <a:pt x="3074752" y="2466945"/>
                </a:cubicBezTo>
                <a:cubicBezTo>
                  <a:pt x="3060613" y="2466945"/>
                  <a:pt x="3049154" y="2461811"/>
                  <a:pt x="3040373" y="2451541"/>
                </a:cubicBezTo>
                <a:cubicBezTo>
                  <a:pt x="3034122" y="2444398"/>
                  <a:pt x="3030178" y="2433533"/>
                  <a:pt x="3028541" y="2418948"/>
                </a:cubicBezTo>
                <a:lnTo>
                  <a:pt x="3210707" y="2418948"/>
                </a:lnTo>
                <a:lnTo>
                  <a:pt x="3210707" y="2408679"/>
                </a:lnTo>
                <a:cubicBezTo>
                  <a:pt x="3210707" y="2377425"/>
                  <a:pt x="3205572" y="2352050"/>
                  <a:pt x="3195303" y="2332553"/>
                </a:cubicBezTo>
                <a:cubicBezTo>
                  <a:pt x="3185034" y="2313057"/>
                  <a:pt x="3170076" y="2298174"/>
                  <a:pt x="3150431" y="2287905"/>
                </a:cubicBezTo>
                <a:cubicBezTo>
                  <a:pt x="3130786" y="2277636"/>
                  <a:pt x="3103997" y="2272501"/>
                  <a:pt x="3070064" y="2272501"/>
                </a:cubicBezTo>
                <a:close/>
                <a:moveTo>
                  <a:pt x="2765264" y="2272501"/>
                </a:moveTo>
                <a:cubicBezTo>
                  <a:pt x="2723443" y="2272501"/>
                  <a:pt x="2690664" y="2283961"/>
                  <a:pt x="2666926" y="2306881"/>
                </a:cubicBezTo>
                <a:cubicBezTo>
                  <a:pt x="2643188" y="2329800"/>
                  <a:pt x="2631319" y="2359789"/>
                  <a:pt x="2631319" y="2396847"/>
                </a:cubicBezTo>
                <a:cubicBezTo>
                  <a:pt x="2631319" y="2422892"/>
                  <a:pt x="2637235" y="2445551"/>
                  <a:pt x="2649066" y="2464824"/>
                </a:cubicBezTo>
                <a:cubicBezTo>
                  <a:pt x="2660898" y="2484098"/>
                  <a:pt x="2675818" y="2498162"/>
                  <a:pt x="2693826" y="2507017"/>
                </a:cubicBezTo>
                <a:cubicBezTo>
                  <a:pt x="2711835" y="2515872"/>
                  <a:pt x="2736540" y="2520300"/>
                  <a:pt x="2767943" y="2520300"/>
                </a:cubicBezTo>
                <a:cubicBezTo>
                  <a:pt x="2804108" y="2520300"/>
                  <a:pt x="2831865" y="2515128"/>
                  <a:pt x="2851212" y="2504785"/>
                </a:cubicBezTo>
                <a:cubicBezTo>
                  <a:pt x="2870560" y="2494441"/>
                  <a:pt x="2887080" y="2477363"/>
                  <a:pt x="2900772" y="2453551"/>
                </a:cubicBezTo>
                <a:lnTo>
                  <a:pt x="2811252" y="2445291"/>
                </a:lnTo>
                <a:cubicBezTo>
                  <a:pt x="2805596" y="2452434"/>
                  <a:pt x="2800313" y="2457420"/>
                  <a:pt x="2795402" y="2460248"/>
                </a:cubicBezTo>
                <a:cubicBezTo>
                  <a:pt x="2787365" y="2464713"/>
                  <a:pt x="2778882" y="2466945"/>
                  <a:pt x="2769952" y="2466945"/>
                </a:cubicBezTo>
                <a:cubicBezTo>
                  <a:pt x="2755813" y="2466945"/>
                  <a:pt x="2744354" y="2461811"/>
                  <a:pt x="2735573" y="2451541"/>
                </a:cubicBezTo>
                <a:cubicBezTo>
                  <a:pt x="2729322" y="2444398"/>
                  <a:pt x="2725378" y="2433533"/>
                  <a:pt x="2723741" y="2418948"/>
                </a:cubicBezTo>
                <a:lnTo>
                  <a:pt x="2905907" y="2418948"/>
                </a:lnTo>
                <a:lnTo>
                  <a:pt x="2905907" y="2408679"/>
                </a:lnTo>
                <a:cubicBezTo>
                  <a:pt x="2905907" y="2377425"/>
                  <a:pt x="2900772" y="2352050"/>
                  <a:pt x="2890503" y="2332553"/>
                </a:cubicBezTo>
                <a:cubicBezTo>
                  <a:pt x="2880234" y="2313057"/>
                  <a:pt x="2865276" y="2298174"/>
                  <a:pt x="2845631" y="2287905"/>
                </a:cubicBezTo>
                <a:cubicBezTo>
                  <a:pt x="2825986" y="2277636"/>
                  <a:pt x="2799197" y="2272501"/>
                  <a:pt x="2765264" y="2272501"/>
                </a:cubicBezTo>
                <a:close/>
                <a:moveTo>
                  <a:pt x="2170844" y="2272501"/>
                </a:moveTo>
                <a:cubicBezTo>
                  <a:pt x="2144055" y="2272501"/>
                  <a:pt x="2122699" y="2275289"/>
                  <a:pt x="2106774" y="2280864"/>
                </a:cubicBezTo>
                <a:cubicBezTo>
                  <a:pt x="2090849" y="2286439"/>
                  <a:pt x="2078348" y="2294877"/>
                  <a:pt x="2069269" y="2306176"/>
                </a:cubicBezTo>
                <a:cubicBezTo>
                  <a:pt x="2060191" y="2317475"/>
                  <a:pt x="2055651" y="2330931"/>
                  <a:pt x="2055651" y="2346544"/>
                </a:cubicBezTo>
                <a:cubicBezTo>
                  <a:pt x="2055651" y="2360818"/>
                  <a:pt x="2059856" y="2373530"/>
                  <a:pt x="2068265" y="2384681"/>
                </a:cubicBezTo>
                <a:cubicBezTo>
                  <a:pt x="2076673" y="2395831"/>
                  <a:pt x="2087017" y="2403748"/>
                  <a:pt x="2099295" y="2408431"/>
                </a:cubicBezTo>
                <a:cubicBezTo>
                  <a:pt x="2111574" y="2413115"/>
                  <a:pt x="2133489" y="2418206"/>
                  <a:pt x="2165040" y="2423706"/>
                </a:cubicBezTo>
                <a:cubicBezTo>
                  <a:pt x="2186174" y="2427422"/>
                  <a:pt x="2199196" y="2430543"/>
                  <a:pt x="2204108" y="2433068"/>
                </a:cubicBezTo>
                <a:cubicBezTo>
                  <a:pt x="2210954" y="2436635"/>
                  <a:pt x="2214377" y="2441689"/>
                  <a:pt x="2214377" y="2448228"/>
                </a:cubicBezTo>
                <a:cubicBezTo>
                  <a:pt x="2214377" y="2454023"/>
                  <a:pt x="2211772" y="2458851"/>
                  <a:pt x="2206563" y="2462714"/>
                </a:cubicBezTo>
                <a:cubicBezTo>
                  <a:pt x="2199866" y="2467916"/>
                  <a:pt x="2190415" y="2470517"/>
                  <a:pt x="2178211" y="2470517"/>
                </a:cubicBezTo>
                <a:cubicBezTo>
                  <a:pt x="2167049" y="2470517"/>
                  <a:pt x="2158120" y="2468210"/>
                  <a:pt x="2151422" y="2463597"/>
                </a:cubicBezTo>
                <a:cubicBezTo>
                  <a:pt x="2144725" y="2458983"/>
                  <a:pt x="2139516" y="2451318"/>
                  <a:pt x="2135795" y="2440603"/>
                </a:cubicBezTo>
                <a:lnTo>
                  <a:pt x="2045605" y="2449086"/>
                </a:lnTo>
                <a:cubicBezTo>
                  <a:pt x="2050814" y="2471856"/>
                  <a:pt x="2062609" y="2489418"/>
                  <a:pt x="2080989" y="2501771"/>
                </a:cubicBezTo>
                <a:cubicBezTo>
                  <a:pt x="2099370" y="2514124"/>
                  <a:pt x="2130214" y="2520300"/>
                  <a:pt x="2173523" y="2520300"/>
                </a:cubicBezTo>
                <a:cubicBezTo>
                  <a:pt x="2204182" y="2520300"/>
                  <a:pt x="2228404" y="2516472"/>
                  <a:pt x="2246189" y="2508815"/>
                </a:cubicBezTo>
                <a:cubicBezTo>
                  <a:pt x="2263974" y="2501159"/>
                  <a:pt x="2276996" y="2490863"/>
                  <a:pt x="2285256" y="2477928"/>
                </a:cubicBezTo>
                <a:cubicBezTo>
                  <a:pt x="2293516" y="2464992"/>
                  <a:pt x="2297646" y="2451686"/>
                  <a:pt x="2297646" y="2438007"/>
                </a:cubicBezTo>
                <a:cubicBezTo>
                  <a:pt x="2297646" y="2424478"/>
                  <a:pt x="2293739" y="2412064"/>
                  <a:pt x="2285926" y="2400764"/>
                </a:cubicBezTo>
                <a:cubicBezTo>
                  <a:pt x="2278112" y="2389465"/>
                  <a:pt x="2266839" y="2380767"/>
                  <a:pt x="2252105" y="2374671"/>
                </a:cubicBezTo>
                <a:cubicBezTo>
                  <a:pt x="2237371" y="2368575"/>
                  <a:pt x="2214898" y="2363818"/>
                  <a:pt x="2184685" y="2360399"/>
                </a:cubicBezTo>
                <a:cubicBezTo>
                  <a:pt x="2164743" y="2358020"/>
                  <a:pt x="2151794" y="2355345"/>
                  <a:pt x="2145841" y="2352373"/>
                </a:cubicBezTo>
                <a:cubicBezTo>
                  <a:pt x="2139888" y="2349401"/>
                  <a:pt x="2136912" y="2345018"/>
                  <a:pt x="2136912" y="2339223"/>
                </a:cubicBezTo>
                <a:cubicBezTo>
                  <a:pt x="2136912" y="2334021"/>
                  <a:pt x="2139256" y="2329599"/>
                  <a:pt x="2143944" y="2325959"/>
                </a:cubicBezTo>
                <a:cubicBezTo>
                  <a:pt x="2148632" y="2322319"/>
                  <a:pt x="2156110" y="2320498"/>
                  <a:pt x="2166380" y="2320498"/>
                </a:cubicBezTo>
                <a:cubicBezTo>
                  <a:pt x="2176500" y="2320498"/>
                  <a:pt x="2185132" y="2322880"/>
                  <a:pt x="2192276" y="2327642"/>
                </a:cubicBezTo>
                <a:cubicBezTo>
                  <a:pt x="2197485" y="2331214"/>
                  <a:pt x="2201205" y="2336795"/>
                  <a:pt x="2203438" y="2344385"/>
                </a:cubicBezTo>
                <a:lnTo>
                  <a:pt x="2289609" y="2335902"/>
                </a:lnTo>
                <a:cubicBezTo>
                  <a:pt x="2283656" y="2320424"/>
                  <a:pt x="2276178" y="2308146"/>
                  <a:pt x="2267173" y="2299067"/>
                </a:cubicBezTo>
                <a:cubicBezTo>
                  <a:pt x="2258169" y="2289989"/>
                  <a:pt x="2246933" y="2283291"/>
                  <a:pt x="2233464" y="2278975"/>
                </a:cubicBezTo>
                <a:cubicBezTo>
                  <a:pt x="2219995" y="2274659"/>
                  <a:pt x="2199122" y="2272501"/>
                  <a:pt x="2170844" y="2272501"/>
                </a:cubicBezTo>
                <a:close/>
                <a:moveTo>
                  <a:pt x="1995674" y="2272501"/>
                </a:moveTo>
                <a:cubicBezTo>
                  <a:pt x="1982874" y="2272501"/>
                  <a:pt x="1972122" y="2275664"/>
                  <a:pt x="1963415" y="2281989"/>
                </a:cubicBezTo>
                <a:cubicBezTo>
                  <a:pt x="1954709" y="2288314"/>
                  <a:pt x="1946263" y="2299886"/>
                  <a:pt x="1938077" y="2316703"/>
                </a:cubicBezTo>
                <a:lnTo>
                  <a:pt x="1938077" y="2277859"/>
                </a:lnTo>
                <a:lnTo>
                  <a:pt x="1853022" y="2277859"/>
                </a:lnTo>
                <a:lnTo>
                  <a:pt x="1853022" y="2514942"/>
                </a:lnTo>
                <a:lnTo>
                  <a:pt x="1944328" y="2514942"/>
                </a:lnTo>
                <a:lnTo>
                  <a:pt x="1944328" y="2435468"/>
                </a:lnTo>
                <a:cubicBezTo>
                  <a:pt x="1944328" y="2397517"/>
                  <a:pt x="1949016" y="2371621"/>
                  <a:pt x="1958392" y="2357780"/>
                </a:cubicBezTo>
                <a:cubicBezTo>
                  <a:pt x="1964941" y="2347957"/>
                  <a:pt x="1974168" y="2343046"/>
                  <a:pt x="1986074" y="2343046"/>
                </a:cubicBezTo>
                <a:cubicBezTo>
                  <a:pt x="1992325" y="2343046"/>
                  <a:pt x="2000808" y="2345278"/>
                  <a:pt x="2011524" y="2349743"/>
                </a:cubicBezTo>
                <a:lnTo>
                  <a:pt x="2039652" y="2285003"/>
                </a:lnTo>
                <a:cubicBezTo>
                  <a:pt x="2023728" y="2276669"/>
                  <a:pt x="2009068" y="2272501"/>
                  <a:pt x="1995674" y="2272501"/>
                </a:cubicBezTo>
                <a:close/>
                <a:moveTo>
                  <a:pt x="1669889" y="2272501"/>
                </a:moveTo>
                <a:cubicBezTo>
                  <a:pt x="1628068" y="2272501"/>
                  <a:pt x="1595289" y="2283961"/>
                  <a:pt x="1571551" y="2306881"/>
                </a:cubicBezTo>
                <a:cubicBezTo>
                  <a:pt x="1547813" y="2329800"/>
                  <a:pt x="1535944" y="2359789"/>
                  <a:pt x="1535944" y="2396847"/>
                </a:cubicBezTo>
                <a:cubicBezTo>
                  <a:pt x="1535944" y="2422892"/>
                  <a:pt x="1541859" y="2445551"/>
                  <a:pt x="1553691" y="2464824"/>
                </a:cubicBezTo>
                <a:cubicBezTo>
                  <a:pt x="1565523" y="2484098"/>
                  <a:pt x="1580443" y="2498162"/>
                  <a:pt x="1598451" y="2507017"/>
                </a:cubicBezTo>
                <a:cubicBezTo>
                  <a:pt x="1616460" y="2515872"/>
                  <a:pt x="1641165" y="2520300"/>
                  <a:pt x="1672568" y="2520300"/>
                </a:cubicBezTo>
                <a:cubicBezTo>
                  <a:pt x="1708733" y="2520300"/>
                  <a:pt x="1736490" y="2515128"/>
                  <a:pt x="1755837" y="2504785"/>
                </a:cubicBezTo>
                <a:cubicBezTo>
                  <a:pt x="1775185" y="2494441"/>
                  <a:pt x="1791705" y="2477363"/>
                  <a:pt x="1805397" y="2453551"/>
                </a:cubicBezTo>
                <a:lnTo>
                  <a:pt x="1715877" y="2445291"/>
                </a:lnTo>
                <a:cubicBezTo>
                  <a:pt x="1710221" y="2452434"/>
                  <a:pt x="1704938" y="2457420"/>
                  <a:pt x="1700027" y="2460248"/>
                </a:cubicBezTo>
                <a:cubicBezTo>
                  <a:pt x="1691990" y="2464713"/>
                  <a:pt x="1683507" y="2466945"/>
                  <a:pt x="1674577" y="2466945"/>
                </a:cubicBezTo>
                <a:cubicBezTo>
                  <a:pt x="1660438" y="2466945"/>
                  <a:pt x="1648979" y="2461811"/>
                  <a:pt x="1640198" y="2451541"/>
                </a:cubicBezTo>
                <a:cubicBezTo>
                  <a:pt x="1633947" y="2444398"/>
                  <a:pt x="1630003" y="2433533"/>
                  <a:pt x="1628366" y="2418948"/>
                </a:cubicBezTo>
                <a:lnTo>
                  <a:pt x="1810531" y="2418948"/>
                </a:lnTo>
                <a:lnTo>
                  <a:pt x="1810531" y="2408679"/>
                </a:lnTo>
                <a:cubicBezTo>
                  <a:pt x="1810531" y="2377425"/>
                  <a:pt x="1805397" y="2352050"/>
                  <a:pt x="1795128" y="2332553"/>
                </a:cubicBezTo>
                <a:cubicBezTo>
                  <a:pt x="1784859" y="2313057"/>
                  <a:pt x="1769901" y="2298174"/>
                  <a:pt x="1750256" y="2287905"/>
                </a:cubicBezTo>
                <a:cubicBezTo>
                  <a:pt x="1730611" y="2277636"/>
                  <a:pt x="1703822" y="2272501"/>
                  <a:pt x="1669889" y="2272501"/>
                </a:cubicBezTo>
                <a:close/>
                <a:moveTo>
                  <a:pt x="1119225" y="2272501"/>
                </a:moveTo>
                <a:cubicBezTo>
                  <a:pt x="1077702" y="2272501"/>
                  <a:pt x="1044736" y="2284221"/>
                  <a:pt x="1020329" y="2307662"/>
                </a:cubicBezTo>
                <a:cubicBezTo>
                  <a:pt x="995921" y="2331102"/>
                  <a:pt x="983717" y="2360905"/>
                  <a:pt x="983717" y="2397070"/>
                </a:cubicBezTo>
                <a:cubicBezTo>
                  <a:pt x="983717" y="2435914"/>
                  <a:pt x="998153" y="2467317"/>
                  <a:pt x="1027026" y="2491279"/>
                </a:cubicBezTo>
                <a:cubicBezTo>
                  <a:pt x="1050541" y="2510626"/>
                  <a:pt x="1081348" y="2520300"/>
                  <a:pt x="1119448" y="2520300"/>
                </a:cubicBezTo>
                <a:cubicBezTo>
                  <a:pt x="1162162" y="2520300"/>
                  <a:pt x="1195611" y="2508654"/>
                  <a:pt x="1219795" y="2485363"/>
                </a:cubicBezTo>
                <a:cubicBezTo>
                  <a:pt x="1243980" y="2462071"/>
                  <a:pt x="1256073" y="2432194"/>
                  <a:pt x="1256073" y="2395731"/>
                </a:cubicBezTo>
                <a:cubicBezTo>
                  <a:pt x="1256073" y="2363286"/>
                  <a:pt x="1246324" y="2335976"/>
                  <a:pt x="1226828" y="2313801"/>
                </a:cubicBezTo>
                <a:cubicBezTo>
                  <a:pt x="1202569" y="2286268"/>
                  <a:pt x="1166701" y="2272501"/>
                  <a:pt x="1119225" y="2272501"/>
                </a:cubicBezTo>
                <a:close/>
                <a:moveTo>
                  <a:pt x="817327" y="2272501"/>
                </a:moveTo>
                <a:cubicBezTo>
                  <a:pt x="789645" y="2272501"/>
                  <a:pt x="766949" y="2276144"/>
                  <a:pt x="749238" y="2283430"/>
                </a:cubicBezTo>
                <a:cubicBezTo>
                  <a:pt x="738076" y="2288039"/>
                  <a:pt x="727212" y="2295064"/>
                  <a:pt x="716645" y="2304507"/>
                </a:cubicBezTo>
                <a:cubicBezTo>
                  <a:pt x="706078" y="2313949"/>
                  <a:pt x="697744" y="2324618"/>
                  <a:pt x="691642" y="2336512"/>
                </a:cubicBezTo>
                <a:cubicBezTo>
                  <a:pt x="683307" y="2352721"/>
                  <a:pt x="679140" y="2373018"/>
                  <a:pt x="679140" y="2397405"/>
                </a:cubicBezTo>
                <a:cubicBezTo>
                  <a:pt x="679140" y="2420750"/>
                  <a:pt x="682563" y="2439486"/>
                  <a:pt x="689409" y="2453612"/>
                </a:cubicBezTo>
                <a:cubicBezTo>
                  <a:pt x="696255" y="2467738"/>
                  <a:pt x="705706" y="2480042"/>
                  <a:pt x="717761" y="2490525"/>
                </a:cubicBezTo>
                <a:cubicBezTo>
                  <a:pt x="729816" y="2501008"/>
                  <a:pt x="744215" y="2508591"/>
                  <a:pt x="760958" y="2513275"/>
                </a:cubicBezTo>
                <a:cubicBezTo>
                  <a:pt x="777702" y="2517958"/>
                  <a:pt x="798649" y="2520300"/>
                  <a:pt x="823801" y="2520300"/>
                </a:cubicBezTo>
                <a:cubicBezTo>
                  <a:pt x="849846" y="2520300"/>
                  <a:pt x="871314" y="2516654"/>
                  <a:pt x="888206" y="2509361"/>
                </a:cubicBezTo>
                <a:cubicBezTo>
                  <a:pt x="905098" y="2502069"/>
                  <a:pt x="918977" y="2491837"/>
                  <a:pt x="929841" y="2478665"/>
                </a:cubicBezTo>
                <a:cubicBezTo>
                  <a:pt x="940706" y="2465494"/>
                  <a:pt x="948519" y="2449904"/>
                  <a:pt x="953281" y="2431896"/>
                </a:cubicBezTo>
                <a:lnTo>
                  <a:pt x="866887" y="2422073"/>
                </a:lnTo>
                <a:cubicBezTo>
                  <a:pt x="862868" y="2434724"/>
                  <a:pt x="856804" y="2444100"/>
                  <a:pt x="848693" y="2450202"/>
                </a:cubicBezTo>
                <a:cubicBezTo>
                  <a:pt x="840581" y="2456304"/>
                  <a:pt x="830573" y="2459355"/>
                  <a:pt x="818667" y="2459355"/>
                </a:cubicBezTo>
                <a:cubicBezTo>
                  <a:pt x="804379" y="2459355"/>
                  <a:pt x="792622" y="2454304"/>
                  <a:pt x="783394" y="2444202"/>
                </a:cubicBezTo>
                <a:cubicBezTo>
                  <a:pt x="774167" y="2434101"/>
                  <a:pt x="769553" y="2419319"/>
                  <a:pt x="769553" y="2399857"/>
                </a:cubicBezTo>
                <a:cubicBezTo>
                  <a:pt x="769553" y="2378017"/>
                  <a:pt x="774204" y="2361712"/>
                  <a:pt x="783506" y="2350941"/>
                </a:cubicBezTo>
                <a:cubicBezTo>
                  <a:pt x="792808" y="2340171"/>
                  <a:pt x="804974" y="2334786"/>
                  <a:pt x="820006" y="2334786"/>
                </a:cubicBezTo>
                <a:cubicBezTo>
                  <a:pt x="831912" y="2334786"/>
                  <a:pt x="841400" y="2337353"/>
                  <a:pt x="848469" y="2342488"/>
                </a:cubicBezTo>
                <a:cubicBezTo>
                  <a:pt x="855539" y="2347622"/>
                  <a:pt x="860413" y="2355250"/>
                  <a:pt x="863092" y="2365370"/>
                </a:cubicBezTo>
                <a:lnTo>
                  <a:pt x="948593" y="2353985"/>
                </a:lnTo>
                <a:cubicBezTo>
                  <a:pt x="940408" y="2327344"/>
                  <a:pt x="926158" y="2307104"/>
                  <a:pt x="905843" y="2293263"/>
                </a:cubicBezTo>
                <a:cubicBezTo>
                  <a:pt x="885528" y="2279422"/>
                  <a:pt x="856022" y="2272501"/>
                  <a:pt x="817327" y="2272501"/>
                </a:cubicBezTo>
                <a:close/>
                <a:moveTo>
                  <a:pt x="3361916" y="2187669"/>
                </a:moveTo>
                <a:lnTo>
                  <a:pt x="3270833" y="2234327"/>
                </a:lnTo>
                <a:lnTo>
                  <a:pt x="3270833" y="2277859"/>
                </a:lnTo>
                <a:lnTo>
                  <a:pt x="3237347" y="2277859"/>
                </a:lnTo>
                <a:lnTo>
                  <a:pt x="3237347" y="2344385"/>
                </a:lnTo>
                <a:lnTo>
                  <a:pt x="3270833" y="2344385"/>
                </a:lnTo>
                <a:lnTo>
                  <a:pt x="3270833" y="2427773"/>
                </a:lnTo>
                <a:cubicBezTo>
                  <a:pt x="3270833" y="2454230"/>
                  <a:pt x="3273400" y="2473366"/>
                  <a:pt x="3278535" y="2485183"/>
                </a:cubicBezTo>
                <a:cubicBezTo>
                  <a:pt x="3283669" y="2497000"/>
                  <a:pt x="3291595" y="2505807"/>
                  <a:pt x="3302310" y="2511604"/>
                </a:cubicBezTo>
                <a:cubicBezTo>
                  <a:pt x="3313026" y="2517401"/>
                  <a:pt x="3329695" y="2520300"/>
                  <a:pt x="3352316" y="2520300"/>
                </a:cubicBezTo>
                <a:cubicBezTo>
                  <a:pt x="3371813" y="2520300"/>
                  <a:pt x="3392798" y="2517844"/>
                  <a:pt x="3415271" y="2512933"/>
                </a:cubicBezTo>
                <a:lnTo>
                  <a:pt x="3408574" y="2450212"/>
                </a:lnTo>
                <a:cubicBezTo>
                  <a:pt x="3396518" y="2454075"/>
                  <a:pt x="3387142" y="2456006"/>
                  <a:pt x="3380445" y="2456006"/>
                </a:cubicBezTo>
                <a:cubicBezTo>
                  <a:pt x="3373004" y="2456006"/>
                  <a:pt x="3367795" y="2453481"/>
                  <a:pt x="3364818" y="2448430"/>
                </a:cubicBezTo>
                <a:cubicBezTo>
                  <a:pt x="3362883" y="2445163"/>
                  <a:pt x="3361916" y="2438479"/>
                  <a:pt x="3361916" y="2428380"/>
                </a:cubicBezTo>
                <a:lnTo>
                  <a:pt x="3361916" y="2344385"/>
                </a:lnTo>
                <a:lnTo>
                  <a:pt x="3411922" y="2344385"/>
                </a:lnTo>
                <a:lnTo>
                  <a:pt x="3411922" y="2277859"/>
                </a:lnTo>
                <a:lnTo>
                  <a:pt x="3361916" y="2277859"/>
                </a:lnTo>
                <a:close/>
                <a:moveTo>
                  <a:pt x="2337904" y="2187669"/>
                </a:moveTo>
                <a:lnTo>
                  <a:pt x="2337904" y="2514942"/>
                </a:lnTo>
                <a:lnTo>
                  <a:pt x="2428764" y="2514942"/>
                </a:lnTo>
                <a:lnTo>
                  <a:pt x="2428764" y="2401089"/>
                </a:lnTo>
                <a:cubicBezTo>
                  <a:pt x="2428764" y="2379509"/>
                  <a:pt x="2432187" y="2364552"/>
                  <a:pt x="2439033" y="2356217"/>
                </a:cubicBezTo>
                <a:cubicBezTo>
                  <a:pt x="2445879" y="2347883"/>
                  <a:pt x="2454808" y="2343715"/>
                  <a:pt x="2465822" y="2343715"/>
                </a:cubicBezTo>
                <a:cubicBezTo>
                  <a:pt x="2475793" y="2343715"/>
                  <a:pt x="2483532" y="2346804"/>
                  <a:pt x="2489039" y="2352980"/>
                </a:cubicBezTo>
                <a:cubicBezTo>
                  <a:pt x="2494546" y="2359156"/>
                  <a:pt x="2497299" y="2369686"/>
                  <a:pt x="2497299" y="2384569"/>
                </a:cubicBezTo>
                <a:lnTo>
                  <a:pt x="2497299" y="2514942"/>
                </a:lnTo>
                <a:lnTo>
                  <a:pt x="2588605" y="2514942"/>
                </a:lnTo>
                <a:lnTo>
                  <a:pt x="2588605" y="2364254"/>
                </a:lnTo>
                <a:cubicBezTo>
                  <a:pt x="2588605" y="2333149"/>
                  <a:pt x="2581498" y="2310080"/>
                  <a:pt x="2567285" y="2295049"/>
                </a:cubicBezTo>
                <a:cubicBezTo>
                  <a:pt x="2553072" y="2280017"/>
                  <a:pt x="2533613" y="2272501"/>
                  <a:pt x="2508907" y="2272501"/>
                </a:cubicBezTo>
                <a:cubicBezTo>
                  <a:pt x="2492239" y="2272501"/>
                  <a:pt x="2477802" y="2275255"/>
                  <a:pt x="2465599" y="2280761"/>
                </a:cubicBezTo>
                <a:cubicBezTo>
                  <a:pt x="2453395" y="2286268"/>
                  <a:pt x="2441116" y="2295421"/>
                  <a:pt x="2428764" y="2308220"/>
                </a:cubicBezTo>
                <a:lnTo>
                  <a:pt x="2428764" y="2187669"/>
                </a:lnTo>
                <a:close/>
                <a:moveTo>
                  <a:pt x="3273884" y="1783378"/>
                </a:moveTo>
                <a:cubicBezTo>
                  <a:pt x="3286386" y="1783378"/>
                  <a:pt x="3296469" y="1787173"/>
                  <a:pt x="3304133" y="1794763"/>
                </a:cubicBezTo>
                <a:cubicBezTo>
                  <a:pt x="3311798" y="1802353"/>
                  <a:pt x="3316523" y="1814929"/>
                  <a:pt x="3318309" y="1832491"/>
                </a:cubicBezTo>
                <a:lnTo>
                  <a:pt x="3228789" y="1832491"/>
                </a:lnTo>
                <a:cubicBezTo>
                  <a:pt x="3230277" y="1818352"/>
                  <a:pt x="3233775" y="1807711"/>
                  <a:pt x="3239282" y="1800567"/>
                </a:cubicBezTo>
                <a:cubicBezTo>
                  <a:pt x="3247914" y="1789107"/>
                  <a:pt x="3259448" y="1783378"/>
                  <a:pt x="3273884" y="1783378"/>
                </a:cubicBezTo>
                <a:close/>
                <a:moveTo>
                  <a:pt x="3270089" y="1729576"/>
                </a:moveTo>
                <a:cubicBezTo>
                  <a:pt x="3228268" y="1729576"/>
                  <a:pt x="3195489" y="1741036"/>
                  <a:pt x="3171751" y="1763955"/>
                </a:cubicBezTo>
                <a:cubicBezTo>
                  <a:pt x="3148013" y="1786875"/>
                  <a:pt x="3136144" y="1816864"/>
                  <a:pt x="3136144" y="1853922"/>
                </a:cubicBezTo>
                <a:cubicBezTo>
                  <a:pt x="3136144" y="1879967"/>
                  <a:pt x="3142060" y="1902626"/>
                  <a:pt x="3153891" y="1921899"/>
                </a:cubicBezTo>
                <a:cubicBezTo>
                  <a:pt x="3165723" y="1941173"/>
                  <a:pt x="3180643" y="1955237"/>
                  <a:pt x="3198651" y="1964092"/>
                </a:cubicBezTo>
                <a:cubicBezTo>
                  <a:pt x="3216660" y="1972947"/>
                  <a:pt x="3241365" y="1977375"/>
                  <a:pt x="3272768" y="1977375"/>
                </a:cubicBezTo>
                <a:cubicBezTo>
                  <a:pt x="3308933" y="1977375"/>
                  <a:pt x="3336690" y="1972203"/>
                  <a:pt x="3356037" y="1961860"/>
                </a:cubicBezTo>
                <a:cubicBezTo>
                  <a:pt x="3375385" y="1951516"/>
                  <a:pt x="3391905" y="1934438"/>
                  <a:pt x="3405597" y="1910626"/>
                </a:cubicBezTo>
                <a:lnTo>
                  <a:pt x="3316077" y="1902366"/>
                </a:lnTo>
                <a:cubicBezTo>
                  <a:pt x="3310421" y="1909509"/>
                  <a:pt x="3305138" y="1914495"/>
                  <a:pt x="3300227" y="1917323"/>
                </a:cubicBezTo>
                <a:cubicBezTo>
                  <a:pt x="3292190" y="1921788"/>
                  <a:pt x="3283707" y="1924020"/>
                  <a:pt x="3274777" y="1924020"/>
                </a:cubicBezTo>
                <a:cubicBezTo>
                  <a:pt x="3260638" y="1924020"/>
                  <a:pt x="3249179" y="1918886"/>
                  <a:pt x="3240398" y="1908616"/>
                </a:cubicBezTo>
                <a:cubicBezTo>
                  <a:pt x="3234147" y="1901473"/>
                  <a:pt x="3230203" y="1890608"/>
                  <a:pt x="3228566" y="1876023"/>
                </a:cubicBezTo>
                <a:lnTo>
                  <a:pt x="3410732" y="1876023"/>
                </a:lnTo>
                <a:lnTo>
                  <a:pt x="3410732" y="1865754"/>
                </a:lnTo>
                <a:cubicBezTo>
                  <a:pt x="3410732" y="1834500"/>
                  <a:pt x="3405597" y="1809125"/>
                  <a:pt x="3395328" y="1789628"/>
                </a:cubicBezTo>
                <a:cubicBezTo>
                  <a:pt x="3385059" y="1770132"/>
                  <a:pt x="3370101" y="1755249"/>
                  <a:pt x="3350456" y="1744980"/>
                </a:cubicBezTo>
                <a:cubicBezTo>
                  <a:pt x="3330811" y="1734711"/>
                  <a:pt x="3304022" y="1729576"/>
                  <a:pt x="3270089" y="1729576"/>
                </a:cubicBezTo>
                <a:close/>
                <a:moveTo>
                  <a:pt x="2842729" y="1644744"/>
                </a:moveTo>
                <a:lnTo>
                  <a:pt x="2842729" y="1972017"/>
                </a:lnTo>
                <a:lnTo>
                  <a:pt x="2933589" y="1972017"/>
                </a:lnTo>
                <a:lnTo>
                  <a:pt x="2933589" y="1858164"/>
                </a:lnTo>
                <a:cubicBezTo>
                  <a:pt x="2933589" y="1836584"/>
                  <a:pt x="2937012" y="1821626"/>
                  <a:pt x="2943858" y="1813292"/>
                </a:cubicBezTo>
                <a:cubicBezTo>
                  <a:pt x="2950704" y="1804958"/>
                  <a:pt x="2959633" y="1800790"/>
                  <a:pt x="2970647" y="1800790"/>
                </a:cubicBezTo>
                <a:cubicBezTo>
                  <a:pt x="2980618" y="1800790"/>
                  <a:pt x="2988357" y="1803879"/>
                  <a:pt x="2993864" y="1810055"/>
                </a:cubicBezTo>
                <a:cubicBezTo>
                  <a:pt x="2999371" y="1816231"/>
                  <a:pt x="3002124" y="1826761"/>
                  <a:pt x="3002124" y="1841644"/>
                </a:cubicBezTo>
                <a:lnTo>
                  <a:pt x="3002124" y="1972017"/>
                </a:lnTo>
                <a:lnTo>
                  <a:pt x="3093430" y="1972017"/>
                </a:lnTo>
                <a:lnTo>
                  <a:pt x="3093430" y="1821329"/>
                </a:lnTo>
                <a:cubicBezTo>
                  <a:pt x="3093430" y="1790224"/>
                  <a:pt x="3086323" y="1767155"/>
                  <a:pt x="3072110" y="1752124"/>
                </a:cubicBezTo>
                <a:cubicBezTo>
                  <a:pt x="3057897" y="1737092"/>
                  <a:pt x="3038438" y="1729576"/>
                  <a:pt x="3013732" y="1729576"/>
                </a:cubicBezTo>
                <a:cubicBezTo>
                  <a:pt x="2997064" y="1729576"/>
                  <a:pt x="2982627" y="1732329"/>
                  <a:pt x="2970424" y="1737836"/>
                </a:cubicBezTo>
                <a:cubicBezTo>
                  <a:pt x="2958220" y="1743343"/>
                  <a:pt x="2945941" y="1752496"/>
                  <a:pt x="2933589" y="1765295"/>
                </a:cubicBezTo>
                <a:lnTo>
                  <a:pt x="2933589" y="1644744"/>
                </a:lnTo>
                <a:close/>
                <a:moveTo>
                  <a:pt x="2752316" y="1644744"/>
                </a:moveTo>
                <a:lnTo>
                  <a:pt x="2661233" y="1691402"/>
                </a:lnTo>
                <a:lnTo>
                  <a:pt x="2661233" y="1734934"/>
                </a:lnTo>
                <a:lnTo>
                  <a:pt x="2627747" y="1734934"/>
                </a:lnTo>
                <a:lnTo>
                  <a:pt x="2627747" y="1801460"/>
                </a:lnTo>
                <a:lnTo>
                  <a:pt x="2661233" y="1801460"/>
                </a:lnTo>
                <a:lnTo>
                  <a:pt x="2661233" y="1884848"/>
                </a:lnTo>
                <a:cubicBezTo>
                  <a:pt x="2661233" y="1911305"/>
                  <a:pt x="2663800" y="1930441"/>
                  <a:pt x="2668935" y="1942258"/>
                </a:cubicBezTo>
                <a:cubicBezTo>
                  <a:pt x="2674069" y="1954075"/>
                  <a:pt x="2681995" y="1962882"/>
                  <a:pt x="2692710" y="1968679"/>
                </a:cubicBezTo>
                <a:cubicBezTo>
                  <a:pt x="2703426" y="1974476"/>
                  <a:pt x="2720095" y="1977375"/>
                  <a:pt x="2742716" y="1977375"/>
                </a:cubicBezTo>
                <a:cubicBezTo>
                  <a:pt x="2762213" y="1977375"/>
                  <a:pt x="2783198" y="1974919"/>
                  <a:pt x="2805671" y="1970008"/>
                </a:cubicBezTo>
                <a:lnTo>
                  <a:pt x="2798974" y="1907287"/>
                </a:lnTo>
                <a:cubicBezTo>
                  <a:pt x="2786918" y="1911150"/>
                  <a:pt x="2777542" y="1913081"/>
                  <a:pt x="2770845" y="1913081"/>
                </a:cubicBezTo>
                <a:cubicBezTo>
                  <a:pt x="2763404" y="1913081"/>
                  <a:pt x="2758195" y="1910556"/>
                  <a:pt x="2755218" y="1905505"/>
                </a:cubicBezTo>
                <a:cubicBezTo>
                  <a:pt x="2753283" y="1902238"/>
                  <a:pt x="2752316" y="1895554"/>
                  <a:pt x="2752316" y="1885455"/>
                </a:cubicBezTo>
                <a:lnTo>
                  <a:pt x="2752316" y="1801460"/>
                </a:lnTo>
                <a:lnTo>
                  <a:pt x="2802322" y="1801460"/>
                </a:lnTo>
                <a:lnTo>
                  <a:pt x="2802322" y="1734934"/>
                </a:lnTo>
                <a:lnTo>
                  <a:pt x="2752316" y="1734934"/>
                </a:lnTo>
                <a:close/>
                <a:moveTo>
                  <a:pt x="1860463" y="1243876"/>
                </a:moveTo>
                <a:cubicBezTo>
                  <a:pt x="1871179" y="1243876"/>
                  <a:pt x="1880257" y="1248378"/>
                  <a:pt x="1887699" y="1257382"/>
                </a:cubicBezTo>
                <a:cubicBezTo>
                  <a:pt x="1895140" y="1266386"/>
                  <a:pt x="1898861" y="1280487"/>
                  <a:pt x="1898861" y="1299686"/>
                </a:cubicBezTo>
                <a:cubicBezTo>
                  <a:pt x="1898861" y="1320522"/>
                  <a:pt x="1895289" y="1335293"/>
                  <a:pt x="1888145" y="1344000"/>
                </a:cubicBezTo>
                <a:cubicBezTo>
                  <a:pt x="1881002" y="1352706"/>
                  <a:pt x="1872146" y="1357059"/>
                  <a:pt x="1861579" y="1357059"/>
                </a:cubicBezTo>
                <a:cubicBezTo>
                  <a:pt x="1849524" y="1357059"/>
                  <a:pt x="1839553" y="1352520"/>
                  <a:pt x="1831665" y="1343442"/>
                </a:cubicBezTo>
                <a:cubicBezTo>
                  <a:pt x="1823777" y="1334363"/>
                  <a:pt x="1819833" y="1320448"/>
                  <a:pt x="1819833" y="1301695"/>
                </a:cubicBezTo>
                <a:cubicBezTo>
                  <a:pt x="1819833" y="1281306"/>
                  <a:pt x="1823703" y="1266572"/>
                  <a:pt x="1831442" y="1257493"/>
                </a:cubicBezTo>
                <a:cubicBezTo>
                  <a:pt x="1839181" y="1248415"/>
                  <a:pt x="1848855" y="1243876"/>
                  <a:pt x="1860463" y="1243876"/>
                </a:cubicBezTo>
                <a:close/>
                <a:moveTo>
                  <a:pt x="3265178" y="1242983"/>
                </a:moveTo>
                <a:cubicBezTo>
                  <a:pt x="3276786" y="1242983"/>
                  <a:pt x="3286609" y="1247559"/>
                  <a:pt x="3294646" y="1256712"/>
                </a:cubicBezTo>
                <a:cubicBezTo>
                  <a:pt x="3302682" y="1265865"/>
                  <a:pt x="3306701" y="1279073"/>
                  <a:pt x="3306701" y="1296337"/>
                </a:cubicBezTo>
                <a:cubicBezTo>
                  <a:pt x="3306701" y="1313602"/>
                  <a:pt x="3302868" y="1326512"/>
                  <a:pt x="3295204" y="1335070"/>
                </a:cubicBezTo>
                <a:cubicBezTo>
                  <a:pt x="3287539" y="1343628"/>
                  <a:pt x="3278051" y="1347906"/>
                  <a:pt x="3266740" y="1347906"/>
                </a:cubicBezTo>
                <a:cubicBezTo>
                  <a:pt x="3254834" y="1347906"/>
                  <a:pt x="3245235" y="1343776"/>
                  <a:pt x="3237942" y="1335516"/>
                </a:cubicBezTo>
                <a:cubicBezTo>
                  <a:pt x="3230649" y="1327257"/>
                  <a:pt x="3227003" y="1314569"/>
                  <a:pt x="3227003" y="1297454"/>
                </a:cubicBezTo>
                <a:cubicBezTo>
                  <a:pt x="3227003" y="1277957"/>
                  <a:pt x="3230463" y="1264005"/>
                  <a:pt x="3237384" y="1255596"/>
                </a:cubicBezTo>
                <a:cubicBezTo>
                  <a:pt x="3244304" y="1247187"/>
                  <a:pt x="3253569" y="1242983"/>
                  <a:pt x="3265178" y="1242983"/>
                </a:cubicBezTo>
                <a:close/>
                <a:moveTo>
                  <a:pt x="1091989" y="1239634"/>
                </a:moveTo>
                <a:cubicBezTo>
                  <a:pt x="1104491" y="1239634"/>
                  <a:pt x="1114983" y="1244657"/>
                  <a:pt x="1123466" y="1254703"/>
                </a:cubicBezTo>
                <a:cubicBezTo>
                  <a:pt x="1131950" y="1264749"/>
                  <a:pt x="1136191" y="1280041"/>
                  <a:pt x="1136191" y="1300579"/>
                </a:cubicBezTo>
                <a:cubicBezTo>
                  <a:pt x="1136191" y="1322606"/>
                  <a:pt x="1131987" y="1338605"/>
                  <a:pt x="1123578" y="1348576"/>
                </a:cubicBezTo>
                <a:cubicBezTo>
                  <a:pt x="1115169" y="1358548"/>
                  <a:pt x="1104417" y="1363533"/>
                  <a:pt x="1091320" y="1363533"/>
                </a:cubicBezTo>
                <a:cubicBezTo>
                  <a:pt x="1078372" y="1363533"/>
                  <a:pt x="1067619" y="1358473"/>
                  <a:pt x="1059061" y="1348353"/>
                </a:cubicBezTo>
                <a:cubicBezTo>
                  <a:pt x="1050504" y="1338233"/>
                  <a:pt x="1046225" y="1322606"/>
                  <a:pt x="1046225" y="1301472"/>
                </a:cubicBezTo>
                <a:cubicBezTo>
                  <a:pt x="1046225" y="1280636"/>
                  <a:pt x="1050541" y="1265121"/>
                  <a:pt x="1059173" y="1254926"/>
                </a:cubicBezTo>
                <a:cubicBezTo>
                  <a:pt x="1067805" y="1244731"/>
                  <a:pt x="1078744" y="1239634"/>
                  <a:pt x="1091989" y="1239634"/>
                </a:cubicBezTo>
                <a:close/>
                <a:moveTo>
                  <a:pt x="2311859" y="1230928"/>
                </a:moveTo>
                <a:cubicBezTo>
                  <a:pt x="2324361" y="1230928"/>
                  <a:pt x="2334444" y="1234723"/>
                  <a:pt x="2342108" y="1242313"/>
                </a:cubicBezTo>
                <a:cubicBezTo>
                  <a:pt x="2349773" y="1249903"/>
                  <a:pt x="2354498" y="1262479"/>
                  <a:pt x="2356284" y="1280041"/>
                </a:cubicBezTo>
                <a:lnTo>
                  <a:pt x="2266764" y="1280041"/>
                </a:lnTo>
                <a:cubicBezTo>
                  <a:pt x="2268252" y="1265902"/>
                  <a:pt x="2271750" y="1255261"/>
                  <a:pt x="2277257" y="1248117"/>
                </a:cubicBezTo>
                <a:cubicBezTo>
                  <a:pt x="2285889" y="1236657"/>
                  <a:pt x="2297423" y="1230928"/>
                  <a:pt x="2311859" y="1230928"/>
                </a:cubicBezTo>
                <a:close/>
                <a:moveTo>
                  <a:pt x="2693678" y="1182484"/>
                </a:moveTo>
                <a:lnTo>
                  <a:pt x="2693678" y="1419567"/>
                </a:lnTo>
                <a:lnTo>
                  <a:pt x="2784537" y="1419567"/>
                </a:lnTo>
                <a:lnTo>
                  <a:pt x="2784537" y="1182484"/>
                </a:lnTo>
                <a:close/>
                <a:moveTo>
                  <a:pt x="3233254" y="1177126"/>
                </a:moveTo>
                <a:cubicBezTo>
                  <a:pt x="3204381" y="1177126"/>
                  <a:pt x="3181015" y="1186800"/>
                  <a:pt x="3163156" y="1206148"/>
                </a:cubicBezTo>
                <a:cubicBezTo>
                  <a:pt x="3145297" y="1225495"/>
                  <a:pt x="3136367" y="1253624"/>
                  <a:pt x="3136367" y="1290533"/>
                </a:cubicBezTo>
                <a:cubicBezTo>
                  <a:pt x="3136367" y="1322829"/>
                  <a:pt x="3143287" y="1348799"/>
                  <a:pt x="3157128" y="1368445"/>
                </a:cubicBezTo>
                <a:cubicBezTo>
                  <a:pt x="3176625" y="1396127"/>
                  <a:pt x="3202223" y="1409968"/>
                  <a:pt x="3233924" y="1409968"/>
                </a:cubicBezTo>
                <a:cubicBezTo>
                  <a:pt x="3250146" y="1409968"/>
                  <a:pt x="3265252" y="1406247"/>
                  <a:pt x="3279242" y="1398806"/>
                </a:cubicBezTo>
                <a:cubicBezTo>
                  <a:pt x="3288172" y="1394043"/>
                  <a:pt x="3297101" y="1386378"/>
                  <a:pt x="3306031" y="1375812"/>
                </a:cubicBezTo>
                <a:lnTo>
                  <a:pt x="3306031" y="1411754"/>
                </a:lnTo>
                <a:cubicBezTo>
                  <a:pt x="3306031" y="1429167"/>
                  <a:pt x="3302794" y="1441370"/>
                  <a:pt x="3296320" y="1448365"/>
                </a:cubicBezTo>
                <a:cubicBezTo>
                  <a:pt x="3289846" y="1455360"/>
                  <a:pt x="3280060" y="1458858"/>
                  <a:pt x="3266964" y="1458858"/>
                </a:cubicBezTo>
                <a:cubicBezTo>
                  <a:pt x="3256843" y="1458858"/>
                  <a:pt x="3248434" y="1456551"/>
                  <a:pt x="3241737" y="1451937"/>
                </a:cubicBezTo>
                <a:cubicBezTo>
                  <a:pt x="3237124" y="1448812"/>
                  <a:pt x="3233700" y="1443156"/>
                  <a:pt x="3231468" y="1434971"/>
                </a:cubicBezTo>
                <a:lnTo>
                  <a:pt x="3143287" y="1424925"/>
                </a:lnTo>
                <a:cubicBezTo>
                  <a:pt x="3142990" y="1429985"/>
                  <a:pt x="3142841" y="1434003"/>
                  <a:pt x="3142841" y="1436980"/>
                </a:cubicBezTo>
                <a:cubicBezTo>
                  <a:pt x="3142841" y="1460941"/>
                  <a:pt x="3151733" y="1480066"/>
                  <a:pt x="3169518" y="1494353"/>
                </a:cubicBezTo>
                <a:cubicBezTo>
                  <a:pt x="3187303" y="1508641"/>
                  <a:pt x="3220008" y="1515785"/>
                  <a:pt x="3267633" y="1515785"/>
                </a:cubicBezTo>
                <a:cubicBezTo>
                  <a:pt x="3288469" y="1515785"/>
                  <a:pt x="3306961" y="1513924"/>
                  <a:pt x="3323109" y="1510203"/>
                </a:cubicBezTo>
                <a:cubicBezTo>
                  <a:pt x="3339257" y="1506483"/>
                  <a:pt x="3352577" y="1500455"/>
                  <a:pt x="3363069" y="1492121"/>
                </a:cubicBezTo>
                <a:cubicBezTo>
                  <a:pt x="3373562" y="1483786"/>
                  <a:pt x="3381970" y="1472885"/>
                  <a:pt x="3388296" y="1459416"/>
                </a:cubicBezTo>
                <a:cubicBezTo>
                  <a:pt x="3394621" y="1445947"/>
                  <a:pt x="3397783" y="1431771"/>
                  <a:pt x="3397783" y="1416888"/>
                </a:cubicBezTo>
                <a:lnTo>
                  <a:pt x="3397560" y="1406396"/>
                </a:lnTo>
                <a:lnTo>
                  <a:pt x="3397560" y="1182484"/>
                </a:lnTo>
                <a:lnTo>
                  <a:pt x="3312505" y="1182484"/>
                </a:lnTo>
                <a:lnTo>
                  <a:pt x="3312505" y="1217533"/>
                </a:lnTo>
                <a:cubicBezTo>
                  <a:pt x="3302087" y="1203097"/>
                  <a:pt x="3290888" y="1192753"/>
                  <a:pt x="3278907" y="1186502"/>
                </a:cubicBezTo>
                <a:cubicBezTo>
                  <a:pt x="3266926" y="1180251"/>
                  <a:pt x="3251709" y="1177126"/>
                  <a:pt x="3233254" y="1177126"/>
                </a:cubicBezTo>
                <a:close/>
                <a:moveTo>
                  <a:pt x="3013063" y="1177126"/>
                </a:moveTo>
                <a:cubicBezTo>
                  <a:pt x="2994459" y="1177126"/>
                  <a:pt x="2978683" y="1180512"/>
                  <a:pt x="2965735" y="1187284"/>
                </a:cubicBezTo>
                <a:cubicBezTo>
                  <a:pt x="2952787" y="1194055"/>
                  <a:pt x="2939988" y="1205329"/>
                  <a:pt x="2927338" y="1221105"/>
                </a:cubicBezTo>
                <a:lnTo>
                  <a:pt x="2927338" y="1182484"/>
                </a:lnTo>
                <a:lnTo>
                  <a:pt x="2842729" y="1182484"/>
                </a:lnTo>
                <a:lnTo>
                  <a:pt x="2842729" y="1419567"/>
                </a:lnTo>
                <a:lnTo>
                  <a:pt x="2933589" y="1419567"/>
                </a:lnTo>
                <a:lnTo>
                  <a:pt x="2933589" y="1305714"/>
                </a:lnTo>
                <a:cubicBezTo>
                  <a:pt x="2933589" y="1284134"/>
                  <a:pt x="2937012" y="1269176"/>
                  <a:pt x="2943858" y="1260842"/>
                </a:cubicBezTo>
                <a:cubicBezTo>
                  <a:pt x="2950704" y="1252508"/>
                  <a:pt x="2959633" y="1248340"/>
                  <a:pt x="2970647" y="1248340"/>
                </a:cubicBezTo>
                <a:cubicBezTo>
                  <a:pt x="2980618" y="1248340"/>
                  <a:pt x="2988357" y="1251429"/>
                  <a:pt x="2993864" y="1257605"/>
                </a:cubicBezTo>
                <a:cubicBezTo>
                  <a:pt x="2999371" y="1263781"/>
                  <a:pt x="3002124" y="1274311"/>
                  <a:pt x="3002124" y="1289194"/>
                </a:cubicBezTo>
                <a:lnTo>
                  <a:pt x="3002124" y="1419567"/>
                </a:lnTo>
                <a:lnTo>
                  <a:pt x="3093430" y="1419567"/>
                </a:lnTo>
                <a:lnTo>
                  <a:pt x="3093430" y="1268879"/>
                </a:lnTo>
                <a:cubicBezTo>
                  <a:pt x="3093430" y="1237625"/>
                  <a:pt x="3086323" y="1214519"/>
                  <a:pt x="3072110" y="1199562"/>
                </a:cubicBezTo>
                <a:cubicBezTo>
                  <a:pt x="3057897" y="1184605"/>
                  <a:pt x="3038215" y="1177126"/>
                  <a:pt x="3013063" y="1177126"/>
                </a:cubicBezTo>
                <a:close/>
                <a:moveTo>
                  <a:pt x="2308064" y="1177126"/>
                </a:moveTo>
                <a:cubicBezTo>
                  <a:pt x="2266243" y="1177126"/>
                  <a:pt x="2233464" y="1188586"/>
                  <a:pt x="2209726" y="1211505"/>
                </a:cubicBezTo>
                <a:cubicBezTo>
                  <a:pt x="2185988" y="1234425"/>
                  <a:pt x="2174119" y="1264414"/>
                  <a:pt x="2174119" y="1301472"/>
                </a:cubicBezTo>
                <a:cubicBezTo>
                  <a:pt x="2174119" y="1327517"/>
                  <a:pt x="2180035" y="1350176"/>
                  <a:pt x="2191866" y="1369449"/>
                </a:cubicBezTo>
                <a:cubicBezTo>
                  <a:pt x="2203698" y="1388723"/>
                  <a:pt x="2218618" y="1402787"/>
                  <a:pt x="2236626" y="1411642"/>
                </a:cubicBezTo>
                <a:cubicBezTo>
                  <a:pt x="2254635" y="1420497"/>
                  <a:pt x="2279340" y="1424925"/>
                  <a:pt x="2310743" y="1424925"/>
                </a:cubicBezTo>
                <a:cubicBezTo>
                  <a:pt x="2346908" y="1424925"/>
                  <a:pt x="2374665" y="1419753"/>
                  <a:pt x="2394012" y="1409410"/>
                </a:cubicBezTo>
                <a:cubicBezTo>
                  <a:pt x="2413360" y="1399066"/>
                  <a:pt x="2429880" y="1381988"/>
                  <a:pt x="2443572" y="1358176"/>
                </a:cubicBezTo>
                <a:lnTo>
                  <a:pt x="2354052" y="1349916"/>
                </a:lnTo>
                <a:cubicBezTo>
                  <a:pt x="2348396" y="1357059"/>
                  <a:pt x="2343113" y="1362045"/>
                  <a:pt x="2338202" y="1364873"/>
                </a:cubicBezTo>
                <a:cubicBezTo>
                  <a:pt x="2330165" y="1369338"/>
                  <a:pt x="2321682" y="1371570"/>
                  <a:pt x="2312752" y="1371570"/>
                </a:cubicBezTo>
                <a:cubicBezTo>
                  <a:pt x="2298613" y="1371570"/>
                  <a:pt x="2287154" y="1366435"/>
                  <a:pt x="2278373" y="1356166"/>
                </a:cubicBezTo>
                <a:cubicBezTo>
                  <a:pt x="2272122" y="1349023"/>
                  <a:pt x="2268178" y="1338158"/>
                  <a:pt x="2266541" y="1323573"/>
                </a:cubicBezTo>
                <a:lnTo>
                  <a:pt x="2448707" y="1323573"/>
                </a:lnTo>
                <a:lnTo>
                  <a:pt x="2448707" y="1313304"/>
                </a:lnTo>
                <a:cubicBezTo>
                  <a:pt x="2448707" y="1282050"/>
                  <a:pt x="2443572" y="1256675"/>
                  <a:pt x="2433303" y="1237178"/>
                </a:cubicBezTo>
                <a:cubicBezTo>
                  <a:pt x="2423034" y="1217682"/>
                  <a:pt x="2408076" y="1202799"/>
                  <a:pt x="2388431" y="1192530"/>
                </a:cubicBezTo>
                <a:cubicBezTo>
                  <a:pt x="2368786" y="1182261"/>
                  <a:pt x="2341997" y="1177126"/>
                  <a:pt x="2308064" y="1177126"/>
                </a:cubicBezTo>
                <a:close/>
                <a:moveTo>
                  <a:pt x="1890154" y="1177126"/>
                </a:moveTo>
                <a:cubicBezTo>
                  <a:pt x="1874081" y="1177126"/>
                  <a:pt x="1859421" y="1180624"/>
                  <a:pt x="1846176" y="1187619"/>
                </a:cubicBezTo>
                <a:cubicBezTo>
                  <a:pt x="1836353" y="1192828"/>
                  <a:pt x="1825563" y="1202799"/>
                  <a:pt x="1813806" y="1217533"/>
                </a:cubicBezTo>
                <a:lnTo>
                  <a:pt x="1813806" y="1182484"/>
                </a:lnTo>
                <a:lnTo>
                  <a:pt x="1728751" y="1182484"/>
                </a:lnTo>
                <a:lnTo>
                  <a:pt x="1728751" y="1509757"/>
                </a:lnTo>
                <a:lnTo>
                  <a:pt x="1820503" y="1509757"/>
                </a:lnTo>
                <a:lnTo>
                  <a:pt x="1820503" y="1396573"/>
                </a:lnTo>
                <a:cubicBezTo>
                  <a:pt x="1829582" y="1405949"/>
                  <a:pt x="1839888" y="1413019"/>
                  <a:pt x="1851422" y="1417781"/>
                </a:cubicBezTo>
                <a:cubicBezTo>
                  <a:pt x="1862956" y="1422544"/>
                  <a:pt x="1875718" y="1424925"/>
                  <a:pt x="1889708" y="1424925"/>
                </a:cubicBezTo>
                <a:cubicBezTo>
                  <a:pt x="1918581" y="1424925"/>
                  <a:pt x="1942468" y="1414544"/>
                  <a:pt x="1961369" y="1393783"/>
                </a:cubicBezTo>
                <a:cubicBezTo>
                  <a:pt x="1980270" y="1373021"/>
                  <a:pt x="1989721" y="1342921"/>
                  <a:pt x="1989721" y="1303481"/>
                </a:cubicBezTo>
                <a:cubicBezTo>
                  <a:pt x="1989721" y="1267762"/>
                  <a:pt x="1981051" y="1237774"/>
                  <a:pt x="1963713" y="1213515"/>
                </a:cubicBezTo>
                <a:cubicBezTo>
                  <a:pt x="1946374" y="1189256"/>
                  <a:pt x="1921855" y="1177126"/>
                  <a:pt x="1890154" y="1177126"/>
                </a:cubicBezTo>
                <a:close/>
                <a:moveTo>
                  <a:pt x="1438654" y="1177126"/>
                </a:moveTo>
                <a:cubicBezTo>
                  <a:pt x="1421067" y="1177126"/>
                  <a:pt x="1406051" y="1180177"/>
                  <a:pt x="1393606" y="1186279"/>
                </a:cubicBezTo>
                <a:cubicBezTo>
                  <a:pt x="1381162" y="1192381"/>
                  <a:pt x="1368828" y="1202650"/>
                  <a:pt x="1356606" y="1217087"/>
                </a:cubicBezTo>
                <a:lnTo>
                  <a:pt x="1356606" y="1182484"/>
                </a:lnTo>
                <a:lnTo>
                  <a:pt x="1271774" y="1182484"/>
                </a:lnTo>
                <a:lnTo>
                  <a:pt x="1271774" y="1419567"/>
                </a:lnTo>
                <a:lnTo>
                  <a:pt x="1362856" y="1419567"/>
                </a:lnTo>
                <a:lnTo>
                  <a:pt x="1362856" y="1298570"/>
                </a:lnTo>
                <a:cubicBezTo>
                  <a:pt x="1362856" y="1280562"/>
                  <a:pt x="1366217" y="1267614"/>
                  <a:pt x="1372937" y="1259726"/>
                </a:cubicBezTo>
                <a:cubicBezTo>
                  <a:pt x="1379658" y="1251838"/>
                  <a:pt x="1388246" y="1247894"/>
                  <a:pt x="1398701" y="1247894"/>
                </a:cubicBezTo>
                <a:cubicBezTo>
                  <a:pt x="1405121" y="1247894"/>
                  <a:pt x="1410721" y="1249717"/>
                  <a:pt x="1415500" y="1253363"/>
                </a:cubicBezTo>
                <a:cubicBezTo>
                  <a:pt x="1420279" y="1257010"/>
                  <a:pt x="1423639" y="1261809"/>
                  <a:pt x="1425581" y="1267762"/>
                </a:cubicBezTo>
                <a:cubicBezTo>
                  <a:pt x="1426776" y="1271483"/>
                  <a:pt x="1427374" y="1278553"/>
                  <a:pt x="1427374" y="1288970"/>
                </a:cubicBezTo>
                <a:lnTo>
                  <a:pt x="1427374" y="1419567"/>
                </a:lnTo>
                <a:lnTo>
                  <a:pt x="1518456" y="1419567"/>
                </a:lnTo>
                <a:lnTo>
                  <a:pt x="1518456" y="1297230"/>
                </a:lnTo>
                <a:cubicBezTo>
                  <a:pt x="1518456" y="1280115"/>
                  <a:pt x="1521720" y="1267688"/>
                  <a:pt x="1528246" y="1259949"/>
                </a:cubicBezTo>
                <a:cubicBezTo>
                  <a:pt x="1534772" y="1252210"/>
                  <a:pt x="1543375" y="1248340"/>
                  <a:pt x="1554053" y="1248340"/>
                </a:cubicBezTo>
                <a:cubicBezTo>
                  <a:pt x="1563099" y="1248340"/>
                  <a:pt x="1570662" y="1252433"/>
                  <a:pt x="1576744" y="1260619"/>
                </a:cubicBezTo>
                <a:cubicBezTo>
                  <a:pt x="1580897" y="1265828"/>
                  <a:pt x="1582973" y="1273790"/>
                  <a:pt x="1582973" y="1284506"/>
                </a:cubicBezTo>
                <a:lnTo>
                  <a:pt x="1582973" y="1419567"/>
                </a:lnTo>
                <a:lnTo>
                  <a:pt x="1674056" y="1419567"/>
                </a:lnTo>
                <a:lnTo>
                  <a:pt x="1674056" y="1270665"/>
                </a:lnTo>
                <a:cubicBezTo>
                  <a:pt x="1674056" y="1238518"/>
                  <a:pt x="1666922" y="1214891"/>
                  <a:pt x="1652655" y="1199785"/>
                </a:cubicBezTo>
                <a:cubicBezTo>
                  <a:pt x="1638387" y="1184679"/>
                  <a:pt x="1618546" y="1177126"/>
                  <a:pt x="1593131" y="1177126"/>
                </a:cubicBezTo>
                <a:cubicBezTo>
                  <a:pt x="1575890" y="1177126"/>
                  <a:pt x="1561399" y="1179917"/>
                  <a:pt x="1549658" y="1185498"/>
                </a:cubicBezTo>
                <a:cubicBezTo>
                  <a:pt x="1537917" y="1191079"/>
                  <a:pt x="1524912" y="1201608"/>
                  <a:pt x="1510643" y="1217087"/>
                </a:cubicBezTo>
                <a:cubicBezTo>
                  <a:pt x="1503639" y="1203841"/>
                  <a:pt x="1494622" y="1193869"/>
                  <a:pt x="1483592" y="1187172"/>
                </a:cubicBezTo>
                <a:cubicBezTo>
                  <a:pt x="1472563" y="1180475"/>
                  <a:pt x="1457583" y="1177126"/>
                  <a:pt x="1438654" y="1177126"/>
                </a:cubicBezTo>
                <a:close/>
                <a:moveTo>
                  <a:pt x="1090650" y="1177126"/>
                </a:moveTo>
                <a:cubicBezTo>
                  <a:pt x="1049127" y="1177126"/>
                  <a:pt x="1016161" y="1188846"/>
                  <a:pt x="991754" y="1212287"/>
                </a:cubicBezTo>
                <a:cubicBezTo>
                  <a:pt x="967346" y="1235727"/>
                  <a:pt x="955142" y="1265530"/>
                  <a:pt x="955142" y="1301695"/>
                </a:cubicBezTo>
                <a:cubicBezTo>
                  <a:pt x="955142" y="1340539"/>
                  <a:pt x="969578" y="1371942"/>
                  <a:pt x="998451" y="1395903"/>
                </a:cubicBezTo>
                <a:cubicBezTo>
                  <a:pt x="1021966" y="1415251"/>
                  <a:pt x="1052773" y="1424925"/>
                  <a:pt x="1090873" y="1424925"/>
                </a:cubicBezTo>
                <a:cubicBezTo>
                  <a:pt x="1133587" y="1424925"/>
                  <a:pt x="1167036" y="1413279"/>
                  <a:pt x="1191220" y="1389988"/>
                </a:cubicBezTo>
                <a:cubicBezTo>
                  <a:pt x="1215405" y="1366696"/>
                  <a:pt x="1227497" y="1336819"/>
                  <a:pt x="1227497" y="1300356"/>
                </a:cubicBezTo>
                <a:cubicBezTo>
                  <a:pt x="1227497" y="1267911"/>
                  <a:pt x="1217749" y="1240601"/>
                  <a:pt x="1198253" y="1218426"/>
                </a:cubicBezTo>
                <a:cubicBezTo>
                  <a:pt x="1173994" y="1190893"/>
                  <a:pt x="1138126" y="1177126"/>
                  <a:pt x="1090650" y="1177126"/>
                </a:cubicBezTo>
                <a:close/>
                <a:moveTo>
                  <a:pt x="2693678" y="1092294"/>
                </a:moveTo>
                <a:lnTo>
                  <a:pt x="2693678" y="1154132"/>
                </a:lnTo>
                <a:lnTo>
                  <a:pt x="2784537" y="1154132"/>
                </a:lnTo>
                <a:lnTo>
                  <a:pt x="2784537" y="1092294"/>
                </a:lnTo>
                <a:close/>
                <a:moveTo>
                  <a:pt x="2599916" y="1092294"/>
                </a:moveTo>
                <a:lnTo>
                  <a:pt x="2508833" y="1138952"/>
                </a:lnTo>
                <a:lnTo>
                  <a:pt x="2508833" y="1182484"/>
                </a:lnTo>
                <a:lnTo>
                  <a:pt x="2475347" y="1182484"/>
                </a:lnTo>
                <a:lnTo>
                  <a:pt x="2475347" y="1249010"/>
                </a:lnTo>
                <a:lnTo>
                  <a:pt x="2508833" y="1249010"/>
                </a:lnTo>
                <a:lnTo>
                  <a:pt x="2508833" y="1332398"/>
                </a:lnTo>
                <a:cubicBezTo>
                  <a:pt x="2508833" y="1358855"/>
                  <a:pt x="2511400" y="1377991"/>
                  <a:pt x="2516535" y="1389808"/>
                </a:cubicBezTo>
                <a:cubicBezTo>
                  <a:pt x="2521669" y="1401625"/>
                  <a:pt x="2529595" y="1410432"/>
                  <a:pt x="2540310" y="1416229"/>
                </a:cubicBezTo>
                <a:cubicBezTo>
                  <a:pt x="2551026" y="1422026"/>
                  <a:pt x="2567695" y="1424925"/>
                  <a:pt x="2590316" y="1424925"/>
                </a:cubicBezTo>
                <a:cubicBezTo>
                  <a:pt x="2609813" y="1424925"/>
                  <a:pt x="2630798" y="1422469"/>
                  <a:pt x="2653271" y="1417558"/>
                </a:cubicBezTo>
                <a:lnTo>
                  <a:pt x="2646574" y="1354837"/>
                </a:lnTo>
                <a:cubicBezTo>
                  <a:pt x="2634518" y="1358700"/>
                  <a:pt x="2625142" y="1360631"/>
                  <a:pt x="2618445" y="1360631"/>
                </a:cubicBezTo>
                <a:cubicBezTo>
                  <a:pt x="2611004" y="1360631"/>
                  <a:pt x="2605795" y="1358106"/>
                  <a:pt x="2602818" y="1353055"/>
                </a:cubicBezTo>
                <a:cubicBezTo>
                  <a:pt x="2600883" y="1349788"/>
                  <a:pt x="2599916" y="1343104"/>
                  <a:pt x="2599916" y="1333005"/>
                </a:cubicBezTo>
                <a:lnTo>
                  <a:pt x="2599916" y="1249010"/>
                </a:lnTo>
                <a:lnTo>
                  <a:pt x="2649922" y="1249010"/>
                </a:lnTo>
                <a:lnTo>
                  <a:pt x="2649922" y="1182484"/>
                </a:lnTo>
                <a:lnTo>
                  <a:pt x="2599916" y="1182484"/>
                </a:lnTo>
                <a:close/>
                <a:moveTo>
                  <a:pt x="2036229" y="1092294"/>
                </a:moveTo>
                <a:lnTo>
                  <a:pt x="2036229" y="1419567"/>
                </a:lnTo>
                <a:lnTo>
                  <a:pt x="2127312" y="1419567"/>
                </a:lnTo>
                <a:lnTo>
                  <a:pt x="2127312" y="1092294"/>
                </a:lnTo>
                <a:close/>
                <a:moveTo>
                  <a:pt x="773497" y="1086713"/>
                </a:moveTo>
                <a:cubicBezTo>
                  <a:pt x="720812" y="1086713"/>
                  <a:pt x="680070" y="1101252"/>
                  <a:pt x="651272" y="1130329"/>
                </a:cubicBezTo>
                <a:cubicBezTo>
                  <a:pt x="622474" y="1159406"/>
                  <a:pt x="608075" y="1201013"/>
                  <a:pt x="608075" y="1255149"/>
                </a:cubicBezTo>
                <a:cubicBezTo>
                  <a:pt x="608075" y="1295754"/>
                  <a:pt x="616260" y="1329070"/>
                  <a:pt x="632631" y="1355097"/>
                </a:cubicBezTo>
                <a:cubicBezTo>
                  <a:pt x="649002" y="1381125"/>
                  <a:pt x="668462" y="1399307"/>
                  <a:pt x="691009" y="1409643"/>
                </a:cubicBezTo>
                <a:cubicBezTo>
                  <a:pt x="713557" y="1419980"/>
                  <a:pt x="742615" y="1425148"/>
                  <a:pt x="778185" y="1425148"/>
                </a:cubicBezTo>
                <a:cubicBezTo>
                  <a:pt x="807504" y="1425148"/>
                  <a:pt x="831652" y="1420907"/>
                  <a:pt x="850627" y="1412423"/>
                </a:cubicBezTo>
                <a:cubicBezTo>
                  <a:pt x="869603" y="1403940"/>
                  <a:pt x="885490" y="1391364"/>
                  <a:pt x="898290" y="1374695"/>
                </a:cubicBezTo>
                <a:cubicBezTo>
                  <a:pt x="911089" y="1358027"/>
                  <a:pt x="920465" y="1337265"/>
                  <a:pt x="926418" y="1312411"/>
                </a:cubicBezTo>
                <a:lnTo>
                  <a:pt x="837791" y="1285622"/>
                </a:lnTo>
                <a:cubicBezTo>
                  <a:pt x="833326" y="1306309"/>
                  <a:pt x="826145" y="1322085"/>
                  <a:pt x="816248" y="1332949"/>
                </a:cubicBezTo>
                <a:cubicBezTo>
                  <a:pt x="806351" y="1343814"/>
                  <a:pt x="791729" y="1349246"/>
                  <a:pt x="772381" y="1349246"/>
                </a:cubicBezTo>
                <a:cubicBezTo>
                  <a:pt x="752438" y="1349246"/>
                  <a:pt x="736960" y="1342520"/>
                  <a:pt x="725947" y="1329067"/>
                </a:cubicBezTo>
                <a:cubicBezTo>
                  <a:pt x="714933" y="1315614"/>
                  <a:pt x="709427" y="1290752"/>
                  <a:pt x="709427" y="1254480"/>
                </a:cubicBezTo>
                <a:cubicBezTo>
                  <a:pt x="709427" y="1225198"/>
                  <a:pt x="714040" y="1203719"/>
                  <a:pt x="723268" y="1190043"/>
                </a:cubicBezTo>
                <a:cubicBezTo>
                  <a:pt x="735472" y="1171609"/>
                  <a:pt x="753033" y="1162392"/>
                  <a:pt x="775953" y="1162392"/>
                </a:cubicBezTo>
                <a:cubicBezTo>
                  <a:pt x="786073" y="1162392"/>
                  <a:pt x="795226" y="1164476"/>
                  <a:pt x="803412" y="1168643"/>
                </a:cubicBezTo>
                <a:cubicBezTo>
                  <a:pt x="811597" y="1172810"/>
                  <a:pt x="818518" y="1178763"/>
                  <a:pt x="824173" y="1186502"/>
                </a:cubicBezTo>
                <a:cubicBezTo>
                  <a:pt x="827596" y="1191116"/>
                  <a:pt x="830870" y="1198409"/>
                  <a:pt x="833996" y="1208380"/>
                </a:cubicBezTo>
                <a:lnTo>
                  <a:pt x="923293" y="1188512"/>
                </a:lnTo>
                <a:cubicBezTo>
                  <a:pt x="911833" y="1153983"/>
                  <a:pt x="894308" y="1128385"/>
                  <a:pt x="870719" y="1111716"/>
                </a:cubicBezTo>
                <a:cubicBezTo>
                  <a:pt x="847130" y="1095047"/>
                  <a:pt x="814722" y="1086713"/>
                  <a:pt x="773497" y="1086713"/>
                </a:cubicBezTo>
                <a:close/>
                <a:moveTo>
                  <a:pt x="0" y="0"/>
                </a:moveTo>
                <a:lnTo>
                  <a:pt x="3688422" y="0"/>
                </a:lnTo>
                <a:lnTo>
                  <a:pt x="3688422" y="6858000"/>
                </a:lnTo>
                <a:lnTo>
                  <a:pt x="0" y="6858000"/>
                </a:lnTo>
                <a:close/>
              </a:path>
            </a:pathLst>
          </a:custGeom>
          <a:solidFill>
            <a:srgbClr val="E65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Box 3">
            <a:extLst>
              <a:ext uri="{FF2B5EF4-FFF2-40B4-BE49-F238E27FC236}">
                <a16:creationId xmlns:a16="http://schemas.microsoft.com/office/drawing/2014/main" id="{1E3B9045-0422-8150-E686-07EE048825DD}"/>
              </a:ext>
            </a:extLst>
          </p:cNvPr>
          <p:cNvSpPr txBox="1"/>
          <p:nvPr/>
        </p:nvSpPr>
        <p:spPr>
          <a:xfrm>
            <a:off x="4103872" y="5363083"/>
            <a:ext cx="3206045" cy="646331"/>
          </a:xfrm>
          <a:prstGeom prst="rect">
            <a:avLst/>
          </a:prstGeom>
          <a:noFill/>
        </p:spPr>
        <p:txBody>
          <a:bodyPr wrap="square" rtlCol="0">
            <a:spAutoFit/>
          </a:bodyPr>
          <a:lstStyle/>
          <a:p>
            <a:pPr algn="r"/>
            <a:r>
              <a:rPr lang="en-US" dirty="0">
                <a:solidFill>
                  <a:srgbClr val="E65000"/>
                </a:solidFill>
              </a:rPr>
              <a:t>Guidance on how to complete the coversheet:</a:t>
            </a:r>
            <a:endParaRPr lang="en-GB" dirty="0">
              <a:solidFill>
                <a:srgbClr val="E65000"/>
              </a:solidFill>
            </a:endParaRPr>
          </a:p>
        </p:txBody>
      </p:sp>
      <p:pic>
        <p:nvPicPr>
          <p:cNvPr id="6" name="Picture 5">
            <a:extLst>
              <a:ext uri="{FF2B5EF4-FFF2-40B4-BE49-F238E27FC236}">
                <a16:creationId xmlns:a16="http://schemas.microsoft.com/office/drawing/2014/main" id="{C0B5EBCA-05B6-FC76-972A-C1CD860314D4}"/>
              </a:ext>
            </a:extLst>
          </p:cNvPr>
          <p:cNvPicPr>
            <a:picLocks noChangeAspect="1"/>
          </p:cNvPicPr>
          <p:nvPr/>
        </p:nvPicPr>
        <p:blipFill>
          <a:blip r:embed="rId6"/>
          <a:stretch>
            <a:fillRect/>
          </a:stretch>
        </p:blipFill>
        <p:spPr>
          <a:xfrm>
            <a:off x="4662288" y="277672"/>
            <a:ext cx="6059149" cy="3973858"/>
          </a:xfrm>
          <a:prstGeom prst="rect">
            <a:avLst/>
          </a:prstGeom>
        </p:spPr>
      </p:pic>
      <p:pic>
        <p:nvPicPr>
          <p:cNvPr id="2" name="Recorded Sound">
            <a:hlinkClick r:id="" action="ppaction://media"/>
            <a:extLst>
              <a:ext uri="{FF2B5EF4-FFF2-40B4-BE49-F238E27FC236}">
                <a16:creationId xmlns:a16="http://schemas.microsoft.com/office/drawing/2014/main" id="{AD8C7616-2AA6-2E37-522C-9A3E8542D0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8432" y="5986279"/>
            <a:ext cx="609600" cy="609600"/>
          </a:xfrm>
          <a:prstGeom prst="rect">
            <a:avLst/>
          </a:prstGeom>
        </p:spPr>
      </p:pic>
      <p:sp>
        <p:nvSpPr>
          <p:cNvPr id="3" name="TextBox 2">
            <a:extLst>
              <a:ext uri="{FF2B5EF4-FFF2-40B4-BE49-F238E27FC236}">
                <a16:creationId xmlns:a16="http://schemas.microsoft.com/office/drawing/2014/main" id="{8FECD47A-7C47-77C9-F3CB-D74949C2E7B9}"/>
              </a:ext>
            </a:extLst>
          </p:cNvPr>
          <p:cNvSpPr txBox="1"/>
          <p:nvPr/>
        </p:nvSpPr>
        <p:spPr>
          <a:xfrm>
            <a:off x="7462488" y="4261965"/>
            <a:ext cx="1659613" cy="461665"/>
          </a:xfrm>
          <a:prstGeom prst="rect">
            <a:avLst/>
          </a:prstGeom>
          <a:noFill/>
        </p:spPr>
        <p:txBody>
          <a:bodyPr wrap="square" rtlCol="0">
            <a:spAutoFit/>
          </a:bodyPr>
          <a:lstStyle/>
          <a:p>
            <a:pPr algn="ctr"/>
            <a:r>
              <a:rPr lang="en-US" sz="2400" b="1" dirty="0">
                <a:solidFill>
                  <a:srgbClr val="E65000"/>
                </a:solidFill>
                <a:hlinkClick r:id="rId8"/>
              </a:rPr>
              <a:t>GCSE</a:t>
            </a:r>
            <a:endParaRPr lang="en-GB" b="1" dirty="0">
              <a:solidFill>
                <a:srgbClr val="E65000"/>
              </a:solidFill>
            </a:endParaRPr>
          </a:p>
        </p:txBody>
      </p:sp>
      <p:sp>
        <p:nvSpPr>
          <p:cNvPr id="10" name="TextBox 9">
            <a:extLst>
              <a:ext uri="{FF2B5EF4-FFF2-40B4-BE49-F238E27FC236}">
                <a16:creationId xmlns:a16="http://schemas.microsoft.com/office/drawing/2014/main" id="{56239B13-96C7-5ACD-A3D1-E736BE86D287}"/>
              </a:ext>
            </a:extLst>
          </p:cNvPr>
          <p:cNvSpPr txBox="1"/>
          <p:nvPr/>
        </p:nvSpPr>
        <p:spPr>
          <a:xfrm>
            <a:off x="9919497" y="4261965"/>
            <a:ext cx="1659613" cy="461665"/>
          </a:xfrm>
          <a:prstGeom prst="rect">
            <a:avLst/>
          </a:prstGeom>
          <a:noFill/>
        </p:spPr>
        <p:txBody>
          <a:bodyPr wrap="square" rtlCol="0">
            <a:spAutoFit/>
          </a:bodyPr>
          <a:lstStyle/>
          <a:p>
            <a:pPr algn="ctr"/>
            <a:r>
              <a:rPr lang="en-US" sz="2400" b="1" dirty="0">
                <a:solidFill>
                  <a:srgbClr val="E65000"/>
                </a:solidFill>
                <a:hlinkClick r:id="rId9"/>
              </a:rPr>
              <a:t>AS/A Level</a:t>
            </a:r>
            <a:endParaRPr lang="en-GB" b="1" dirty="0">
              <a:solidFill>
                <a:srgbClr val="E65000"/>
              </a:solidFill>
            </a:endParaRPr>
          </a:p>
        </p:txBody>
      </p:sp>
      <p:pic>
        <p:nvPicPr>
          <p:cNvPr id="11" name="Picture 10">
            <a:extLst>
              <a:ext uri="{FF2B5EF4-FFF2-40B4-BE49-F238E27FC236}">
                <a16:creationId xmlns:a16="http://schemas.microsoft.com/office/drawing/2014/main" id="{49077BB6-1448-7265-0684-0D0BDE2D2AD3}"/>
              </a:ext>
            </a:extLst>
          </p:cNvPr>
          <p:cNvPicPr>
            <a:picLocks noChangeAspect="1"/>
          </p:cNvPicPr>
          <p:nvPr/>
        </p:nvPicPr>
        <p:blipFill>
          <a:blip r:embed="rId10"/>
          <a:stretch>
            <a:fillRect/>
          </a:stretch>
        </p:blipFill>
        <p:spPr>
          <a:xfrm>
            <a:off x="7392295" y="4741094"/>
            <a:ext cx="1815385" cy="1800000"/>
          </a:xfrm>
          <a:prstGeom prst="rect">
            <a:avLst/>
          </a:prstGeom>
        </p:spPr>
      </p:pic>
      <p:pic>
        <p:nvPicPr>
          <p:cNvPr id="12" name="Picture 11">
            <a:extLst>
              <a:ext uri="{FF2B5EF4-FFF2-40B4-BE49-F238E27FC236}">
                <a16:creationId xmlns:a16="http://schemas.microsoft.com/office/drawing/2014/main" id="{F6059BBD-6562-1998-5B3F-42C888D873A4}"/>
              </a:ext>
            </a:extLst>
          </p:cNvPr>
          <p:cNvPicPr>
            <a:picLocks noChangeAspect="1"/>
          </p:cNvPicPr>
          <p:nvPr/>
        </p:nvPicPr>
        <p:blipFill>
          <a:blip r:embed="rId11"/>
          <a:stretch>
            <a:fillRect/>
          </a:stretch>
        </p:blipFill>
        <p:spPr>
          <a:xfrm>
            <a:off x="9849305" y="4723630"/>
            <a:ext cx="1800000" cy="1800000"/>
          </a:xfrm>
          <a:prstGeom prst="rect">
            <a:avLst/>
          </a:prstGeom>
        </p:spPr>
      </p:pic>
    </p:spTree>
    <p:custDataLst>
      <p:tags r:id="rId1"/>
    </p:custDataLst>
    <p:extLst>
      <p:ext uri="{BB962C8B-B14F-4D97-AF65-F5344CB8AC3E}">
        <p14:creationId xmlns:p14="http://schemas.microsoft.com/office/powerpoint/2010/main" val="402359462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833BD9-292F-DFFA-BDA5-5F84EACA8DCC}"/>
              </a:ext>
            </a:extLst>
          </p:cNvPr>
          <p:cNvSpPr>
            <a:spLocks noGrp="1"/>
          </p:cNvSpPr>
          <p:nvPr>
            <p:ph type="title"/>
          </p:nvPr>
        </p:nvSpPr>
        <p:spPr>
          <a:xfrm>
            <a:off x="838200" y="365125"/>
            <a:ext cx="10515600" cy="1325563"/>
          </a:xfrm>
        </p:spPr>
        <p:txBody>
          <a:bodyPr/>
          <a:lstStyle/>
          <a:p>
            <a:r>
              <a:rPr lang="en-GB" dirty="0">
                <a:solidFill>
                  <a:srgbClr val="E65000"/>
                </a:solidFill>
                <a:latin typeface="Arial Black" panose="020B0A04020102020204" pitchFamily="34" charset="0"/>
              </a:rPr>
              <a:t>PDF:</a:t>
            </a:r>
          </a:p>
        </p:txBody>
      </p:sp>
      <p:pic>
        <p:nvPicPr>
          <p:cNvPr id="3" name="Picture 2">
            <a:extLst>
              <a:ext uri="{FF2B5EF4-FFF2-40B4-BE49-F238E27FC236}">
                <a16:creationId xmlns:a16="http://schemas.microsoft.com/office/drawing/2014/main" id="{D31B4BB9-50DF-AA44-2312-5E1D805C748C}"/>
              </a:ext>
            </a:extLst>
          </p:cNvPr>
          <p:cNvPicPr>
            <a:picLocks noChangeAspect="1"/>
          </p:cNvPicPr>
          <p:nvPr/>
        </p:nvPicPr>
        <p:blipFill>
          <a:blip r:embed="rId5"/>
          <a:stretch>
            <a:fillRect/>
          </a:stretch>
        </p:blipFill>
        <p:spPr>
          <a:xfrm>
            <a:off x="1584253" y="1775749"/>
            <a:ext cx="6400799" cy="4484109"/>
          </a:xfrm>
          <a:prstGeom prst="rect">
            <a:avLst/>
          </a:prstGeom>
        </p:spPr>
      </p:pic>
      <p:sp>
        <p:nvSpPr>
          <p:cNvPr id="5" name="TextBox 4">
            <a:extLst>
              <a:ext uri="{FF2B5EF4-FFF2-40B4-BE49-F238E27FC236}">
                <a16:creationId xmlns:a16="http://schemas.microsoft.com/office/drawing/2014/main" id="{5AD53DBF-B6A7-4EBA-0E38-5EF9AC778F06}"/>
              </a:ext>
            </a:extLst>
          </p:cNvPr>
          <p:cNvSpPr txBox="1"/>
          <p:nvPr/>
        </p:nvSpPr>
        <p:spPr>
          <a:xfrm>
            <a:off x="8357190" y="5209955"/>
            <a:ext cx="3551275" cy="923330"/>
          </a:xfrm>
          <a:prstGeom prst="rect">
            <a:avLst/>
          </a:prstGeom>
          <a:noFill/>
        </p:spPr>
        <p:txBody>
          <a:bodyPr wrap="square">
            <a:spAutoFit/>
          </a:bodyPr>
          <a:lstStyle/>
          <a:p>
            <a:r>
              <a:rPr lang="en-US" sz="1800" b="1" dirty="0">
                <a:solidFill>
                  <a:srgbClr val="E65000"/>
                </a:solidFill>
                <a:effectLst/>
                <a:latin typeface="Arial" panose="020B0604020202020204" pitchFamily="34" charset="0"/>
                <a:ea typeface="Arial" panose="020B0604020202020204" pitchFamily="34" charset="0"/>
              </a:rPr>
              <a:t>The most up-to-date version of the coversheet must be used in 2025. </a:t>
            </a:r>
            <a:endParaRPr lang="en-GB" sz="1800" dirty="0">
              <a:solidFill>
                <a:srgbClr val="E65000"/>
              </a:solidFill>
              <a:effectLst/>
              <a:latin typeface="Arial" panose="020B0604020202020204" pitchFamily="34" charset="0"/>
              <a:ea typeface="Arial" panose="020B0604020202020204" pitchFamily="34" charset="0"/>
            </a:endParaRPr>
          </a:p>
        </p:txBody>
      </p:sp>
      <p:pic>
        <p:nvPicPr>
          <p:cNvPr id="7" name="Slide 11 - PDF">
            <a:hlinkClick r:id="" action="ppaction://media"/>
            <a:extLst>
              <a:ext uri="{FF2B5EF4-FFF2-40B4-BE49-F238E27FC236}">
                <a16:creationId xmlns:a16="http://schemas.microsoft.com/office/drawing/2014/main" id="{4D70C359-42D8-24ED-D5C7-2DCBAB71BB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3975" y="5650258"/>
            <a:ext cx="609600" cy="609600"/>
          </a:xfrm>
          <a:prstGeom prst="rect">
            <a:avLst/>
          </a:prstGeom>
        </p:spPr>
      </p:pic>
    </p:spTree>
    <p:extLst>
      <p:ext uri="{BB962C8B-B14F-4D97-AF65-F5344CB8AC3E}">
        <p14:creationId xmlns:p14="http://schemas.microsoft.com/office/powerpoint/2010/main" val="110906080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1FD715-A53A-F3F3-F752-A0A885C6D82F}"/>
              </a:ext>
            </a:extLst>
          </p:cNvPr>
          <p:cNvSpPr>
            <a:spLocks noGrp="1"/>
          </p:cNvSpPr>
          <p:nvPr>
            <p:ph idx="1"/>
          </p:nvPr>
        </p:nvSpPr>
        <p:spPr>
          <a:xfrm>
            <a:off x="3976577" y="1127051"/>
            <a:ext cx="7377222" cy="5177503"/>
          </a:xfrm>
        </p:spPr>
        <p:txBody>
          <a:bodyPr>
            <a:normAutofit/>
          </a:bodyPr>
          <a:lstStyle/>
          <a:p>
            <a:r>
              <a:rPr lang="en-GB" dirty="0">
                <a:solidFill>
                  <a:srgbClr val="E65000"/>
                </a:solidFill>
              </a:rPr>
              <a:t>Coversheets MUST be signed by the candidate and teacher</a:t>
            </a:r>
          </a:p>
          <a:p>
            <a:r>
              <a:rPr lang="en-GB" dirty="0">
                <a:solidFill>
                  <a:srgbClr val="E65000"/>
                </a:solidFill>
              </a:rPr>
              <a:t>Signatures can be typed</a:t>
            </a:r>
          </a:p>
          <a:p>
            <a:r>
              <a:rPr lang="en-GB" dirty="0">
                <a:solidFill>
                  <a:srgbClr val="E65000"/>
                </a:solidFill>
              </a:rPr>
              <a:t>Word or PDF format accepted</a:t>
            </a:r>
          </a:p>
          <a:p>
            <a:r>
              <a:rPr lang="en-GB" dirty="0">
                <a:solidFill>
                  <a:srgbClr val="E65000"/>
                </a:solidFill>
              </a:rPr>
              <a:t>Declaration now mentions AI</a:t>
            </a:r>
          </a:p>
          <a:p>
            <a:r>
              <a:rPr lang="en-US" dirty="0">
                <a:solidFill>
                  <a:srgbClr val="E65000"/>
                </a:solidFill>
              </a:rPr>
              <a:t>Reminds that candidates who do not submit a production must be awarded zero marks for the Statement of Aims</a:t>
            </a:r>
            <a:endParaRPr lang="en-GB" dirty="0">
              <a:solidFill>
                <a:srgbClr val="E65000"/>
              </a:solidFill>
            </a:endParaRPr>
          </a:p>
          <a:p>
            <a:pPr marL="0" indent="0">
              <a:buNone/>
            </a:pPr>
            <a:r>
              <a:rPr lang="en-GB" dirty="0">
                <a:solidFill>
                  <a:srgbClr val="E65000"/>
                </a:solidFill>
              </a:rPr>
              <a:t>From 2025 onwards, you MUST use the updated coversheets</a:t>
            </a:r>
          </a:p>
        </p:txBody>
      </p:sp>
      <p:sp>
        <p:nvSpPr>
          <p:cNvPr id="6" name="Rectangle 5">
            <a:extLst>
              <a:ext uri="{FF2B5EF4-FFF2-40B4-BE49-F238E27FC236}">
                <a16:creationId xmlns:a16="http://schemas.microsoft.com/office/drawing/2014/main" id="{B7788A89-FE99-ED40-8DD3-4A057B1FC4DB}"/>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Teacher and candidate declaration </a:t>
            </a:r>
          </a:p>
        </p:txBody>
      </p:sp>
      <p:pic>
        <p:nvPicPr>
          <p:cNvPr id="2" name="Slide 12 - declarations">
            <a:hlinkClick r:id="" action="ppaction://media"/>
            <a:extLst>
              <a:ext uri="{FF2B5EF4-FFF2-40B4-BE49-F238E27FC236}">
                <a16:creationId xmlns:a16="http://schemas.microsoft.com/office/drawing/2014/main" id="{256B714D-CF14-3BEE-2908-41FC75CF16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3244" y="6112075"/>
            <a:ext cx="384957" cy="384957"/>
          </a:xfrm>
          <a:prstGeom prst="rect">
            <a:avLst/>
          </a:prstGeom>
        </p:spPr>
      </p:pic>
    </p:spTree>
    <p:custDataLst>
      <p:tags r:id="rId1"/>
    </p:custDataLst>
    <p:extLst>
      <p:ext uri="{BB962C8B-B14F-4D97-AF65-F5344CB8AC3E}">
        <p14:creationId xmlns:p14="http://schemas.microsoft.com/office/powerpoint/2010/main" val="364211971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4BC1-5BBA-0417-C21F-41EF1D90D56D}"/>
              </a:ext>
            </a:extLst>
          </p:cNvPr>
          <p:cNvSpPr>
            <a:spLocks noGrp="1"/>
          </p:cNvSpPr>
          <p:nvPr>
            <p:ph type="title"/>
          </p:nvPr>
        </p:nvSpPr>
        <p:spPr/>
        <p:txBody>
          <a:bodyPr/>
          <a:lstStyle/>
          <a:p>
            <a:r>
              <a:rPr lang="en-GB" dirty="0">
                <a:solidFill>
                  <a:srgbClr val="E65000"/>
                </a:solidFill>
                <a:latin typeface="Arial Black" panose="020B0A04020102020204" pitchFamily="34" charset="0"/>
              </a:rPr>
              <a:t>Key guides</a:t>
            </a:r>
          </a:p>
        </p:txBody>
      </p:sp>
      <p:sp>
        <p:nvSpPr>
          <p:cNvPr id="3" name="Content Placeholder 2">
            <a:extLst>
              <a:ext uri="{FF2B5EF4-FFF2-40B4-BE49-F238E27FC236}">
                <a16:creationId xmlns:a16="http://schemas.microsoft.com/office/drawing/2014/main" id="{325C3020-0985-18AD-FF47-9372D820BD7F}"/>
              </a:ext>
            </a:extLst>
          </p:cNvPr>
          <p:cNvSpPr>
            <a:spLocks noGrp="1"/>
          </p:cNvSpPr>
          <p:nvPr>
            <p:ph idx="1"/>
          </p:nvPr>
        </p:nvSpPr>
        <p:spPr>
          <a:xfrm>
            <a:off x="364402" y="1690688"/>
            <a:ext cx="5731598" cy="3329815"/>
          </a:xfrm>
        </p:spPr>
        <p:txBody>
          <a:bodyPr/>
          <a:lstStyle/>
          <a:p>
            <a:pPr marL="0" indent="0">
              <a:buNone/>
            </a:pPr>
            <a:r>
              <a:rPr lang="en-GB" dirty="0">
                <a:solidFill>
                  <a:srgbClr val="E65000"/>
                </a:solidFill>
              </a:rPr>
              <a:t>Everything you and your exams officer need to submit marks and upload work is available in our step-by-step guides on the E-Submission webpage:</a:t>
            </a:r>
          </a:p>
          <a:p>
            <a:pPr marL="0" indent="0">
              <a:buNone/>
            </a:pPr>
            <a:r>
              <a:rPr lang="en-GB" sz="2000" dirty="0">
                <a:solidFill>
                  <a:srgbClr val="E65000"/>
                </a:solidFill>
                <a:hlinkClick r:id="rId5"/>
              </a:rPr>
              <a:t>https://www.eduqas.co.uk/home/administration/e-submission-upload/#tab_0</a:t>
            </a:r>
            <a:r>
              <a:rPr lang="en-GB" sz="2000" dirty="0">
                <a:solidFill>
                  <a:srgbClr val="E65000"/>
                </a:solidFill>
              </a:rPr>
              <a:t> </a:t>
            </a:r>
          </a:p>
        </p:txBody>
      </p:sp>
      <p:pic>
        <p:nvPicPr>
          <p:cNvPr id="6" name="Picture 5">
            <a:extLst>
              <a:ext uri="{FF2B5EF4-FFF2-40B4-BE49-F238E27FC236}">
                <a16:creationId xmlns:a16="http://schemas.microsoft.com/office/drawing/2014/main" id="{4EAD2FB0-66F6-2D60-CB88-CBCD4763BAD1}"/>
              </a:ext>
            </a:extLst>
          </p:cNvPr>
          <p:cNvPicPr>
            <a:picLocks noChangeAspect="1"/>
          </p:cNvPicPr>
          <p:nvPr/>
        </p:nvPicPr>
        <p:blipFill>
          <a:blip r:embed="rId6"/>
          <a:stretch>
            <a:fillRect/>
          </a:stretch>
        </p:blipFill>
        <p:spPr>
          <a:xfrm>
            <a:off x="2295786" y="4330050"/>
            <a:ext cx="1619476" cy="1609950"/>
          </a:xfrm>
          <a:prstGeom prst="rect">
            <a:avLst/>
          </a:prstGeom>
        </p:spPr>
      </p:pic>
      <p:pic>
        <p:nvPicPr>
          <p:cNvPr id="8" name="Picture 7">
            <a:extLst>
              <a:ext uri="{FF2B5EF4-FFF2-40B4-BE49-F238E27FC236}">
                <a16:creationId xmlns:a16="http://schemas.microsoft.com/office/drawing/2014/main" id="{18D19743-C50A-E92F-60C6-F09EDBDB7D59}"/>
              </a:ext>
            </a:extLst>
          </p:cNvPr>
          <p:cNvPicPr>
            <a:picLocks noChangeAspect="1"/>
          </p:cNvPicPr>
          <p:nvPr/>
        </p:nvPicPr>
        <p:blipFill>
          <a:blip r:embed="rId7"/>
          <a:stretch>
            <a:fillRect/>
          </a:stretch>
        </p:blipFill>
        <p:spPr>
          <a:xfrm>
            <a:off x="6228986" y="1524782"/>
            <a:ext cx="5598612" cy="4056621"/>
          </a:xfrm>
          <a:prstGeom prst="rect">
            <a:avLst/>
          </a:prstGeom>
        </p:spPr>
      </p:pic>
      <p:pic>
        <p:nvPicPr>
          <p:cNvPr id="5" name="Recorded Sound">
            <a:hlinkClick r:id="" action="ppaction://media"/>
            <a:extLst>
              <a:ext uri="{FF2B5EF4-FFF2-40B4-BE49-F238E27FC236}">
                <a16:creationId xmlns:a16="http://schemas.microsoft.com/office/drawing/2014/main" id="{D18E6E03-97FF-0226-C6EA-801D9E41E0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4995" y="5581403"/>
            <a:ext cx="609600" cy="609600"/>
          </a:xfrm>
          <a:prstGeom prst="rect">
            <a:avLst/>
          </a:prstGeom>
        </p:spPr>
      </p:pic>
    </p:spTree>
    <p:extLst>
      <p:ext uri="{BB962C8B-B14F-4D97-AF65-F5344CB8AC3E}">
        <p14:creationId xmlns:p14="http://schemas.microsoft.com/office/powerpoint/2010/main" val="313188450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4BC1-5BBA-0417-C21F-41EF1D90D56D}"/>
              </a:ext>
            </a:extLst>
          </p:cNvPr>
          <p:cNvSpPr>
            <a:spLocks noGrp="1"/>
          </p:cNvSpPr>
          <p:nvPr>
            <p:ph type="title"/>
          </p:nvPr>
        </p:nvSpPr>
        <p:spPr/>
        <p:txBody>
          <a:bodyPr/>
          <a:lstStyle/>
          <a:p>
            <a:r>
              <a:rPr lang="en-GB" dirty="0">
                <a:solidFill>
                  <a:srgbClr val="E65000"/>
                </a:solidFill>
                <a:latin typeface="Arial Black" panose="020B0A04020102020204" pitchFamily="34" charset="0"/>
              </a:rPr>
              <a:t>Media Studies guide</a:t>
            </a:r>
          </a:p>
        </p:txBody>
      </p:sp>
      <p:pic>
        <p:nvPicPr>
          <p:cNvPr id="9" name="Picture 8">
            <a:extLst>
              <a:ext uri="{FF2B5EF4-FFF2-40B4-BE49-F238E27FC236}">
                <a16:creationId xmlns:a16="http://schemas.microsoft.com/office/drawing/2014/main" id="{C18160CF-BDD7-4E5E-BA05-B738BE7074B4}"/>
              </a:ext>
            </a:extLst>
          </p:cNvPr>
          <p:cNvPicPr>
            <a:picLocks noChangeAspect="1"/>
          </p:cNvPicPr>
          <p:nvPr/>
        </p:nvPicPr>
        <p:blipFill>
          <a:blip r:embed="rId5"/>
          <a:stretch>
            <a:fillRect/>
          </a:stretch>
        </p:blipFill>
        <p:spPr>
          <a:xfrm>
            <a:off x="5593781" y="1403721"/>
            <a:ext cx="6083976" cy="5089154"/>
          </a:xfrm>
          <a:prstGeom prst="rect">
            <a:avLst/>
          </a:prstGeom>
        </p:spPr>
      </p:pic>
      <p:pic>
        <p:nvPicPr>
          <p:cNvPr id="3" name="Recorded Sound">
            <a:hlinkClick r:id="" action="ppaction://media"/>
            <a:extLst>
              <a:ext uri="{FF2B5EF4-FFF2-40B4-BE49-F238E27FC236}">
                <a16:creationId xmlns:a16="http://schemas.microsoft.com/office/drawing/2014/main" id="{36F21112-C2FD-3479-6E51-0CDF6559EA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490" y="5512617"/>
            <a:ext cx="609600" cy="609600"/>
          </a:xfrm>
          <a:prstGeom prst="rect">
            <a:avLst/>
          </a:prstGeom>
        </p:spPr>
      </p:pic>
      <p:sp>
        <p:nvSpPr>
          <p:cNvPr id="7" name="TextBox 6">
            <a:extLst>
              <a:ext uri="{FF2B5EF4-FFF2-40B4-BE49-F238E27FC236}">
                <a16:creationId xmlns:a16="http://schemas.microsoft.com/office/drawing/2014/main" id="{A0AFF7F2-FDCF-360E-5582-338F8CE626C9}"/>
              </a:ext>
            </a:extLst>
          </p:cNvPr>
          <p:cNvSpPr txBox="1"/>
          <p:nvPr/>
        </p:nvSpPr>
        <p:spPr>
          <a:xfrm>
            <a:off x="820490" y="4089308"/>
            <a:ext cx="4738670" cy="646331"/>
          </a:xfrm>
          <a:prstGeom prst="rect">
            <a:avLst/>
          </a:prstGeom>
          <a:noFill/>
        </p:spPr>
        <p:txBody>
          <a:bodyPr wrap="square">
            <a:spAutoFit/>
          </a:bodyPr>
          <a:lstStyle/>
          <a:p>
            <a:r>
              <a:rPr lang="en-GB" dirty="0">
                <a:solidFill>
                  <a:srgbClr val="000000"/>
                </a:solidFill>
                <a:hlinkClick r:id="rId7"/>
              </a:rPr>
              <a:t>https://www.eduqas.co.uk/media/kk2n4vh1/media-studies-nea-e-submission-guide_2025.pdf</a:t>
            </a:r>
            <a:r>
              <a:rPr lang="en-GB" dirty="0">
                <a:solidFill>
                  <a:srgbClr val="000000"/>
                </a:solidFill>
              </a:rPr>
              <a:t> </a:t>
            </a:r>
          </a:p>
        </p:txBody>
      </p:sp>
      <p:pic>
        <p:nvPicPr>
          <p:cNvPr id="6" name="Picture 5">
            <a:extLst>
              <a:ext uri="{FF2B5EF4-FFF2-40B4-BE49-F238E27FC236}">
                <a16:creationId xmlns:a16="http://schemas.microsoft.com/office/drawing/2014/main" id="{9EDE0312-0288-A78D-47F2-A5041F634863}"/>
              </a:ext>
            </a:extLst>
          </p:cNvPr>
          <p:cNvPicPr>
            <a:picLocks noChangeAspect="1"/>
          </p:cNvPicPr>
          <p:nvPr/>
        </p:nvPicPr>
        <p:blipFill>
          <a:blip r:embed="rId8"/>
          <a:stretch>
            <a:fillRect/>
          </a:stretch>
        </p:blipFill>
        <p:spPr>
          <a:xfrm>
            <a:off x="1966778" y="1690688"/>
            <a:ext cx="2314456" cy="2375203"/>
          </a:xfrm>
          <a:prstGeom prst="rect">
            <a:avLst/>
          </a:prstGeom>
        </p:spPr>
      </p:pic>
    </p:spTree>
    <p:extLst>
      <p:ext uri="{BB962C8B-B14F-4D97-AF65-F5344CB8AC3E}">
        <p14:creationId xmlns:p14="http://schemas.microsoft.com/office/powerpoint/2010/main" val="400180364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2A9B8-9EA0-1FAF-C02D-859E30B21ACF}"/>
              </a:ext>
            </a:extLst>
          </p:cNvPr>
          <p:cNvSpPr>
            <a:spLocks noGrp="1"/>
          </p:cNvSpPr>
          <p:nvPr>
            <p:ph idx="1"/>
          </p:nvPr>
        </p:nvSpPr>
        <p:spPr>
          <a:xfrm>
            <a:off x="234578" y="1789216"/>
            <a:ext cx="5861422" cy="3576859"/>
          </a:xfrm>
        </p:spPr>
        <p:txBody>
          <a:bodyPr>
            <a:normAutofit/>
          </a:bodyPr>
          <a:lstStyle/>
          <a:p>
            <a:pPr>
              <a:lnSpc>
                <a:spcPct val="120000"/>
              </a:lnSpc>
            </a:pPr>
            <a:r>
              <a:rPr lang="en-US" b="0" i="0" dirty="0">
                <a:solidFill>
                  <a:srgbClr val="E65000"/>
                </a:solidFill>
                <a:effectLst/>
                <a:latin typeface="Arial" panose="020B0604020202020204" pitchFamily="34" charset="0"/>
                <a:cs typeface="Arial" panose="020B0604020202020204" pitchFamily="34" charset="0"/>
              </a:rPr>
              <a:t>Ensure you have followed your </a:t>
            </a:r>
            <a:r>
              <a:rPr lang="en-US" b="0" i="0" dirty="0" err="1">
                <a:solidFill>
                  <a:srgbClr val="E65000"/>
                </a:solidFill>
                <a:effectLst/>
                <a:latin typeface="Arial" panose="020B0604020202020204" pitchFamily="34" charset="0"/>
                <a:cs typeface="Arial" panose="020B0604020202020204" pitchFamily="34" charset="0"/>
              </a:rPr>
              <a:t>centre’s</a:t>
            </a:r>
            <a:r>
              <a:rPr lang="en-US" b="0" i="0" dirty="0">
                <a:solidFill>
                  <a:srgbClr val="E65000"/>
                </a:solidFill>
                <a:effectLst/>
                <a:latin typeface="Arial" panose="020B0604020202020204" pitchFamily="34" charset="0"/>
                <a:cs typeface="Arial" panose="020B0604020202020204" pitchFamily="34" charset="0"/>
              </a:rPr>
              <a:t> internal appeals procedure</a:t>
            </a:r>
          </a:p>
          <a:p>
            <a:pPr marL="0" indent="0">
              <a:lnSpc>
                <a:spcPct val="120000"/>
              </a:lnSpc>
              <a:buNone/>
            </a:pPr>
            <a:endParaRPr lang="en-US" b="0" i="0" dirty="0">
              <a:solidFill>
                <a:srgbClr val="E65000"/>
              </a:solidFill>
              <a:effectLst/>
              <a:latin typeface="Arial" panose="020B0604020202020204" pitchFamily="34" charset="0"/>
              <a:cs typeface="Arial" panose="020B0604020202020204" pitchFamily="34" charset="0"/>
            </a:endParaRPr>
          </a:p>
          <a:p>
            <a:pPr>
              <a:lnSpc>
                <a:spcPct val="120000"/>
              </a:lnSpc>
            </a:pPr>
            <a:r>
              <a:rPr lang="en-US" b="0" i="0" dirty="0">
                <a:solidFill>
                  <a:srgbClr val="E65000"/>
                </a:solidFill>
                <a:effectLst/>
                <a:latin typeface="Arial" panose="020B0604020202020204" pitchFamily="34" charset="0"/>
                <a:cs typeface="Arial" panose="020B0604020202020204" pitchFamily="34" charset="0"/>
              </a:rPr>
              <a:t>Inform candidates of their centre assessed marks</a:t>
            </a:r>
            <a:endParaRPr lang="en-GB" dirty="0">
              <a:solidFill>
                <a:srgbClr val="E65000"/>
              </a:solidFill>
              <a:latin typeface="Arial" panose="020B0604020202020204" pitchFamily="34" charset="0"/>
              <a:cs typeface="Arial" panose="020B0604020202020204" pitchFamily="34" charset="0"/>
            </a:endParaRPr>
          </a:p>
          <a:p>
            <a:pPr marL="0" indent="0">
              <a:lnSpc>
                <a:spcPct val="120000"/>
              </a:lnSpc>
              <a:buNone/>
            </a:pPr>
            <a:endParaRPr lang="en-GB" dirty="0">
              <a:solidFill>
                <a:srgbClr val="E65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34A4372-2B95-44BB-B353-AA2F8BD34DC0}"/>
              </a:ext>
            </a:extLst>
          </p:cNvPr>
          <p:cNvPicPr>
            <a:picLocks noChangeAspect="1"/>
          </p:cNvPicPr>
          <p:nvPr/>
        </p:nvPicPr>
        <p:blipFill rotWithShape="1">
          <a:blip r:embed="rId5"/>
          <a:srcRect l="24013" r="18211"/>
          <a:stretch/>
        </p:blipFill>
        <p:spPr>
          <a:xfrm>
            <a:off x="6470896" y="1329846"/>
            <a:ext cx="4849823" cy="4495601"/>
          </a:xfrm>
          <a:prstGeom prst="rect">
            <a:avLst/>
          </a:prstGeom>
        </p:spPr>
      </p:pic>
      <p:pic>
        <p:nvPicPr>
          <p:cNvPr id="2" name="Recorded Sound">
            <a:hlinkClick r:id="" action="ppaction://media"/>
            <a:extLst>
              <a:ext uri="{FF2B5EF4-FFF2-40B4-BE49-F238E27FC236}">
                <a16:creationId xmlns:a16="http://schemas.microsoft.com/office/drawing/2014/main" id="{9110BC18-C006-9840-F40D-FCB1C57FA7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5503" y="5632621"/>
            <a:ext cx="609600" cy="609600"/>
          </a:xfrm>
          <a:prstGeom prst="rect">
            <a:avLst/>
          </a:prstGeom>
        </p:spPr>
      </p:pic>
    </p:spTree>
    <p:extLst>
      <p:ext uri="{BB962C8B-B14F-4D97-AF65-F5344CB8AC3E}">
        <p14:creationId xmlns:p14="http://schemas.microsoft.com/office/powerpoint/2010/main" val="316798767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9DA6F-F1BA-F6A4-CE75-525526487C9A}"/>
              </a:ext>
            </a:extLst>
          </p:cNvPr>
          <p:cNvSpPr>
            <a:spLocks noGrp="1"/>
          </p:cNvSpPr>
          <p:nvPr>
            <p:ph idx="1"/>
          </p:nvPr>
        </p:nvSpPr>
        <p:spPr>
          <a:xfrm>
            <a:off x="4029740" y="967563"/>
            <a:ext cx="7324060" cy="5209400"/>
          </a:xfrm>
        </p:spPr>
        <p:txBody>
          <a:bodyPr>
            <a:normAutofit/>
          </a:bodyPr>
          <a:lstStyle/>
          <a:p>
            <a:r>
              <a:rPr lang="en-GB" b="0" i="0" dirty="0">
                <a:solidFill>
                  <a:srgbClr val="E65000"/>
                </a:solidFill>
                <a:effectLst/>
                <a:latin typeface="Arial" panose="020B0604020202020204" pitchFamily="34" charset="0"/>
                <a:cs typeface="Arial" panose="020B0604020202020204" pitchFamily="34" charset="0"/>
              </a:rPr>
              <a:t>Internal Assessment Mark Input System</a:t>
            </a:r>
            <a:endParaRPr lang="en-GB" dirty="0">
              <a:solidFill>
                <a:srgbClr val="E65000"/>
              </a:solidFill>
            </a:endParaRPr>
          </a:p>
          <a:p>
            <a:endParaRPr lang="en-GB" dirty="0">
              <a:solidFill>
                <a:srgbClr val="E65000"/>
              </a:solidFill>
            </a:endParaRPr>
          </a:p>
          <a:p>
            <a:r>
              <a:rPr lang="en-GB" dirty="0">
                <a:solidFill>
                  <a:srgbClr val="E65000"/>
                </a:solidFill>
              </a:rPr>
              <a:t>GCSE – IAMIS opens on 10</a:t>
            </a:r>
            <a:r>
              <a:rPr lang="en-GB" baseline="30000" dirty="0">
                <a:solidFill>
                  <a:srgbClr val="E65000"/>
                </a:solidFill>
              </a:rPr>
              <a:t>th</a:t>
            </a:r>
            <a:r>
              <a:rPr lang="en-GB" dirty="0">
                <a:solidFill>
                  <a:srgbClr val="E65000"/>
                </a:solidFill>
              </a:rPr>
              <a:t> March</a:t>
            </a:r>
          </a:p>
          <a:p>
            <a:r>
              <a:rPr lang="en-GB" dirty="0">
                <a:solidFill>
                  <a:srgbClr val="E65000"/>
                </a:solidFill>
              </a:rPr>
              <a:t>AS/AL – IAMIS opens on 1</a:t>
            </a:r>
            <a:r>
              <a:rPr lang="en-GB" baseline="30000" dirty="0">
                <a:solidFill>
                  <a:srgbClr val="E65000"/>
                </a:solidFill>
              </a:rPr>
              <a:t>st</a:t>
            </a:r>
            <a:r>
              <a:rPr lang="en-GB" dirty="0">
                <a:solidFill>
                  <a:srgbClr val="E65000"/>
                </a:solidFill>
              </a:rPr>
              <a:t> April </a:t>
            </a:r>
          </a:p>
          <a:p>
            <a:pPr marL="0" indent="0">
              <a:buNone/>
            </a:pPr>
            <a:endParaRPr lang="en-GB" dirty="0">
              <a:solidFill>
                <a:srgbClr val="E65000"/>
              </a:solidFill>
            </a:endParaRPr>
          </a:p>
          <a:p>
            <a:endParaRPr lang="en-GB" dirty="0">
              <a:solidFill>
                <a:srgbClr val="E65000"/>
              </a:solidFill>
            </a:endParaRPr>
          </a:p>
          <a:p>
            <a:r>
              <a:rPr lang="en-GB" dirty="0">
                <a:solidFill>
                  <a:srgbClr val="E65000"/>
                </a:solidFill>
              </a:rPr>
              <a:t>How to access IAMIS</a:t>
            </a:r>
          </a:p>
          <a:p>
            <a:r>
              <a:rPr lang="en-GB" dirty="0">
                <a:solidFill>
                  <a:srgbClr val="E65000"/>
                </a:solidFill>
              </a:rPr>
              <a:t>Double-checking all marks are correct and match what is on the coversheet</a:t>
            </a:r>
          </a:p>
        </p:txBody>
      </p:sp>
      <p:sp>
        <p:nvSpPr>
          <p:cNvPr id="4" name="Rectangle 3">
            <a:extLst>
              <a:ext uri="{FF2B5EF4-FFF2-40B4-BE49-F238E27FC236}">
                <a16:creationId xmlns:a16="http://schemas.microsoft.com/office/drawing/2014/main" id="{1CA4CD3D-13B6-E275-A7A2-B741F4537D56}"/>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Inputting marks</a:t>
            </a:r>
          </a:p>
        </p:txBody>
      </p:sp>
      <p:pic>
        <p:nvPicPr>
          <p:cNvPr id="5" name="Recorded Sound">
            <a:hlinkClick r:id="" action="ppaction://media"/>
            <a:extLst>
              <a:ext uri="{FF2B5EF4-FFF2-40B4-BE49-F238E27FC236}">
                <a16:creationId xmlns:a16="http://schemas.microsoft.com/office/drawing/2014/main" id="{0E4C21D9-A4F5-DB88-4546-FA17E444F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669691"/>
            <a:ext cx="609600" cy="609600"/>
          </a:xfrm>
          <a:prstGeom prst="rect">
            <a:avLst/>
          </a:prstGeom>
        </p:spPr>
      </p:pic>
    </p:spTree>
    <p:extLst>
      <p:ext uri="{BB962C8B-B14F-4D97-AF65-F5344CB8AC3E}">
        <p14:creationId xmlns:p14="http://schemas.microsoft.com/office/powerpoint/2010/main" val="140568834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CC7-5061-83FF-29CC-9BF87F564AAE}"/>
              </a:ext>
            </a:extLst>
          </p:cNvPr>
          <p:cNvSpPr>
            <a:spLocks noGrp="1"/>
          </p:cNvSpPr>
          <p:nvPr>
            <p:ph type="title"/>
          </p:nvPr>
        </p:nvSpPr>
        <p:spPr/>
        <p:txBody>
          <a:bodyPr/>
          <a:lstStyle/>
          <a:p>
            <a:r>
              <a:rPr lang="en-GB" dirty="0">
                <a:solidFill>
                  <a:srgbClr val="E65000"/>
                </a:solidFill>
                <a:latin typeface="Arial Black" panose="020B0A04020102020204" pitchFamily="34" charset="0"/>
              </a:rPr>
              <a:t>What we will cover:</a:t>
            </a:r>
          </a:p>
        </p:txBody>
      </p:sp>
      <p:sp>
        <p:nvSpPr>
          <p:cNvPr id="3" name="Content Placeholder 2">
            <a:extLst>
              <a:ext uri="{FF2B5EF4-FFF2-40B4-BE49-F238E27FC236}">
                <a16:creationId xmlns:a16="http://schemas.microsoft.com/office/drawing/2014/main" id="{C99B2AD9-F53C-FFE3-F141-7438D49A017F}"/>
              </a:ext>
            </a:extLst>
          </p:cNvPr>
          <p:cNvSpPr>
            <a:spLocks noGrp="1"/>
          </p:cNvSpPr>
          <p:nvPr>
            <p:ph idx="1"/>
          </p:nvPr>
        </p:nvSpPr>
        <p:spPr>
          <a:xfrm>
            <a:off x="1612668" y="1825625"/>
            <a:ext cx="9741131" cy="4351338"/>
          </a:xfrm>
        </p:spPr>
        <p:txBody>
          <a:bodyPr>
            <a:normAutofit fontScale="92500" lnSpcReduction="20000"/>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Deadlines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Annotations on work</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Completing the coversheets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Inputting marks on IAMIS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Uploading your sample to IAMIS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Extensions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Malpractice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The moderation process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Accessing your report after results day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Key contacts </a:t>
            </a:r>
          </a:p>
          <a:p>
            <a:endParaRPr lang="en-GB" dirty="0"/>
          </a:p>
        </p:txBody>
      </p:sp>
      <p:pic>
        <p:nvPicPr>
          <p:cNvPr id="4" name="Recorded Sound">
            <a:hlinkClick r:id="" action="ppaction://media"/>
            <a:extLst>
              <a:ext uri="{FF2B5EF4-FFF2-40B4-BE49-F238E27FC236}">
                <a16:creationId xmlns:a16="http://schemas.microsoft.com/office/drawing/2014/main" id="{DA976AF7-45ED-9F99-C233-789027FE80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6075" y="5561185"/>
            <a:ext cx="609600" cy="609600"/>
          </a:xfrm>
          <a:prstGeom prst="rect">
            <a:avLst/>
          </a:prstGeom>
        </p:spPr>
      </p:pic>
    </p:spTree>
    <p:extLst>
      <p:ext uri="{BB962C8B-B14F-4D97-AF65-F5344CB8AC3E}">
        <p14:creationId xmlns:p14="http://schemas.microsoft.com/office/powerpoint/2010/main" val="132607420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6AB968-5731-3E0B-71BA-759FCAC5DB5D}"/>
              </a:ext>
            </a:extLst>
          </p:cNvPr>
          <p:cNvSpPr>
            <a:spLocks noGrp="1"/>
          </p:cNvSpPr>
          <p:nvPr>
            <p:ph idx="1"/>
          </p:nvPr>
        </p:nvSpPr>
        <p:spPr>
          <a:xfrm>
            <a:off x="3955311" y="1017551"/>
            <a:ext cx="6407965" cy="2411449"/>
          </a:xfrm>
        </p:spPr>
        <p:txBody>
          <a:bodyPr/>
          <a:lstStyle/>
          <a:p>
            <a:pPr marL="0" indent="0">
              <a:buNone/>
            </a:pPr>
            <a:r>
              <a:rPr lang="en-GB" dirty="0">
                <a:solidFill>
                  <a:srgbClr val="E65000"/>
                </a:solidFill>
              </a:rPr>
              <a:t>Step-by-step guide:</a:t>
            </a:r>
          </a:p>
          <a:p>
            <a:pPr marL="0" indent="0">
              <a:buNone/>
            </a:pPr>
            <a:r>
              <a:rPr lang="en-GB" dirty="0">
                <a:solidFill>
                  <a:srgbClr val="E65000"/>
                </a:solidFill>
                <a:hlinkClick r:id="rId5"/>
              </a:rPr>
              <a:t>http://www.wjec.co.uk/umbraco/surface/blobstorage/download?nodeId=40384</a:t>
            </a:r>
            <a:r>
              <a:rPr lang="en-GB" dirty="0">
                <a:solidFill>
                  <a:srgbClr val="E65000"/>
                </a:solidFill>
              </a:rPr>
              <a:t> </a:t>
            </a:r>
          </a:p>
          <a:p>
            <a:endParaRPr lang="en-GB" dirty="0">
              <a:solidFill>
                <a:srgbClr val="E65000"/>
              </a:solidFill>
            </a:endParaRPr>
          </a:p>
        </p:txBody>
      </p:sp>
      <p:sp>
        <p:nvSpPr>
          <p:cNvPr id="7" name="Rectangle 6">
            <a:extLst>
              <a:ext uri="{FF2B5EF4-FFF2-40B4-BE49-F238E27FC236}">
                <a16:creationId xmlns:a16="http://schemas.microsoft.com/office/drawing/2014/main" id="{D9F06229-6C51-EF98-62DD-F91213E0334A}"/>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Guidance</a:t>
            </a:r>
          </a:p>
        </p:txBody>
      </p:sp>
      <p:pic>
        <p:nvPicPr>
          <p:cNvPr id="5" name="Picture 4">
            <a:extLst>
              <a:ext uri="{FF2B5EF4-FFF2-40B4-BE49-F238E27FC236}">
                <a16:creationId xmlns:a16="http://schemas.microsoft.com/office/drawing/2014/main" id="{925A57A6-6D5D-2CEE-F836-B253CA1D195F}"/>
              </a:ext>
            </a:extLst>
          </p:cNvPr>
          <p:cNvPicPr>
            <a:picLocks noChangeAspect="1"/>
          </p:cNvPicPr>
          <p:nvPr/>
        </p:nvPicPr>
        <p:blipFill>
          <a:blip r:embed="rId6"/>
          <a:stretch>
            <a:fillRect/>
          </a:stretch>
        </p:blipFill>
        <p:spPr>
          <a:xfrm>
            <a:off x="6096000" y="2980361"/>
            <a:ext cx="2492962" cy="2419639"/>
          </a:xfrm>
          <a:prstGeom prst="rect">
            <a:avLst/>
          </a:prstGeom>
        </p:spPr>
      </p:pic>
      <p:pic>
        <p:nvPicPr>
          <p:cNvPr id="4" name="Recorded Sound">
            <a:hlinkClick r:id="" action="ppaction://media"/>
            <a:extLst>
              <a:ext uri="{FF2B5EF4-FFF2-40B4-BE49-F238E27FC236}">
                <a16:creationId xmlns:a16="http://schemas.microsoft.com/office/drawing/2014/main" id="{CBAF798D-583E-67A2-07F2-1E71BE3266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357" y="5607908"/>
            <a:ext cx="609600" cy="609600"/>
          </a:xfrm>
          <a:prstGeom prst="rect">
            <a:avLst/>
          </a:prstGeom>
        </p:spPr>
      </p:pic>
    </p:spTree>
    <p:extLst>
      <p:ext uri="{BB962C8B-B14F-4D97-AF65-F5344CB8AC3E}">
        <p14:creationId xmlns:p14="http://schemas.microsoft.com/office/powerpoint/2010/main" val="92952236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3B9700-4A8F-0665-C7E3-A09AC1B362A9}"/>
              </a:ext>
            </a:extLst>
          </p:cNvPr>
          <p:cNvSpPr>
            <a:spLocks noGrp="1"/>
          </p:cNvSpPr>
          <p:nvPr>
            <p:ph idx="1"/>
          </p:nvPr>
        </p:nvSpPr>
        <p:spPr>
          <a:xfrm>
            <a:off x="3976576" y="1137684"/>
            <a:ext cx="7377224" cy="5039279"/>
          </a:xfrm>
        </p:spPr>
        <p:txBody>
          <a:bodyPr/>
          <a:lstStyle/>
          <a:p>
            <a:pPr marL="0" indent="0">
              <a:buNone/>
            </a:pPr>
            <a:r>
              <a:rPr lang="en-GB" dirty="0">
                <a:solidFill>
                  <a:srgbClr val="E65000"/>
                </a:solidFill>
              </a:rPr>
              <a:t>If your exams officer needs help, they can contact the GCSE/GCE section at WJEC Eduqas: </a:t>
            </a:r>
          </a:p>
          <a:p>
            <a:pPr marL="0" indent="0">
              <a:buNone/>
            </a:pPr>
            <a:r>
              <a:rPr lang="en-US" dirty="0">
                <a:solidFill>
                  <a:srgbClr val="E65000"/>
                </a:solidFill>
              </a:rPr>
              <a:t>Email: </a:t>
            </a:r>
          </a:p>
          <a:p>
            <a:r>
              <a:rPr lang="en-US" dirty="0">
                <a:solidFill>
                  <a:srgbClr val="E65000"/>
                </a:solidFill>
              </a:rPr>
              <a:t>GCSE E-mail: </a:t>
            </a:r>
            <a:r>
              <a:rPr lang="en-US" dirty="0">
                <a:solidFill>
                  <a:srgbClr val="E65000"/>
                </a:solidFill>
                <a:hlinkClick r:id="rId5"/>
              </a:rPr>
              <a:t>gcse@wjec.co.uk</a:t>
            </a:r>
            <a:r>
              <a:rPr lang="en-US" dirty="0">
                <a:solidFill>
                  <a:srgbClr val="E65000"/>
                </a:solidFill>
              </a:rPr>
              <a:t>  </a:t>
            </a:r>
          </a:p>
          <a:p>
            <a:r>
              <a:rPr lang="en-US" dirty="0">
                <a:solidFill>
                  <a:srgbClr val="E65000"/>
                </a:solidFill>
              </a:rPr>
              <a:t>GCE (AS and AL) E-mail: </a:t>
            </a:r>
            <a:r>
              <a:rPr lang="en-US" dirty="0">
                <a:solidFill>
                  <a:srgbClr val="E65000"/>
                </a:solidFill>
                <a:hlinkClick r:id="rId6"/>
              </a:rPr>
              <a:t>gce@wjec.co.uk</a:t>
            </a:r>
            <a:r>
              <a:rPr lang="en-US" dirty="0">
                <a:solidFill>
                  <a:srgbClr val="E65000"/>
                </a:solidFill>
              </a:rPr>
              <a:t>  </a:t>
            </a:r>
          </a:p>
          <a:p>
            <a:pPr marL="0" indent="0">
              <a:buNone/>
            </a:pPr>
            <a:r>
              <a:rPr lang="en-US" dirty="0">
                <a:solidFill>
                  <a:srgbClr val="E65000"/>
                </a:solidFill>
              </a:rPr>
              <a:t>Telephone: </a:t>
            </a:r>
          </a:p>
          <a:p>
            <a:r>
              <a:rPr lang="en-US" dirty="0">
                <a:solidFill>
                  <a:srgbClr val="E65000"/>
                </a:solidFill>
              </a:rPr>
              <a:t>GCSE: 02920 265082/420 </a:t>
            </a:r>
          </a:p>
          <a:p>
            <a:r>
              <a:rPr lang="en-US" dirty="0">
                <a:solidFill>
                  <a:srgbClr val="E65000"/>
                </a:solidFill>
              </a:rPr>
              <a:t>GCE: 02920 265336</a:t>
            </a:r>
          </a:p>
          <a:p>
            <a:pPr marL="0" indent="0">
              <a:buNone/>
            </a:pPr>
            <a:r>
              <a:rPr lang="en-US" dirty="0">
                <a:solidFill>
                  <a:srgbClr val="E65000"/>
                </a:solidFill>
              </a:rPr>
              <a:t>The helpline is available Monday to Friday, 9.00 am to 5.00 pm </a:t>
            </a:r>
          </a:p>
          <a:p>
            <a:endParaRPr lang="en-GB" dirty="0">
              <a:solidFill>
                <a:srgbClr val="E65000"/>
              </a:solidFill>
            </a:endParaRPr>
          </a:p>
        </p:txBody>
      </p:sp>
      <p:sp>
        <p:nvSpPr>
          <p:cNvPr id="4" name="Rectangle 3">
            <a:extLst>
              <a:ext uri="{FF2B5EF4-FFF2-40B4-BE49-F238E27FC236}">
                <a16:creationId xmlns:a16="http://schemas.microsoft.com/office/drawing/2014/main" id="{EED66E4A-0587-D839-7B86-EBD07C8A8B89}"/>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Support</a:t>
            </a:r>
          </a:p>
        </p:txBody>
      </p:sp>
      <p:pic>
        <p:nvPicPr>
          <p:cNvPr id="2" name="Recorded Sound">
            <a:hlinkClick r:id="" action="ppaction://media"/>
            <a:extLst>
              <a:ext uri="{FF2B5EF4-FFF2-40B4-BE49-F238E27FC236}">
                <a16:creationId xmlns:a16="http://schemas.microsoft.com/office/drawing/2014/main" id="{47B2F5E9-8EEE-661E-9C0B-C4DCB91C8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860" y="5694406"/>
            <a:ext cx="609600" cy="609600"/>
          </a:xfrm>
          <a:prstGeom prst="rect">
            <a:avLst/>
          </a:prstGeom>
        </p:spPr>
      </p:pic>
    </p:spTree>
    <p:extLst>
      <p:ext uri="{BB962C8B-B14F-4D97-AF65-F5344CB8AC3E}">
        <p14:creationId xmlns:p14="http://schemas.microsoft.com/office/powerpoint/2010/main" val="17146230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AAED2A-899B-ABF2-0734-0BC5C46BEF67}"/>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Uploading work</a:t>
            </a:r>
          </a:p>
        </p:txBody>
      </p:sp>
      <p:pic>
        <p:nvPicPr>
          <p:cNvPr id="9" name="Picture 8">
            <a:extLst>
              <a:ext uri="{FF2B5EF4-FFF2-40B4-BE49-F238E27FC236}">
                <a16:creationId xmlns:a16="http://schemas.microsoft.com/office/drawing/2014/main" id="{233D4818-C364-5195-E346-BB9818349349}"/>
              </a:ext>
            </a:extLst>
          </p:cNvPr>
          <p:cNvPicPr>
            <a:picLocks noChangeAspect="1"/>
          </p:cNvPicPr>
          <p:nvPr/>
        </p:nvPicPr>
        <p:blipFill>
          <a:blip r:embed="rId5"/>
          <a:stretch>
            <a:fillRect/>
          </a:stretch>
        </p:blipFill>
        <p:spPr>
          <a:xfrm>
            <a:off x="4316505" y="768767"/>
            <a:ext cx="7310718" cy="3591745"/>
          </a:xfrm>
          <a:prstGeom prst="rect">
            <a:avLst/>
          </a:prstGeom>
        </p:spPr>
      </p:pic>
      <p:sp>
        <p:nvSpPr>
          <p:cNvPr id="10" name="Rectangle 9">
            <a:extLst>
              <a:ext uri="{FF2B5EF4-FFF2-40B4-BE49-F238E27FC236}">
                <a16:creationId xmlns:a16="http://schemas.microsoft.com/office/drawing/2014/main" id="{E78F32C2-B1A9-E029-0812-A87B6DCD871D}"/>
              </a:ext>
            </a:extLst>
          </p:cNvPr>
          <p:cNvSpPr/>
          <p:nvPr/>
        </p:nvSpPr>
        <p:spPr>
          <a:xfrm>
            <a:off x="8526163" y="1804086"/>
            <a:ext cx="2607275" cy="654908"/>
          </a:xfrm>
          <a:prstGeom prst="rect">
            <a:avLst/>
          </a:prstGeom>
          <a:noFill/>
          <a:ln w="38100">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829470F-AFB4-D925-EC2E-8A94B5ED3D06}"/>
              </a:ext>
            </a:extLst>
          </p:cNvPr>
          <p:cNvSpPr txBox="1"/>
          <p:nvPr/>
        </p:nvSpPr>
        <p:spPr>
          <a:xfrm>
            <a:off x="4001407" y="4860149"/>
            <a:ext cx="7940913"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E65000"/>
                </a:solidFill>
              </a:rPr>
              <a:t>Click cloud icon</a:t>
            </a:r>
          </a:p>
          <a:p>
            <a:pPr marL="285750" indent="-285750">
              <a:buFont typeface="Arial" panose="020B0604020202020204" pitchFamily="34" charset="0"/>
              <a:buChar char="•"/>
            </a:pPr>
            <a:r>
              <a:rPr lang="en-US" sz="2400" dirty="0">
                <a:solidFill>
                  <a:srgbClr val="E65000"/>
                </a:solidFill>
              </a:rPr>
              <a:t>Locate the work, select the files and click ‘Open’</a:t>
            </a:r>
          </a:p>
          <a:p>
            <a:pPr marL="285750" indent="-285750">
              <a:buFont typeface="Arial" panose="020B0604020202020204" pitchFamily="34" charset="0"/>
              <a:buChar char="•"/>
            </a:pPr>
            <a:r>
              <a:rPr lang="en-US" sz="2400" dirty="0">
                <a:solidFill>
                  <a:srgbClr val="E65000"/>
                </a:solidFill>
              </a:rPr>
              <a:t>The work will appear as a hyperlink next to the candidate's name</a:t>
            </a:r>
            <a:endParaRPr lang="en-GB" sz="2400" dirty="0">
              <a:solidFill>
                <a:srgbClr val="E65000"/>
              </a:solidFill>
            </a:endParaRPr>
          </a:p>
        </p:txBody>
      </p:sp>
      <p:pic>
        <p:nvPicPr>
          <p:cNvPr id="14" name="Recorded Sound">
            <a:hlinkClick r:id="" action="ppaction://media"/>
            <a:extLst>
              <a:ext uri="{FF2B5EF4-FFF2-40B4-BE49-F238E27FC236}">
                <a16:creationId xmlns:a16="http://schemas.microsoft.com/office/drawing/2014/main" id="{DFF7B9BF-4CD3-C3F2-2C75-68ECAAA10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930" y="5644979"/>
            <a:ext cx="609600" cy="609600"/>
          </a:xfrm>
          <a:prstGeom prst="rect">
            <a:avLst/>
          </a:prstGeom>
        </p:spPr>
      </p:pic>
    </p:spTree>
    <p:extLst>
      <p:ext uri="{BB962C8B-B14F-4D97-AF65-F5344CB8AC3E}">
        <p14:creationId xmlns:p14="http://schemas.microsoft.com/office/powerpoint/2010/main" val="1074096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AAED2A-899B-ABF2-0734-0BC5C46BEF67}"/>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Uploading work</a:t>
            </a:r>
          </a:p>
        </p:txBody>
      </p:sp>
      <p:pic>
        <p:nvPicPr>
          <p:cNvPr id="7" name="Picture 6">
            <a:extLst>
              <a:ext uri="{FF2B5EF4-FFF2-40B4-BE49-F238E27FC236}">
                <a16:creationId xmlns:a16="http://schemas.microsoft.com/office/drawing/2014/main" id="{7BB9B3CA-105A-3700-8E24-F7A14E0D5E83}"/>
              </a:ext>
            </a:extLst>
          </p:cNvPr>
          <p:cNvPicPr>
            <a:picLocks noChangeAspect="1"/>
          </p:cNvPicPr>
          <p:nvPr/>
        </p:nvPicPr>
        <p:blipFill>
          <a:blip r:embed="rId5"/>
          <a:stretch>
            <a:fillRect/>
          </a:stretch>
        </p:blipFill>
        <p:spPr>
          <a:xfrm>
            <a:off x="4905344" y="1184849"/>
            <a:ext cx="6102407" cy="4243752"/>
          </a:xfrm>
          <a:prstGeom prst="rect">
            <a:avLst/>
          </a:prstGeom>
          <a:ln>
            <a:solidFill>
              <a:srgbClr val="E65000"/>
            </a:solidFill>
          </a:ln>
        </p:spPr>
      </p:pic>
      <p:pic>
        <p:nvPicPr>
          <p:cNvPr id="3" name="Recorded Sound">
            <a:hlinkClick r:id="" action="ppaction://media"/>
            <a:extLst>
              <a:ext uri="{FF2B5EF4-FFF2-40B4-BE49-F238E27FC236}">
                <a16:creationId xmlns:a16="http://schemas.microsoft.com/office/drawing/2014/main" id="{D43F067A-BAD1-80A1-DA48-1BF7C6D1A8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4292" y="5768546"/>
            <a:ext cx="609600" cy="609600"/>
          </a:xfrm>
          <a:prstGeom prst="rect">
            <a:avLst/>
          </a:prstGeom>
        </p:spPr>
      </p:pic>
    </p:spTree>
    <p:extLst>
      <p:ext uri="{BB962C8B-B14F-4D97-AF65-F5344CB8AC3E}">
        <p14:creationId xmlns:p14="http://schemas.microsoft.com/office/powerpoint/2010/main" val="369806915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2F40-DE3B-03EF-3602-DC71E3E3D0A6}"/>
              </a:ext>
            </a:extLst>
          </p:cNvPr>
          <p:cNvSpPr>
            <a:spLocks noGrp="1"/>
          </p:cNvSpPr>
          <p:nvPr>
            <p:ph type="title"/>
          </p:nvPr>
        </p:nvSpPr>
        <p:spPr/>
        <p:txBody>
          <a:bodyPr/>
          <a:lstStyle/>
          <a:p>
            <a:r>
              <a:rPr lang="en-GB" dirty="0">
                <a:solidFill>
                  <a:srgbClr val="E65000"/>
                </a:solidFill>
                <a:latin typeface="Arial Black" panose="020B0A04020102020204" pitchFamily="34" charset="0"/>
              </a:rPr>
              <a:t>GCSE</a:t>
            </a:r>
          </a:p>
        </p:txBody>
      </p:sp>
      <p:pic>
        <p:nvPicPr>
          <p:cNvPr id="7" name="Picture 6">
            <a:extLst>
              <a:ext uri="{FF2B5EF4-FFF2-40B4-BE49-F238E27FC236}">
                <a16:creationId xmlns:a16="http://schemas.microsoft.com/office/drawing/2014/main" id="{39FF0522-5C6E-13C6-C440-736CAAB4B32E}"/>
              </a:ext>
            </a:extLst>
          </p:cNvPr>
          <p:cNvPicPr>
            <a:picLocks noChangeAspect="1"/>
          </p:cNvPicPr>
          <p:nvPr/>
        </p:nvPicPr>
        <p:blipFill rotWithShape="1">
          <a:blip r:embed="rId6"/>
          <a:srcRect t="5817"/>
          <a:stretch/>
        </p:blipFill>
        <p:spPr>
          <a:xfrm>
            <a:off x="1613278" y="1440000"/>
            <a:ext cx="8965443" cy="4500000"/>
          </a:xfrm>
          <a:prstGeom prst="rect">
            <a:avLst/>
          </a:prstGeom>
        </p:spPr>
      </p:pic>
      <p:sp>
        <p:nvSpPr>
          <p:cNvPr id="4" name="Rectangle 3">
            <a:extLst>
              <a:ext uri="{FF2B5EF4-FFF2-40B4-BE49-F238E27FC236}">
                <a16:creationId xmlns:a16="http://schemas.microsoft.com/office/drawing/2014/main" id="{D8EC088C-31F8-9F16-85C9-83055B183B9C}"/>
              </a:ext>
            </a:extLst>
          </p:cNvPr>
          <p:cNvSpPr/>
          <p:nvPr/>
        </p:nvSpPr>
        <p:spPr>
          <a:xfrm>
            <a:off x="4901609" y="3657600"/>
            <a:ext cx="3519377" cy="212651"/>
          </a:xfrm>
          <a:prstGeom prst="rect">
            <a:avLst/>
          </a:prstGeom>
          <a:solidFill>
            <a:srgbClr val="F79646">
              <a:alpha val="34902"/>
            </a:srgb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D9882230-C483-83FB-4040-2D824F5446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16139" y="5635200"/>
            <a:ext cx="609600" cy="609600"/>
          </a:xfrm>
          <a:prstGeom prst="rect">
            <a:avLst/>
          </a:prstGeom>
        </p:spPr>
      </p:pic>
    </p:spTree>
    <p:custDataLst>
      <p:tags r:id="rId1"/>
    </p:custDataLst>
    <p:extLst>
      <p:ext uri="{BB962C8B-B14F-4D97-AF65-F5344CB8AC3E}">
        <p14:creationId xmlns:p14="http://schemas.microsoft.com/office/powerpoint/2010/main" val="152613638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F473-29C0-7D94-8A9A-1C66A0BB6FD2}"/>
              </a:ext>
            </a:extLst>
          </p:cNvPr>
          <p:cNvSpPr>
            <a:spLocks noGrp="1"/>
          </p:cNvSpPr>
          <p:nvPr>
            <p:ph type="title"/>
          </p:nvPr>
        </p:nvSpPr>
        <p:spPr/>
        <p:txBody>
          <a:bodyPr/>
          <a:lstStyle/>
          <a:p>
            <a:r>
              <a:rPr lang="en-GB" dirty="0">
                <a:solidFill>
                  <a:srgbClr val="E65000"/>
                </a:solidFill>
                <a:latin typeface="Arial Black" panose="020B0A04020102020204" pitchFamily="34" charset="0"/>
              </a:rPr>
              <a:t>AS </a:t>
            </a:r>
          </a:p>
        </p:txBody>
      </p:sp>
      <p:pic>
        <p:nvPicPr>
          <p:cNvPr id="4" name="Picture 3">
            <a:extLst>
              <a:ext uri="{FF2B5EF4-FFF2-40B4-BE49-F238E27FC236}">
                <a16:creationId xmlns:a16="http://schemas.microsoft.com/office/drawing/2014/main" id="{F7BECF45-3ED5-A12F-176D-0C55C6E67D3D}"/>
              </a:ext>
            </a:extLst>
          </p:cNvPr>
          <p:cNvPicPr>
            <a:picLocks noChangeAspect="1"/>
          </p:cNvPicPr>
          <p:nvPr/>
        </p:nvPicPr>
        <p:blipFill>
          <a:blip r:embed="rId5"/>
          <a:stretch>
            <a:fillRect/>
          </a:stretch>
        </p:blipFill>
        <p:spPr>
          <a:xfrm>
            <a:off x="1596000" y="1317170"/>
            <a:ext cx="9000000" cy="5062501"/>
          </a:xfrm>
          <a:prstGeom prst="rect">
            <a:avLst/>
          </a:prstGeom>
        </p:spPr>
      </p:pic>
      <p:pic>
        <p:nvPicPr>
          <p:cNvPr id="3" name="Recorded Sound">
            <a:hlinkClick r:id="" action="ppaction://media"/>
            <a:extLst>
              <a:ext uri="{FF2B5EF4-FFF2-40B4-BE49-F238E27FC236}">
                <a16:creationId xmlns:a16="http://schemas.microsoft.com/office/drawing/2014/main" id="{FFC7CF1E-82F6-CA75-01F4-E2FC2B441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286" y="5595551"/>
            <a:ext cx="609600" cy="609600"/>
          </a:xfrm>
          <a:prstGeom prst="rect">
            <a:avLst/>
          </a:prstGeom>
        </p:spPr>
      </p:pic>
      <p:sp>
        <p:nvSpPr>
          <p:cNvPr id="5" name="Rectangle 4">
            <a:extLst>
              <a:ext uri="{FF2B5EF4-FFF2-40B4-BE49-F238E27FC236}">
                <a16:creationId xmlns:a16="http://schemas.microsoft.com/office/drawing/2014/main" id="{8D7CC261-0C31-B7C1-A809-EC87D016A5AA}"/>
              </a:ext>
            </a:extLst>
          </p:cNvPr>
          <p:cNvSpPr/>
          <p:nvPr/>
        </p:nvSpPr>
        <p:spPr>
          <a:xfrm>
            <a:off x="5074604" y="3763925"/>
            <a:ext cx="3519377" cy="212651"/>
          </a:xfrm>
          <a:prstGeom prst="rect">
            <a:avLst/>
          </a:prstGeom>
          <a:solidFill>
            <a:srgbClr val="F79646">
              <a:alpha val="34902"/>
            </a:srgb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831519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F473-29C0-7D94-8A9A-1C66A0BB6FD2}"/>
              </a:ext>
            </a:extLst>
          </p:cNvPr>
          <p:cNvSpPr>
            <a:spLocks noGrp="1"/>
          </p:cNvSpPr>
          <p:nvPr>
            <p:ph type="title"/>
          </p:nvPr>
        </p:nvSpPr>
        <p:spPr/>
        <p:txBody>
          <a:bodyPr/>
          <a:lstStyle/>
          <a:p>
            <a:r>
              <a:rPr lang="en-GB" dirty="0">
                <a:solidFill>
                  <a:srgbClr val="E65000"/>
                </a:solidFill>
                <a:latin typeface="Arial Black" panose="020B0A04020102020204" pitchFamily="34" charset="0"/>
              </a:rPr>
              <a:t>A Level</a:t>
            </a:r>
          </a:p>
        </p:txBody>
      </p:sp>
      <p:pic>
        <p:nvPicPr>
          <p:cNvPr id="5" name="Picture 4">
            <a:extLst>
              <a:ext uri="{FF2B5EF4-FFF2-40B4-BE49-F238E27FC236}">
                <a16:creationId xmlns:a16="http://schemas.microsoft.com/office/drawing/2014/main" id="{4A84DDB1-696F-B826-D056-55E7B2A540A9}"/>
              </a:ext>
            </a:extLst>
          </p:cNvPr>
          <p:cNvPicPr>
            <a:picLocks noChangeAspect="1"/>
          </p:cNvPicPr>
          <p:nvPr/>
        </p:nvPicPr>
        <p:blipFill>
          <a:blip r:embed="rId5"/>
          <a:stretch>
            <a:fillRect/>
          </a:stretch>
        </p:blipFill>
        <p:spPr>
          <a:xfrm>
            <a:off x="1596000" y="1344465"/>
            <a:ext cx="9000000" cy="5012356"/>
          </a:xfrm>
          <a:prstGeom prst="rect">
            <a:avLst/>
          </a:prstGeom>
        </p:spPr>
      </p:pic>
      <p:pic>
        <p:nvPicPr>
          <p:cNvPr id="3" name="Recorded Sound">
            <a:hlinkClick r:id="" action="ppaction://media"/>
            <a:extLst>
              <a:ext uri="{FF2B5EF4-FFF2-40B4-BE49-F238E27FC236}">
                <a16:creationId xmlns:a16="http://schemas.microsoft.com/office/drawing/2014/main" id="{2B31328C-E619-3CD2-C49F-241CBC632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7500" y="5620265"/>
            <a:ext cx="609600" cy="609600"/>
          </a:xfrm>
          <a:prstGeom prst="rect">
            <a:avLst/>
          </a:prstGeom>
        </p:spPr>
      </p:pic>
      <p:sp>
        <p:nvSpPr>
          <p:cNvPr id="4" name="Rectangle 3">
            <a:extLst>
              <a:ext uri="{FF2B5EF4-FFF2-40B4-BE49-F238E27FC236}">
                <a16:creationId xmlns:a16="http://schemas.microsoft.com/office/drawing/2014/main" id="{D3B62454-1D6B-306C-D3BA-4494D1E2EEE0}"/>
              </a:ext>
            </a:extLst>
          </p:cNvPr>
          <p:cNvSpPr/>
          <p:nvPr/>
        </p:nvSpPr>
        <p:spPr>
          <a:xfrm>
            <a:off x="5012820" y="3704778"/>
            <a:ext cx="3519377" cy="212651"/>
          </a:xfrm>
          <a:prstGeom prst="rect">
            <a:avLst/>
          </a:prstGeom>
          <a:solidFill>
            <a:srgbClr val="F79646">
              <a:alpha val="34902"/>
            </a:srgb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26149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AAED2A-899B-ABF2-0734-0BC5C46BEF67}"/>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Converting and           re-sizing audio-visual files </a:t>
            </a:r>
          </a:p>
        </p:txBody>
      </p:sp>
      <p:pic>
        <p:nvPicPr>
          <p:cNvPr id="6" name="Picture 5">
            <a:extLst>
              <a:ext uri="{FF2B5EF4-FFF2-40B4-BE49-F238E27FC236}">
                <a16:creationId xmlns:a16="http://schemas.microsoft.com/office/drawing/2014/main" id="{8FF1FD5E-2170-FFB0-A079-C80C7A34D1D1}"/>
              </a:ext>
            </a:extLst>
          </p:cNvPr>
          <p:cNvPicPr>
            <a:picLocks noChangeAspect="1"/>
          </p:cNvPicPr>
          <p:nvPr/>
        </p:nvPicPr>
        <p:blipFill>
          <a:blip r:embed="rId6"/>
          <a:stretch>
            <a:fillRect/>
          </a:stretch>
        </p:blipFill>
        <p:spPr>
          <a:xfrm>
            <a:off x="5146159" y="1505704"/>
            <a:ext cx="5289542" cy="4005136"/>
          </a:xfrm>
          <a:prstGeom prst="rect">
            <a:avLst/>
          </a:prstGeom>
        </p:spPr>
      </p:pic>
      <p:sp>
        <p:nvSpPr>
          <p:cNvPr id="7" name="Rectangle 6">
            <a:extLst>
              <a:ext uri="{FF2B5EF4-FFF2-40B4-BE49-F238E27FC236}">
                <a16:creationId xmlns:a16="http://schemas.microsoft.com/office/drawing/2014/main" id="{6E5D755C-DF8D-0940-A6B2-D89A9C4DEFCC}"/>
              </a:ext>
            </a:extLst>
          </p:cNvPr>
          <p:cNvSpPr/>
          <p:nvPr/>
        </p:nvSpPr>
        <p:spPr>
          <a:xfrm>
            <a:off x="5603358" y="2860158"/>
            <a:ext cx="3476847" cy="382772"/>
          </a:xfrm>
          <a:prstGeom prst="rect">
            <a:avLst/>
          </a:prstGeom>
          <a:noFill/>
          <a:ln w="28575">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Recorded Sound">
            <a:hlinkClick r:id="" action="ppaction://media"/>
            <a:extLst>
              <a:ext uri="{FF2B5EF4-FFF2-40B4-BE49-F238E27FC236}">
                <a16:creationId xmlns:a16="http://schemas.microsoft.com/office/drawing/2014/main" id="{FA4C7950-7117-FBFC-4E4D-9F9307C8A3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26076" y="5731476"/>
            <a:ext cx="609600" cy="609600"/>
          </a:xfrm>
          <a:prstGeom prst="rect">
            <a:avLst/>
          </a:prstGeom>
        </p:spPr>
      </p:pic>
    </p:spTree>
    <p:custDataLst>
      <p:tags r:id="rId1"/>
    </p:custDataLst>
    <p:extLst>
      <p:ext uri="{BB962C8B-B14F-4D97-AF65-F5344CB8AC3E}">
        <p14:creationId xmlns:p14="http://schemas.microsoft.com/office/powerpoint/2010/main" val="408479511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B4E01E-A892-53CD-09C3-F0041398633A}"/>
              </a:ext>
            </a:extLst>
          </p:cNvPr>
          <p:cNvSpPr>
            <a:spLocks noGrp="1"/>
          </p:cNvSpPr>
          <p:nvPr>
            <p:ph idx="1"/>
          </p:nvPr>
        </p:nvSpPr>
        <p:spPr>
          <a:xfrm>
            <a:off x="3968064" y="2080316"/>
            <a:ext cx="2819144" cy="1136236"/>
          </a:xfrm>
        </p:spPr>
        <p:txBody>
          <a:bodyPr>
            <a:normAutofit/>
          </a:bodyPr>
          <a:lstStyle/>
          <a:p>
            <a:pPr marL="0" indent="0" algn="ctr">
              <a:buNone/>
            </a:pPr>
            <a:r>
              <a:rPr lang="en-GB" sz="1800" dirty="0">
                <a:hlinkClick r:id="rId5"/>
              </a:rPr>
              <a:t>https://www.eduqas.co.uk/media/u1zaxezi/internal-assessment-a-guide-for-centres-eduqas-2025.pdf</a:t>
            </a:r>
            <a:r>
              <a:rPr lang="en-GB" sz="1800" dirty="0"/>
              <a:t>  </a:t>
            </a:r>
          </a:p>
          <a:p>
            <a:pPr algn="ctr"/>
            <a:endParaRPr lang="en-GB" dirty="0"/>
          </a:p>
        </p:txBody>
      </p:sp>
      <p:sp>
        <p:nvSpPr>
          <p:cNvPr id="7" name="Rectangle 6">
            <a:extLst>
              <a:ext uri="{FF2B5EF4-FFF2-40B4-BE49-F238E27FC236}">
                <a16:creationId xmlns:a16="http://schemas.microsoft.com/office/drawing/2014/main" id="{FDC1583E-1158-7929-AA72-7F6034586C4B}"/>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Internal Assessment Guide 2025</a:t>
            </a:r>
          </a:p>
          <a:p>
            <a:pPr algn="r"/>
            <a:r>
              <a:rPr lang="en-GB" sz="4000" b="1" dirty="0">
                <a:latin typeface="Arial Black" panose="020B0A04020102020204" pitchFamily="34" charset="0"/>
              </a:rPr>
              <a:t> </a:t>
            </a:r>
          </a:p>
        </p:txBody>
      </p:sp>
      <p:pic>
        <p:nvPicPr>
          <p:cNvPr id="6" name="Picture 5">
            <a:extLst>
              <a:ext uri="{FF2B5EF4-FFF2-40B4-BE49-F238E27FC236}">
                <a16:creationId xmlns:a16="http://schemas.microsoft.com/office/drawing/2014/main" id="{37A2FCE0-308F-E0B7-660A-3BDF1D764AFE}"/>
              </a:ext>
            </a:extLst>
          </p:cNvPr>
          <p:cNvPicPr>
            <a:picLocks noChangeAspect="1"/>
          </p:cNvPicPr>
          <p:nvPr/>
        </p:nvPicPr>
        <p:blipFill>
          <a:blip r:embed="rId6"/>
          <a:stretch>
            <a:fillRect/>
          </a:stretch>
        </p:blipFill>
        <p:spPr>
          <a:xfrm>
            <a:off x="4618511" y="3429000"/>
            <a:ext cx="1267342" cy="1222347"/>
          </a:xfrm>
          <a:prstGeom prst="rect">
            <a:avLst/>
          </a:prstGeom>
        </p:spPr>
      </p:pic>
      <p:pic>
        <p:nvPicPr>
          <p:cNvPr id="11" name="Picture 10">
            <a:extLst>
              <a:ext uri="{FF2B5EF4-FFF2-40B4-BE49-F238E27FC236}">
                <a16:creationId xmlns:a16="http://schemas.microsoft.com/office/drawing/2014/main" id="{C6C3B3DB-1C82-C830-0B16-284E1BE2ACE6}"/>
              </a:ext>
            </a:extLst>
          </p:cNvPr>
          <p:cNvPicPr>
            <a:picLocks noChangeAspect="1"/>
          </p:cNvPicPr>
          <p:nvPr/>
        </p:nvPicPr>
        <p:blipFill>
          <a:blip r:embed="rId7"/>
          <a:stretch>
            <a:fillRect/>
          </a:stretch>
        </p:blipFill>
        <p:spPr>
          <a:xfrm>
            <a:off x="6814365" y="238118"/>
            <a:ext cx="5167570" cy="5742552"/>
          </a:xfrm>
          <a:prstGeom prst="rect">
            <a:avLst/>
          </a:prstGeom>
        </p:spPr>
      </p:pic>
      <p:pic>
        <p:nvPicPr>
          <p:cNvPr id="13" name="Recorded Sound">
            <a:hlinkClick r:id="" action="ppaction://media"/>
            <a:extLst>
              <a:ext uri="{FF2B5EF4-FFF2-40B4-BE49-F238E27FC236}">
                <a16:creationId xmlns:a16="http://schemas.microsoft.com/office/drawing/2014/main" id="{E5A71812-EBC7-A1B0-8057-99986C5596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005" y="5793260"/>
            <a:ext cx="609600" cy="609600"/>
          </a:xfrm>
          <a:prstGeom prst="rect">
            <a:avLst/>
          </a:prstGeom>
        </p:spPr>
      </p:pic>
    </p:spTree>
    <p:extLst>
      <p:ext uri="{BB962C8B-B14F-4D97-AF65-F5344CB8AC3E}">
        <p14:creationId xmlns:p14="http://schemas.microsoft.com/office/powerpoint/2010/main" val="325451774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3AA79-404B-2766-8562-FC7DB534798D}"/>
              </a:ext>
            </a:extLst>
          </p:cNvPr>
          <p:cNvSpPr>
            <a:spLocks noGrp="1"/>
          </p:cNvSpPr>
          <p:nvPr>
            <p:ph idx="1"/>
          </p:nvPr>
        </p:nvSpPr>
        <p:spPr>
          <a:xfrm>
            <a:off x="3969872" y="1467293"/>
            <a:ext cx="7387856" cy="4965404"/>
          </a:xfrm>
        </p:spPr>
        <p:txBody>
          <a:bodyPr>
            <a:normAutofit/>
          </a:bodyPr>
          <a:lstStyle/>
          <a:p>
            <a:r>
              <a:rPr lang="en-US" dirty="0">
                <a:solidFill>
                  <a:srgbClr val="E65000"/>
                </a:solidFill>
              </a:rPr>
              <a:t>Incomplete folders should not be sent as part of the sample</a:t>
            </a:r>
          </a:p>
          <a:p>
            <a:r>
              <a:rPr lang="en-US" dirty="0">
                <a:solidFill>
                  <a:srgbClr val="E65000"/>
                </a:solidFill>
              </a:rPr>
              <a:t>Find the nearest candidate and tick to add them to the sample</a:t>
            </a:r>
          </a:p>
          <a:p>
            <a:r>
              <a:rPr lang="en-US" dirty="0">
                <a:solidFill>
                  <a:srgbClr val="E65000"/>
                </a:solidFill>
              </a:rPr>
              <a:t>Upload the replacement candidate’s work </a:t>
            </a:r>
          </a:p>
          <a:p>
            <a:r>
              <a:rPr lang="en-US" dirty="0">
                <a:solidFill>
                  <a:srgbClr val="E65000"/>
                </a:solidFill>
              </a:rPr>
              <a:t>Upload an explanatory note to the moderator</a:t>
            </a:r>
          </a:p>
          <a:p>
            <a:endParaRPr lang="en-US" b="1" dirty="0">
              <a:solidFill>
                <a:srgbClr val="E65000"/>
              </a:solidFill>
            </a:endParaRPr>
          </a:p>
          <a:p>
            <a:r>
              <a:rPr lang="en-US" b="1" dirty="0">
                <a:solidFill>
                  <a:srgbClr val="E65000"/>
                </a:solidFill>
              </a:rPr>
              <a:t>The incomplete work should not be sent to the moderator</a:t>
            </a:r>
            <a:r>
              <a:rPr lang="en-US" dirty="0">
                <a:solidFill>
                  <a:srgbClr val="E65000"/>
                </a:solidFill>
              </a:rPr>
              <a:t>.</a:t>
            </a:r>
            <a:endParaRPr lang="en-GB" dirty="0"/>
          </a:p>
        </p:txBody>
      </p:sp>
      <p:sp>
        <p:nvSpPr>
          <p:cNvPr id="4" name="Rectangle 3">
            <a:extLst>
              <a:ext uri="{FF2B5EF4-FFF2-40B4-BE49-F238E27FC236}">
                <a16:creationId xmlns:a16="http://schemas.microsoft.com/office/drawing/2014/main" id="{BD004D23-A350-E94E-D6B9-E4C37C18CAE4}"/>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Incomplete folders</a:t>
            </a:r>
          </a:p>
          <a:p>
            <a:pPr algn="r"/>
            <a:r>
              <a:rPr lang="en-GB" sz="4000" b="1" dirty="0">
                <a:latin typeface="Arial Black" panose="020B0A04020102020204" pitchFamily="34" charset="0"/>
              </a:rPr>
              <a:t> </a:t>
            </a:r>
          </a:p>
        </p:txBody>
      </p:sp>
      <p:pic>
        <p:nvPicPr>
          <p:cNvPr id="2" name="Recorded Sound">
            <a:hlinkClick r:id="" action="ppaction://media"/>
            <a:extLst>
              <a:ext uri="{FF2B5EF4-FFF2-40B4-BE49-F238E27FC236}">
                <a16:creationId xmlns:a16="http://schemas.microsoft.com/office/drawing/2014/main" id="{3ED9E0B0-5F8E-6174-3350-A510C71BF4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472" y="5731475"/>
            <a:ext cx="609600" cy="609600"/>
          </a:xfrm>
          <a:prstGeom prst="rect">
            <a:avLst/>
          </a:prstGeom>
        </p:spPr>
      </p:pic>
    </p:spTree>
    <p:extLst>
      <p:ext uri="{BB962C8B-B14F-4D97-AF65-F5344CB8AC3E}">
        <p14:creationId xmlns:p14="http://schemas.microsoft.com/office/powerpoint/2010/main" val="9317377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CC7-5061-83FF-29CC-9BF87F564AAE}"/>
              </a:ext>
            </a:extLst>
          </p:cNvPr>
          <p:cNvSpPr>
            <a:spLocks noGrp="1"/>
          </p:cNvSpPr>
          <p:nvPr>
            <p:ph type="title"/>
          </p:nvPr>
        </p:nvSpPr>
        <p:spPr/>
        <p:txBody>
          <a:bodyPr/>
          <a:lstStyle/>
          <a:p>
            <a:r>
              <a:rPr lang="en-GB" dirty="0">
                <a:solidFill>
                  <a:srgbClr val="E65000"/>
                </a:solidFill>
                <a:latin typeface="Arial Black" panose="020B0A04020102020204" pitchFamily="34" charset="0"/>
              </a:rPr>
              <a:t>Key changes for 2025</a:t>
            </a:r>
          </a:p>
        </p:txBody>
      </p:sp>
      <p:sp>
        <p:nvSpPr>
          <p:cNvPr id="3" name="Content Placeholder 2">
            <a:extLst>
              <a:ext uri="{FF2B5EF4-FFF2-40B4-BE49-F238E27FC236}">
                <a16:creationId xmlns:a16="http://schemas.microsoft.com/office/drawing/2014/main" id="{C99B2AD9-F53C-FFE3-F141-7438D49A017F}"/>
              </a:ext>
            </a:extLst>
          </p:cNvPr>
          <p:cNvSpPr>
            <a:spLocks noGrp="1"/>
          </p:cNvSpPr>
          <p:nvPr>
            <p:ph idx="1"/>
          </p:nvPr>
        </p:nvSpPr>
        <p:spPr>
          <a:xfrm>
            <a:off x="1225434" y="2319938"/>
            <a:ext cx="9741131" cy="3315010"/>
          </a:xfrm>
        </p:spPr>
        <p:txBody>
          <a:bodyPr>
            <a:norm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Work will </a:t>
            </a:r>
            <a:r>
              <a:rPr lang="en-GB" u="sng" dirty="0">
                <a:solidFill>
                  <a:srgbClr val="EEECE1">
                    <a:lumMod val="10000"/>
                  </a:srgbClr>
                </a:solidFill>
                <a:latin typeface="Arial" panose="020B0604020202020204" pitchFamily="34" charset="0"/>
                <a:cs typeface="Arial" panose="020B0604020202020204" pitchFamily="34" charset="0"/>
              </a:rPr>
              <a:t>not</a:t>
            </a:r>
            <a:r>
              <a:rPr lang="en-GB" dirty="0">
                <a:solidFill>
                  <a:srgbClr val="EEECE1">
                    <a:lumMod val="10000"/>
                  </a:srgbClr>
                </a:solidFill>
                <a:latin typeface="Arial" panose="020B0604020202020204" pitchFamily="34" charset="0"/>
                <a:cs typeface="Arial" panose="020B0604020202020204" pitchFamily="34" charset="0"/>
              </a:rPr>
              <a:t> be uploaded using Surpass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Candidate marks and work will be uploaded via IAMIS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Keycodes </a:t>
            </a:r>
            <a:r>
              <a:rPr lang="en-GB" u="sng" dirty="0">
                <a:solidFill>
                  <a:srgbClr val="EEECE1">
                    <a:lumMod val="10000"/>
                  </a:srgbClr>
                </a:solidFill>
                <a:latin typeface="Arial" panose="020B0604020202020204" pitchFamily="34" charset="0"/>
                <a:cs typeface="Arial" panose="020B0604020202020204" pitchFamily="34" charset="0"/>
              </a:rPr>
              <a:t>not</a:t>
            </a:r>
            <a:r>
              <a:rPr lang="en-GB" dirty="0">
                <a:solidFill>
                  <a:srgbClr val="EEECE1">
                    <a:lumMod val="10000"/>
                  </a:srgbClr>
                </a:solidFill>
                <a:latin typeface="Arial" panose="020B0604020202020204" pitchFamily="34" charset="0"/>
                <a:cs typeface="Arial" panose="020B0604020202020204" pitchFamily="34" charset="0"/>
              </a:rPr>
              <a:t> required</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The most up-to-date coversheet must be used</a:t>
            </a:r>
            <a:endPar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endParaRPr>
          </a:p>
          <a:p>
            <a:endParaRPr lang="en-GB" dirty="0"/>
          </a:p>
        </p:txBody>
      </p:sp>
      <p:pic>
        <p:nvPicPr>
          <p:cNvPr id="5" name="Recorded Sound">
            <a:hlinkClick r:id="" action="ppaction://media"/>
            <a:extLst>
              <a:ext uri="{FF2B5EF4-FFF2-40B4-BE49-F238E27FC236}">
                <a16:creationId xmlns:a16="http://schemas.microsoft.com/office/drawing/2014/main" id="{8F65DFEA-68C3-123D-108C-61469A5CD1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471984"/>
            <a:ext cx="609600" cy="609600"/>
          </a:xfrm>
          <a:prstGeom prst="rect">
            <a:avLst/>
          </a:prstGeom>
        </p:spPr>
      </p:pic>
    </p:spTree>
    <p:extLst>
      <p:ext uri="{BB962C8B-B14F-4D97-AF65-F5344CB8AC3E}">
        <p14:creationId xmlns:p14="http://schemas.microsoft.com/office/powerpoint/2010/main" val="2143327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ED536-AEA3-AE97-DCD5-0F3EDFD3D146}"/>
              </a:ext>
            </a:extLst>
          </p:cNvPr>
          <p:cNvSpPr>
            <a:spLocks noGrp="1"/>
          </p:cNvSpPr>
          <p:nvPr>
            <p:ph idx="1"/>
          </p:nvPr>
        </p:nvSpPr>
        <p:spPr>
          <a:xfrm>
            <a:off x="4072270" y="1825625"/>
            <a:ext cx="7281530" cy="4351338"/>
          </a:xfrm>
        </p:spPr>
        <p:txBody>
          <a:bodyPr/>
          <a:lstStyle/>
          <a:p>
            <a:pPr marL="0" indent="0">
              <a:buNone/>
            </a:pPr>
            <a:r>
              <a:rPr lang="en-GB" dirty="0">
                <a:solidFill>
                  <a:srgbClr val="E65000"/>
                </a:solidFill>
              </a:rPr>
              <a:t>If work was lost through no fault of the candidate’s own, you must submit a JCQ Form 15 and send it to </a:t>
            </a:r>
            <a:r>
              <a:rPr lang="en-GB" dirty="0">
                <a:solidFill>
                  <a:srgbClr val="E65000"/>
                </a:solidFill>
                <a:hlinkClick r:id="rId5"/>
              </a:rPr>
              <a:t>specialrequirements@wjec.co.uk</a:t>
            </a:r>
            <a:endParaRPr lang="en-GB" dirty="0">
              <a:solidFill>
                <a:srgbClr val="E65000"/>
              </a:solidFill>
            </a:endParaRPr>
          </a:p>
          <a:p>
            <a:endParaRPr lang="en-GB" dirty="0">
              <a:solidFill>
                <a:srgbClr val="E65000"/>
              </a:solidFill>
            </a:endParaRPr>
          </a:p>
          <a:p>
            <a:pPr marL="0" indent="0">
              <a:buNone/>
            </a:pPr>
            <a:r>
              <a:rPr lang="en-GB" dirty="0">
                <a:solidFill>
                  <a:srgbClr val="E65000"/>
                </a:solidFill>
              </a:rPr>
              <a:t>JCQ NEA documents:</a:t>
            </a:r>
          </a:p>
          <a:p>
            <a:pPr marL="0" indent="0">
              <a:buNone/>
            </a:pPr>
            <a:r>
              <a:rPr lang="en-GB" dirty="0">
                <a:solidFill>
                  <a:srgbClr val="E65000"/>
                </a:solidFill>
                <a:hlinkClick r:id="rId6"/>
              </a:rPr>
              <a:t>https://www.jcq.org.uk/exams-office/non-examination-assessments</a:t>
            </a:r>
            <a:endParaRPr lang="en-GB" dirty="0">
              <a:solidFill>
                <a:srgbClr val="E65000"/>
              </a:solidFill>
            </a:endParaRPr>
          </a:p>
          <a:p>
            <a:endParaRPr lang="en-GB" dirty="0">
              <a:solidFill>
                <a:srgbClr val="E65000"/>
              </a:solidFill>
            </a:endParaRPr>
          </a:p>
          <a:p>
            <a:endParaRPr lang="en-GB" dirty="0">
              <a:solidFill>
                <a:srgbClr val="E65000"/>
              </a:solidFill>
            </a:endParaRPr>
          </a:p>
        </p:txBody>
      </p:sp>
      <p:sp>
        <p:nvSpPr>
          <p:cNvPr id="4" name="Rectangle 3">
            <a:extLst>
              <a:ext uri="{FF2B5EF4-FFF2-40B4-BE49-F238E27FC236}">
                <a16:creationId xmlns:a16="http://schemas.microsoft.com/office/drawing/2014/main" id="{0D812DAB-16B5-318E-0970-647BBF9B087C}"/>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Lost work</a:t>
            </a:r>
          </a:p>
          <a:p>
            <a:pPr algn="r"/>
            <a:r>
              <a:rPr lang="en-GB" sz="4000" b="1" dirty="0">
                <a:latin typeface="Arial Black" panose="020B0A04020102020204" pitchFamily="34" charset="0"/>
              </a:rPr>
              <a:t> </a:t>
            </a:r>
          </a:p>
        </p:txBody>
      </p:sp>
      <p:pic>
        <p:nvPicPr>
          <p:cNvPr id="2" name="Recorded Sound">
            <a:hlinkClick r:id="" action="ppaction://media"/>
            <a:extLst>
              <a:ext uri="{FF2B5EF4-FFF2-40B4-BE49-F238E27FC236}">
                <a16:creationId xmlns:a16="http://schemas.microsoft.com/office/drawing/2014/main" id="{729A5668-CFBF-8116-DC8E-2F359F3B7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5567363"/>
            <a:ext cx="609600" cy="609600"/>
          </a:xfrm>
          <a:prstGeom prst="rect">
            <a:avLst/>
          </a:prstGeom>
        </p:spPr>
      </p:pic>
    </p:spTree>
    <p:extLst>
      <p:ext uri="{BB962C8B-B14F-4D97-AF65-F5344CB8AC3E}">
        <p14:creationId xmlns:p14="http://schemas.microsoft.com/office/powerpoint/2010/main" val="53970906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78E98-6E92-5B35-3713-F4E091A14DE2}"/>
              </a:ext>
            </a:extLst>
          </p:cNvPr>
          <p:cNvSpPr>
            <a:spLocks noGrp="1"/>
          </p:cNvSpPr>
          <p:nvPr>
            <p:ph idx="1"/>
          </p:nvPr>
        </p:nvSpPr>
        <p:spPr>
          <a:xfrm>
            <a:off x="3987208" y="2558264"/>
            <a:ext cx="7366591" cy="3454311"/>
          </a:xfrm>
        </p:spPr>
        <p:txBody>
          <a:bodyPr/>
          <a:lstStyle/>
          <a:p>
            <a:r>
              <a:rPr lang="en-GB" dirty="0">
                <a:solidFill>
                  <a:srgbClr val="E65000"/>
                </a:solidFill>
              </a:rPr>
              <a:t>Up to one week – contact </a:t>
            </a:r>
            <a:r>
              <a:rPr lang="en-GB" dirty="0">
                <a:solidFill>
                  <a:srgbClr val="E65000"/>
                </a:solidFill>
                <a:hlinkClick r:id="rId5">
                  <a:extLst>
                    <a:ext uri="{A12FA001-AC4F-418D-AE19-62706E023703}">
                      <ahyp:hlinkClr xmlns:ahyp="http://schemas.microsoft.com/office/drawing/2018/hyperlinkcolor" val="tx"/>
                    </a:ext>
                  </a:extLst>
                </a:hlinkClick>
              </a:rPr>
              <a:t>media@eduqas.co.uk</a:t>
            </a:r>
            <a:r>
              <a:rPr lang="en-GB" dirty="0">
                <a:solidFill>
                  <a:srgbClr val="E65000"/>
                </a:solidFill>
              </a:rPr>
              <a:t> to request an extension, with reasons.  </a:t>
            </a:r>
          </a:p>
          <a:p>
            <a:r>
              <a:rPr lang="en-GB" dirty="0">
                <a:solidFill>
                  <a:srgbClr val="E65000"/>
                </a:solidFill>
              </a:rPr>
              <a:t>You may be required to submit a letter from the Head of your Centre. </a:t>
            </a:r>
          </a:p>
        </p:txBody>
      </p:sp>
      <p:sp>
        <p:nvSpPr>
          <p:cNvPr id="4" name="Rectangle 3">
            <a:extLst>
              <a:ext uri="{FF2B5EF4-FFF2-40B4-BE49-F238E27FC236}">
                <a16:creationId xmlns:a16="http://schemas.microsoft.com/office/drawing/2014/main" id="{EBAB2099-8DE1-2060-C79F-8CF3E987260B}"/>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Requesting extensions</a:t>
            </a:r>
          </a:p>
          <a:p>
            <a:pPr algn="r"/>
            <a:r>
              <a:rPr lang="en-GB" sz="4000" b="1" dirty="0">
                <a:latin typeface="Arial Black" panose="020B0A04020102020204" pitchFamily="34" charset="0"/>
              </a:rPr>
              <a:t> </a:t>
            </a:r>
          </a:p>
        </p:txBody>
      </p:sp>
      <p:pic>
        <p:nvPicPr>
          <p:cNvPr id="2" name="Recorded Sound">
            <a:hlinkClick r:id="" action="ppaction://media"/>
            <a:extLst>
              <a:ext uri="{FF2B5EF4-FFF2-40B4-BE49-F238E27FC236}">
                <a16:creationId xmlns:a16="http://schemas.microsoft.com/office/drawing/2014/main" id="{B384BA2B-2E98-0422-9E31-7E1731ABA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1" y="5707775"/>
            <a:ext cx="609600" cy="609600"/>
          </a:xfrm>
          <a:prstGeom prst="rect">
            <a:avLst/>
          </a:prstGeom>
        </p:spPr>
      </p:pic>
    </p:spTree>
    <p:extLst>
      <p:ext uri="{BB962C8B-B14F-4D97-AF65-F5344CB8AC3E}">
        <p14:creationId xmlns:p14="http://schemas.microsoft.com/office/powerpoint/2010/main" val="92558093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48FEB9-5939-03B0-B174-C2FB632347DE}"/>
              </a:ext>
            </a:extLst>
          </p:cNvPr>
          <p:cNvSpPr>
            <a:spLocks noGrp="1"/>
          </p:cNvSpPr>
          <p:nvPr>
            <p:ph idx="1"/>
          </p:nvPr>
        </p:nvSpPr>
        <p:spPr>
          <a:xfrm>
            <a:off x="4078088" y="829616"/>
            <a:ext cx="7389628" cy="5198768"/>
          </a:xfrm>
        </p:spPr>
        <p:txBody>
          <a:bodyPr>
            <a:normAutofit lnSpcReduction="10000"/>
          </a:bodyPr>
          <a:lstStyle/>
          <a:p>
            <a:r>
              <a:rPr lang="en-GB" dirty="0">
                <a:solidFill>
                  <a:srgbClr val="E65000"/>
                </a:solidFill>
              </a:rPr>
              <a:t>If the candidate has not yet signed the declaration form and the work has not been uploaded with the coversheet, malpractice should be dealt with internally in your centre. </a:t>
            </a:r>
          </a:p>
          <a:p>
            <a:endParaRPr lang="en-GB" dirty="0">
              <a:solidFill>
                <a:srgbClr val="E65000"/>
              </a:solidFill>
            </a:endParaRPr>
          </a:p>
          <a:p>
            <a:r>
              <a:rPr lang="en-GB" dirty="0">
                <a:solidFill>
                  <a:srgbClr val="E65000"/>
                </a:solidFill>
              </a:rPr>
              <a:t>If the coversheet is signed and all work uploaded, then any malpractice cases will be investigated by our malpractice team.</a:t>
            </a:r>
          </a:p>
          <a:p>
            <a:endParaRPr lang="en-GB" dirty="0">
              <a:solidFill>
                <a:srgbClr val="E65000"/>
              </a:solidFill>
            </a:endParaRPr>
          </a:p>
          <a:p>
            <a:r>
              <a:rPr lang="en-GB" dirty="0">
                <a:solidFill>
                  <a:srgbClr val="E65000"/>
                </a:solidFill>
              </a:rPr>
              <a:t>Full malpractice guide: </a:t>
            </a:r>
            <a:r>
              <a:rPr lang="en-GB" dirty="0">
                <a:solidFill>
                  <a:srgbClr val="E65000"/>
                </a:solidFill>
                <a:hlinkClick r:id="rId5"/>
              </a:rPr>
              <a:t>https://www.eduqas.co.uk/umbraco/surface/blobstorage/download?nodeId=41477</a:t>
            </a:r>
            <a:endParaRPr lang="en-GB" dirty="0">
              <a:solidFill>
                <a:srgbClr val="E65000"/>
              </a:solidFill>
            </a:endParaRPr>
          </a:p>
          <a:p>
            <a:endParaRPr lang="en-GB" dirty="0">
              <a:solidFill>
                <a:srgbClr val="E65000"/>
              </a:solidFill>
            </a:endParaRPr>
          </a:p>
        </p:txBody>
      </p:sp>
      <p:sp>
        <p:nvSpPr>
          <p:cNvPr id="4" name="Rectangle 3">
            <a:extLst>
              <a:ext uri="{FF2B5EF4-FFF2-40B4-BE49-F238E27FC236}">
                <a16:creationId xmlns:a16="http://schemas.microsoft.com/office/drawing/2014/main" id="{94EB450E-DF37-52AD-74FB-4345CE5B5CA0}"/>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dirty="0">
                <a:solidFill>
                  <a:schemeClr val="bg1"/>
                </a:solidFill>
                <a:latin typeface="Arial Black" panose="020B0A04020102020204" pitchFamily="34" charset="0"/>
              </a:rPr>
              <a:t>Malpractice / plagiarism </a:t>
            </a:r>
            <a:r>
              <a:rPr lang="en-GB" sz="1600" b="1" dirty="0">
                <a:solidFill>
                  <a:schemeClr val="bg1"/>
                </a:solidFill>
                <a:latin typeface="Arial Black" panose="020B0A04020102020204" pitchFamily="34" charset="0"/>
              </a:rPr>
              <a:t> </a:t>
            </a:r>
          </a:p>
        </p:txBody>
      </p:sp>
      <p:pic>
        <p:nvPicPr>
          <p:cNvPr id="2" name="Recorded Sound">
            <a:hlinkClick r:id="" action="ppaction://media"/>
            <a:extLst>
              <a:ext uri="{FF2B5EF4-FFF2-40B4-BE49-F238E27FC236}">
                <a16:creationId xmlns:a16="http://schemas.microsoft.com/office/drawing/2014/main" id="{BC068917-0D2F-3EBC-EFBA-020DC30417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79" y="5817973"/>
            <a:ext cx="609600" cy="609600"/>
          </a:xfrm>
          <a:prstGeom prst="rect">
            <a:avLst/>
          </a:prstGeom>
        </p:spPr>
      </p:pic>
    </p:spTree>
    <p:extLst>
      <p:ext uri="{BB962C8B-B14F-4D97-AF65-F5344CB8AC3E}">
        <p14:creationId xmlns:p14="http://schemas.microsoft.com/office/powerpoint/2010/main" val="85671562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D2F9-654E-00D1-5E25-325BF5361E1D}"/>
              </a:ext>
            </a:extLst>
          </p:cNvPr>
          <p:cNvSpPr>
            <a:spLocks noGrp="1"/>
          </p:cNvSpPr>
          <p:nvPr>
            <p:ph type="title"/>
          </p:nvPr>
        </p:nvSpPr>
        <p:spPr/>
        <p:txBody>
          <a:bodyPr/>
          <a:lstStyle/>
          <a:p>
            <a:r>
              <a:rPr lang="en-GB" dirty="0">
                <a:solidFill>
                  <a:srgbClr val="E65000"/>
                </a:solidFill>
                <a:latin typeface="Arial Black" panose="020B0A04020102020204" pitchFamily="34" charset="0"/>
              </a:rPr>
              <a:t>What happens next? </a:t>
            </a:r>
          </a:p>
        </p:txBody>
      </p:sp>
      <p:sp>
        <p:nvSpPr>
          <p:cNvPr id="3" name="Content Placeholder 2">
            <a:extLst>
              <a:ext uri="{FF2B5EF4-FFF2-40B4-BE49-F238E27FC236}">
                <a16:creationId xmlns:a16="http://schemas.microsoft.com/office/drawing/2014/main" id="{74274239-FEAF-422D-F4F5-DDA056B6E00B}"/>
              </a:ext>
            </a:extLst>
          </p:cNvPr>
          <p:cNvSpPr>
            <a:spLocks noGrp="1"/>
          </p:cNvSpPr>
          <p:nvPr>
            <p:ph idx="1"/>
          </p:nvPr>
        </p:nvSpPr>
        <p:spPr/>
        <p:txBody>
          <a:bodyPr/>
          <a:lstStyle/>
          <a:p>
            <a:r>
              <a:rPr lang="en-GB" dirty="0">
                <a:solidFill>
                  <a:srgbClr val="E65000"/>
                </a:solidFill>
              </a:rPr>
              <a:t>The external moderation process</a:t>
            </a:r>
          </a:p>
          <a:p>
            <a:r>
              <a:rPr lang="en-GB" dirty="0">
                <a:solidFill>
                  <a:srgbClr val="E65000"/>
                </a:solidFill>
              </a:rPr>
              <a:t>May include request of additional samples</a:t>
            </a:r>
          </a:p>
          <a:p>
            <a:r>
              <a:rPr lang="en-GB" dirty="0">
                <a:solidFill>
                  <a:srgbClr val="E65000"/>
                </a:solidFill>
              </a:rPr>
              <a:t>Will contact the centre if there are unsigned coversheets or missing work</a:t>
            </a:r>
          </a:p>
          <a:p>
            <a:r>
              <a:rPr lang="en-GB" dirty="0">
                <a:solidFill>
                  <a:srgbClr val="E65000"/>
                </a:solidFill>
              </a:rPr>
              <a:t>If needed, centre will have marks adjusted </a:t>
            </a:r>
          </a:p>
          <a:p>
            <a:endParaRPr lang="en-GB" dirty="0">
              <a:solidFill>
                <a:srgbClr val="E65000"/>
              </a:solidFill>
            </a:endParaRPr>
          </a:p>
          <a:p>
            <a:endParaRPr lang="en-GB" dirty="0"/>
          </a:p>
        </p:txBody>
      </p:sp>
      <p:pic>
        <p:nvPicPr>
          <p:cNvPr id="4" name="Recorded Sound">
            <a:hlinkClick r:id="" action="ppaction://media"/>
            <a:extLst>
              <a:ext uri="{FF2B5EF4-FFF2-40B4-BE49-F238E27FC236}">
                <a16:creationId xmlns:a16="http://schemas.microsoft.com/office/drawing/2014/main" id="{B0C37D2A-17E4-E89A-D787-1768832401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892" y="5434914"/>
            <a:ext cx="609600" cy="609600"/>
          </a:xfrm>
          <a:prstGeom prst="rect">
            <a:avLst/>
          </a:prstGeom>
        </p:spPr>
      </p:pic>
    </p:spTree>
    <p:extLst>
      <p:ext uri="{BB962C8B-B14F-4D97-AF65-F5344CB8AC3E}">
        <p14:creationId xmlns:p14="http://schemas.microsoft.com/office/powerpoint/2010/main" val="199246937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D1FB0-B93B-338F-D7C3-4A968D5A1D20}"/>
              </a:ext>
            </a:extLst>
          </p:cNvPr>
          <p:cNvSpPr>
            <a:spLocks noGrp="1"/>
          </p:cNvSpPr>
          <p:nvPr>
            <p:ph type="title"/>
          </p:nvPr>
        </p:nvSpPr>
        <p:spPr/>
        <p:txBody>
          <a:bodyPr/>
          <a:lstStyle/>
          <a:p>
            <a:r>
              <a:rPr lang="en-GB" dirty="0">
                <a:solidFill>
                  <a:srgbClr val="E65000"/>
                </a:solidFill>
                <a:latin typeface="Arial Black" panose="020B0A04020102020204" pitchFamily="34" charset="0"/>
              </a:rPr>
              <a:t>Additional samples</a:t>
            </a:r>
          </a:p>
        </p:txBody>
      </p:sp>
      <p:sp>
        <p:nvSpPr>
          <p:cNvPr id="3" name="Content Placeholder 2">
            <a:extLst>
              <a:ext uri="{FF2B5EF4-FFF2-40B4-BE49-F238E27FC236}">
                <a16:creationId xmlns:a16="http://schemas.microsoft.com/office/drawing/2014/main" id="{6A7D2038-C4BD-A446-2C90-6812274435C0}"/>
              </a:ext>
            </a:extLst>
          </p:cNvPr>
          <p:cNvSpPr>
            <a:spLocks noGrp="1"/>
          </p:cNvSpPr>
          <p:nvPr>
            <p:ph idx="1"/>
          </p:nvPr>
        </p:nvSpPr>
        <p:spPr/>
        <p:txBody>
          <a:bodyPr>
            <a:normAutofit/>
          </a:bodyPr>
          <a:lstStyle/>
          <a:p>
            <a:r>
              <a:rPr lang="en-US" dirty="0">
                <a:solidFill>
                  <a:srgbClr val="E65000"/>
                </a:solidFill>
              </a:rPr>
              <a:t>Your moderator may request additional samples. This is a normal part of the moderation process.</a:t>
            </a:r>
          </a:p>
          <a:p>
            <a:r>
              <a:rPr lang="en-US" dirty="0">
                <a:solidFill>
                  <a:srgbClr val="E65000"/>
                </a:solidFill>
              </a:rPr>
              <a:t>Every candidate’s work must be available for upload. </a:t>
            </a:r>
          </a:p>
          <a:p>
            <a:r>
              <a:rPr lang="en-US" dirty="0">
                <a:solidFill>
                  <a:srgbClr val="E65000"/>
                </a:solidFill>
              </a:rPr>
              <a:t>You can upload work to IAMIS at any time</a:t>
            </a:r>
            <a:r>
              <a:rPr lang="en-GB" dirty="0">
                <a:solidFill>
                  <a:srgbClr val="E65000"/>
                </a:solidFill>
              </a:rPr>
              <a:t>.</a:t>
            </a:r>
          </a:p>
        </p:txBody>
      </p:sp>
      <p:pic>
        <p:nvPicPr>
          <p:cNvPr id="4" name="Recorded Sound">
            <a:hlinkClick r:id="" action="ppaction://media"/>
            <a:extLst>
              <a:ext uri="{FF2B5EF4-FFF2-40B4-BE49-F238E27FC236}">
                <a16:creationId xmlns:a16="http://schemas.microsoft.com/office/drawing/2014/main" id="{9F0C8C44-4AAE-85C8-EE92-B0A8F9EB3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0789" y="5567363"/>
            <a:ext cx="609600" cy="609600"/>
          </a:xfrm>
          <a:prstGeom prst="rect">
            <a:avLst/>
          </a:prstGeom>
        </p:spPr>
      </p:pic>
    </p:spTree>
    <p:extLst>
      <p:ext uri="{BB962C8B-B14F-4D97-AF65-F5344CB8AC3E}">
        <p14:creationId xmlns:p14="http://schemas.microsoft.com/office/powerpoint/2010/main" val="185005880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85C8-CCDC-0B9C-378E-3F2AF1135019}"/>
              </a:ext>
            </a:extLst>
          </p:cNvPr>
          <p:cNvSpPr>
            <a:spLocks noGrp="1"/>
          </p:cNvSpPr>
          <p:nvPr>
            <p:ph type="title"/>
          </p:nvPr>
        </p:nvSpPr>
        <p:spPr/>
        <p:txBody>
          <a:bodyPr/>
          <a:lstStyle/>
          <a:p>
            <a:r>
              <a:rPr lang="en-GB" dirty="0">
                <a:solidFill>
                  <a:srgbClr val="E65000"/>
                </a:solidFill>
                <a:latin typeface="Arial Black" panose="020B0A04020102020204" pitchFamily="34" charset="0"/>
              </a:rPr>
              <a:t>Results day</a:t>
            </a:r>
          </a:p>
        </p:txBody>
      </p:sp>
      <p:sp>
        <p:nvSpPr>
          <p:cNvPr id="3" name="Content Placeholder 2">
            <a:extLst>
              <a:ext uri="{FF2B5EF4-FFF2-40B4-BE49-F238E27FC236}">
                <a16:creationId xmlns:a16="http://schemas.microsoft.com/office/drawing/2014/main" id="{DFFF9083-7B78-112F-9946-3FDA60C24C48}"/>
              </a:ext>
            </a:extLst>
          </p:cNvPr>
          <p:cNvSpPr>
            <a:spLocks noGrp="1"/>
          </p:cNvSpPr>
          <p:nvPr>
            <p:ph idx="1"/>
          </p:nvPr>
        </p:nvSpPr>
        <p:spPr/>
        <p:txBody>
          <a:bodyPr/>
          <a:lstStyle/>
          <a:p>
            <a:r>
              <a:rPr lang="en-GB" dirty="0">
                <a:solidFill>
                  <a:srgbClr val="E65000"/>
                </a:solidFill>
              </a:rPr>
              <a:t>Centre’s moderation report </a:t>
            </a:r>
          </a:p>
          <a:p>
            <a:r>
              <a:rPr lang="en-GB" dirty="0">
                <a:solidFill>
                  <a:srgbClr val="E65000"/>
                </a:solidFill>
              </a:rPr>
              <a:t>Published on Portal (secure website) on </a:t>
            </a:r>
            <a:r>
              <a:rPr lang="en-GB">
                <a:solidFill>
                  <a:srgbClr val="E65000"/>
                </a:solidFill>
              </a:rPr>
              <a:t>results day</a:t>
            </a:r>
          </a:p>
          <a:p>
            <a:pPr marL="0" indent="0">
              <a:buNone/>
            </a:pPr>
            <a:endParaRPr lang="en-GB" dirty="0">
              <a:solidFill>
                <a:srgbClr val="E65000"/>
              </a:solidFill>
            </a:endParaRPr>
          </a:p>
          <a:p>
            <a:r>
              <a:rPr lang="en-GB" dirty="0">
                <a:solidFill>
                  <a:srgbClr val="E65000"/>
                </a:solidFill>
              </a:rPr>
              <a:t>Post Results Services and Appeals: </a:t>
            </a:r>
            <a:r>
              <a:rPr lang="en-GB" dirty="0">
                <a:solidFill>
                  <a:srgbClr val="E65000"/>
                </a:solidFill>
                <a:hlinkClick r:id="rId5"/>
              </a:rPr>
              <a:t>https://www.eduqas.co.uk/home/administration/results-grade-boundaries-and-prs/post-results-services-and-appeals/#tab_0</a:t>
            </a:r>
            <a:r>
              <a:rPr lang="en-GB" dirty="0">
                <a:solidFill>
                  <a:srgbClr val="E65000"/>
                </a:solidFill>
              </a:rPr>
              <a:t> </a:t>
            </a:r>
          </a:p>
          <a:p>
            <a:pPr marL="0" indent="0">
              <a:buNone/>
            </a:pPr>
            <a:endParaRPr lang="en-GB" dirty="0">
              <a:solidFill>
                <a:srgbClr val="E65000"/>
              </a:solidFill>
            </a:endParaRPr>
          </a:p>
        </p:txBody>
      </p:sp>
      <p:pic>
        <p:nvPicPr>
          <p:cNvPr id="4" name="Recorded Sound">
            <a:hlinkClick r:id="" action="ppaction://media"/>
            <a:extLst>
              <a:ext uri="{FF2B5EF4-FFF2-40B4-BE49-F238E27FC236}">
                <a16:creationId xmlns:a16="http://schemas.microsoft.com/office/drawing/2014/main" id="{7B6E6103-E65E-BCE8-B1BC-5C93411627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671408"/>
            <a:ext cx="609600" cy="609600"/>
          </a:xfrm>
          <a:prstGeom prst="rect">
            <a:avLst/>
          </a:prstGeom>
        </p:spPr>
      </p:pic>
    </p:spTree>
    <p:extLst>
      <p:ext uri="{BB962C8B-B14F-4D97-AF65-F5344CB8AC3E}">
        <p14:creationId xmlns:p14="http://schemas.microsoft.com/office/powerpoint/2010/main" val="15796857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679B-4FDC-FD4E-D571-497929AB00A9}"/>
              </a:ext>
            </a:extLst>
          </p:cNvPr>
          <p:cNvSpPr>
            <a:spLocks noGrp="1"/>
          </p:cNvSpPr>
          <p:nvPr>
            <p:ph type="title"/>
          </p:nvPr>
        </p:nvSpPr>
        <p:spPr/>
        <p:txBody>
          <a:bodyPr/>
          <a:lstStyle/>
          <a:p>
            <a:r>
              <a:rPr lang="en-GB" dirty="0">
                <a:solidFill>
                  <a:srgbClr val="E65000"/>
                </a:solidFill>
                <a:latin typeface="Arial Black" panose="020B0A04020102020204" pitchFamily="34" charset="0"/>
              </a:rPr>
              <a:t>Key contacts </a:t>
            </a:r>
          </a:p>
        </p:txBody>
      </p:sp>
      <p:graphicFrame>
        <p:nvGraphicFramePr>
          <p:cNvPr id="4" name="Table 3">
            <a:extLst>
              <a:ext uri="{FF2B5EF4-FFF2-40B4-BE49-F238E27FC236}">
                <a16:creationId xmlns:a16="http://schemas.microsoft.com/office/drawing/2014/main" id="{8DB408D1-3A04-6D88-6D49-3255F5F9BE5E}"/>
              </a:ext>
            </a:extLst>
          </p:cNvPr>
          <p:cNvGraphicFramePr>
            <a:graphicFrameLocks noGrp="1"/>
          </p:cNvGraphicFramePr>
          <p:nvPr>
            <p:extLst>
              <p:ext uri="{D42A27DB-BD31-4B8C-83A1-F6EECF244321}">
                <p14:modId xmlns:p14="http://schemas.microsoft.com/office/powerpoint/2010/main" val="854986355"/>
              </p:ext>
            </p:extLst>
          </p:nvPr>
        </p:nvGraphicFramePr>
        <p:xfrm>
          <a:off x="1186344" y="2421550"/>
          <a:ext cx="9819311" cy="2251902"/>
        </p:xfrm>
        <a:graphic>
          <a:graphicData uri="http://schemas.openxmlformats.org/drawingml/2006/table">
            <a:tbl>
              <a:tblPr firstRow="1" bandRow="1">
                <a:tableStyleId>{5C22544A-7EE6-4342-B048-85BDC9FD1C3A}</a:tableStyleId>
              </a:tblPr>
              <a:tblGrid>
                <a:gridCol w="3129139">
                  <a:extLst>
                    <a:ext uri="{9D8B030D-6E8A-4147-A177-3AD203B41FA5}">
                      <a16:colId xmlns:a16="http://schemas.microsoft.com/office/drawing/2014/main" val="2558966593"/>
                    </a:ext>
                  </a:extLst>
                </a:gridCol>
                <a:gridCol w="6690172">
                  <a:extLst>
                    <a:ext uri="{9D8B030D-6E8A-4147-A177-3AD203B41FA5}">
                      <a16:colId xmlns:a16="http://schemas.microsoft.com/office/drawing/2014/main" val="1571153816"/>
                    </a:ext>
                  </a:extLst>
                </a:gridCol>
              </a:tblGrid>
              <a:tr h="727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bg2">
                              <a:lumMod val="10000"/>
                            </a:schemeClr>
                          </a:solidFill>
                          <a:hlinkClick r:id="rId5"/>
                        </a:rPr>
                        <a:t>gcse@wjec.co.uk</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a:solidFill>
                            <a:schemeClr val="bg2">
                              <a:lumMod val="10000"/>
                            </a:schemeClr>
                          </a:solidFill>
                        </a:rPr>
                        <a:t>For help uploading marks to IAMIS for GCSE qualifications</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314439"/>
                  </a:ext>
                </a:extLst>
              </a:tr>
              <a:tr h="760391">
                <a:tc>
                  <a:txBody>
                    <a:bodyPr/>
                    <a:lstStyle/>
                    <a:p>
                      <a:r>
                        <a:rPr lang="en-US" sz="2200" b="0" dirty="0">
                          <a:solidFill>
                            <a:schemeClr val="bg2">
                              <a:lumMod val="10000"/>
                            </a:schemeClr>
                          </a:solidFill>
                          <a:hlinkClick r:id="rId6"/>
                        </a:rPr>
                        <a:t>gce@wjec.co.uk</a:t>
                      </a:r>
                      <a:r>
                        <a:rPr lang="en-US" sz="2200" b="0" dirty="0">
                          <a:solidFill>
                            <a:schemeClr val="bg2">
                              <a:lumMod val="10000"/>
                            </a:schemeClr>
                          </a:solidFill>
                        </a:rPr>
                        <a:t> </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bg2">
                              <a:lumMod val="10000"/>
                            </a:schemeClr>
                          </a:solidFill>
                        </a:rPr>
                        <a:t>For help uploading marks to IAMIS for AS and A Level qualifications</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798982"/>
                  </a:ext>
                </a:extLst>
              </a:tr>
              <a:tr h="727902">
                <a:tc>
                  <a:txBody>
                    <a:bodyPr/>
                    <a:lstStyle/>
                    <a:p>
                      <a:r>
                        <a:rPr lang="en-US" sz="2200" b="0" dirty="0">
                          <a:solidFill>
                            <a:schemeClr val="bg2">
                              <a:lumMod val="10000"/>
                            </a:schemeClr>
                          </a:solidFill>
                          <a:hlinkClick r:id="rId7"/>
                        </a:rPr>
                        <a:t>media@eduqas.co.uk</a:t>
                      </a:r>
                      <a:r>
                        <a:rPr lang="en-US" sz="2200" b="0" dirty="0">
                          <a:solidFill>
                            <a:schemeClr val="bg2">
                              <a:lumMod val="10000"/>
                            </a:schemeClr>
                          </a:solidFill>
                        </a:rPr>
                        <a:t> </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a:solidFill>
                            <a:schemeClr val="bg2">
                              <a:lumMod val="10000"/>
                            </a:schemeClr>
                          </a:solidFill>
                        </a:rPr>
                        <a:t>Requesting extensions to NEA deadlines</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36532"/>
                  </a:ext>
                </a:extLst>
              </a:tr>
            </a:tbl>
          </a:graphicData>
        </a:graphic>
      </p:graphicFrame>
      <p:pic>
        <p:nvPicPr>
          <p:cNvPr id="3" name="Recorded Sound">
            <a:hlinkClick r:id="" action="ppaction://media"/>
            <a:extLst>
              <a:ext uri="{FF2B5EF4-FFF2-40B4-BE49-F238E27FC236}">
                <a16:creationId xmlns:a16="http://schemas.microsoft.com/office/drawing/2014/main" id="{2EFE56C4-4020-63CD-DA23-F14A55DAE6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 y="5607908"/>
            <a:ext cx="609600" cy="609600"/>
          </a:xfrm>
          <a:prstGeom prst="rect">
            <a:avLst/>
          </a:prstGeom>
        </p:spPr>
      </p:pic>
    </p:spTree>
    <p:extLst>
      <p:ext uri="{BB962C8B-B14F-4D97-AF65-F5344CB8AC3E}">
        <p14:creationId xmlns:p14="http://schemas.microsoft.com/office/powerpoint/2010/main" val="140758825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3920783"/>
            <a:ext cx="1241966" cy="45719"/>
          </a:xfrm>
          <a:prstGeom prst="rect">
            <a:avLst/>
          </a:prstGeom>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3838352" y="4740315"/>
            <a:ext cx="7606887" cy="1325563"/>
          </a:xfrm>
        </p:spPr>
        <p:txBody>
          <a:bodyPr anchor="t">
            <a:noAutofit/>
          </a:bodyPr>
          <a:lstStyle/>
          <a:p>
            <a:pPr>
              <a:lnSpc>
                <a:spcPct val="100000"/>
              </a:lnSpc>
              <a:spcAft>
                <a:spcPts val="1200"/>
              </a:spcAft>
            </a:pPr>
            <a:br>
              <a:rPr lang="en-US" kern="1100" spc="-30" dirty="0">
                <a:solidFill>
                  <a:srgbClr val="3DA0E4"/>
                </a:solidFill>
                <a:latin typeface="Arial" panose="020B0604020202020204" pitchFamily="34" charset="0"/>
                <a:cs typeface="Arial" panose="020B0604020202020204" pitchFamily="34" charset="0"/>
              </a:rPr>
            </a:br>
            <a:r>
              <a:rPr lang="en-US" kern="1100" spc="-30" dirty="0">
                <a:solidFill>
                  <a:srgbClr val="E65000"/>
                </a:solidFill>
                <a:latin typeface="Arial" panose="020B0604020202020204" pitchFamily="34" charset="0"/>
                <a:cs typeface="Arial" panose="020B0604020202020204" pitchFamily="34" charset="0"/>
              </a:rPr>
              <a:t>media@eduqas.co.uk</a:t>
            </a:r>
            <a:br>
              <a:rPr lang="en-US" sz="2400" kern="1100" spc="-30" dirty="0">
                <a:solidFill>
                  <a:srgbClr val="FF0000"/>
                </a:solidFill>
                <a:latin typeface="Arial" panose="020B0604020202020204" pitchFamily="34" charset="0"/>
                <a:cs typeface="Arial" panose="020B0604020202020204" pitchFamily="34" charset="0"/>
              </a:rPr>
            </a:br>
            <a:br>
              <a:rPr lang="en-US" sz="3200" kern="1100" spc="-30" dirty="0">
                <a:solidFill>
                  <a:srgbClr val="3DA0E4"/>
                </a:solidFill>
                <a:latin typeface="Gotham Rounded Book"/>
                <a:cs typeface="Gotham Rounded Book"/>
              </a:rPr>
            </a:br>
            <a:br>
              <a:rPr lang="en-US" kern="1100" spc="-30" dirty="0">
                <a:solidFill>
                  <a:srgbClr val="3DA0E4"/>
                </a:solidFill>
                <a:latin typeface="Bliss 2 Light" panose="02000506030000020004" pitchFamily="2" charset="0"/>
                <a:cs typeface="Arial" panose="020B0604020202020204" pitchFamily="34" charset="0"/>
              </a:rPr>
            </a:br>
            <a:endParaRPr lang="en-US" kern="1100" spc="-30" dirty="0">
              <a:solidFill>
                <a:srgbClr val="3DA0E4"/>
              </a:solidFill>
              <a:latin typeface="Gotham Rounded Medium" pitchFamily="2" charset="77"/>
              <a:cs typeface="Arial" panose="020B0604020202020204" pitchFamily="34" charset="0"/>
            </a:endParaRPr>
          </a:p>
        </p:txBody>
      </p:sp>
      <p:sp>
        <p:nvSpPr>
          <p:cNvPr id="3" name="Rectangle 2">
            <a:extLst>
              <a:ext uri="{FF2B5EF4-FFF2-40B4-BE49-F238E27FC236}">
                <a16:creationId xmlns:a16="http://schemas.microsoft.com/office/drawing/2014/main" id="{B44E5DD6-C83E-DB42-2C3F-0FFB1E56111C}"/>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dirty="0">
                <a:solidFill>
                  <a:schemeClr val="bg1"/>
                </a:solidFill>
                <a:latin typeface="Arial Black" panose="020B0A04020102020204" pitchFamily="34" charset="0"/>
              </a:rPr>
              <a:t>Thank you!</a:t>
            </a:r>
            <a:endParaRPr lang="en-GB" sz="1600" b="1" dirty="0">
              <a:solidFill>
                <a:schemeClr val="bg1"/>
              </a:solidFill>
              <a:latin typeface="Arial Black" panose="020B0A04020102020204" pitchFamily="34" charset="0"/>
            </a:endParaRPr>
          </a:p>
        </p:txBody>
      </p:sp>
      <p:pic>
        <p:nvPicPr>
          <p:cNvPr id="4" name="Recorded Sound">
            <a:hlinkClick r:id="" action="ppaction://media"/>
            <a:extLst>
              <a:ext uri="{FF2B5EF4-FFF2-40B4-BE49-F238E27FC236}">
                <a16:creationId xmlns:a16="http://schemas.microsoft.com/office/drawing/2014/main" id="{BCFC92EF-4168-26EA-6CBE-219856805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211" y="5768386"/>
            <a:ext cx="609600" cy="609600"/>
          </a:xfrm>
          <a:prstGeom prst="rect">
            <a:avLst/>
          </a:prstGeom>
        </p:spPr>
      </p:pic>
    </p:spTree>
    <p:extLst>
      <p:ext uri="{BB962C8B-B14F-4D97-AF65-F5344CB8AC3E}">
        <p14:creationId xmlns:p14="http://schemas.microsoft.com/office/powerpoint/2010/main" val="241731035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61FE0-126D-01BA-6214-7D192F7F15CC}"/>
              </a:ext>
            </a:extLst>
          </p:cNvPr>
          <p:cNvSpPr>
            <a:spLocks noGrp="1"/>
          </p:cNvSpPr>
          <p:nvPr>
            <p:ph idx="1"/>
          </p:nvPr>
        </p:nvSpPr>
        <p:spPr>
          <a:xfrm>
            <a:off x="752732" y="1504703"/>
            <a:ext cx="10686535" cy="3848593"/>
          </a:xfrm>
        </p:spPr>
        <p:txBody>
          <a:bodyPr/>
          <a:lstStyle/>
          <a:p>
            <a:r>
              <a:rPr lang="en-GB" dirty="0">
                <a:solidFill>
                  <a:srgbClr val="E65000"/>
                </a:solidFill>
              </a:rPr>
              <a:t>All the information in this guide is taken from the Eduqas guides that are publicly available. </a:t>
            </a:r>
          </a:p>
          <a:p>
            <a:r>
              <a:rPr lang="en-GB" dirty="0">
                <a:solidFill>
                  <a:srgbClr val="E65000"/>
                </a:solidFill>
              </a:rPr>
              <a:t>We will provide links and QR codes to the relevant documents throughout this presentation.  </a:t>
            </a:r>
          </a:p>
          <a:p>
            <a:r>
              <a:rPr lang="en-GB" dirty="0">
                <a:solidFill>
                  <a:srgbClr val="E65000"/>
                </a:solidFill>
              </a:rPr>
              <a:t>If watching the video, you can use the links by downloading the PowerPoint version of this presentation. </a:t>
            </a:r>
          </a:p>
          <a:p>
            <a:r>
              <a:rPr lang="en-GB" dirty="0">
                <a:solidFill>
                  <a:srgbClr val="E65000"/>
                </a:solidFill>
              </a:rPr>
              <a:t>Your exams offer has the login details for IAMIS (the portal we use for inputting grades and uploading NEA).  </a:t>
            </a:r>
          </a:p>
        </p:txBody>
      </p:sp>
      <p:pic>
        <p:nvPicPr>
          <p:cNvPr id="2" name="Recorded Sound">
            <a:hlinkClick r:id="" action="ppaction://media"/>
            <a:extLst>
              <a:ext uri="{FF2B5EF4-FFF2-40B4-BE49-F238E27FC236}">
                <a16:creationId xmlns:a16="http://schemas.microsoft.com/office/drawing/2014/main" id="{DFA20C8F-3B8E-317A-39D5-3CBD9AA37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168" y="5567363"/>
            <a:ext cx="609600" cy="609600"/>
          </a:xfrm>
          <a:prstGeom prst="rect">
            <a:avLst/>
          </a:prstGeom>
        </p:spPr>
      </p:pic>
    </p:spTree>
    <p:extLst>
      <p:ext uri="{BB962C8B-B14F-4D97-AF65-F5344CB8AC3E}">
        <p14:creationId xmlns:p14="http://schemas.microsoft.com/office/powerpoint/2010/main" val="167257979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CC7-5061-83FF-29CC-9BF87F564AAE}"/>
              </a:ext>
            </a:extLst>
          </p:cNvPr>
          <p:cNvSpPr>
            <a:spLocks noGrp="1"/>
          </p:cNvSpPr>
          <p:nvPr>
            <p:ph type="title"/>
          </p:nvPr>
        </p:nvSpPr>
        <p:spPr/>
        <p:txBody>
          <a:bodyPr/>
          <a:lstStyle/>
          <a:p>
            <a:r>
              <a:rPr lang="en-GB" dirty="0">
                <a:solidFill>
                  <a:srgbClr val="E65000"/>
                </a:solidFill>
                <a:latin typeface="Arial Black" panose="020B0A04020102020204" pitchFamily="34" charset="0"/>
              </a:rPr>
              <a:t>Finding information</a:t>
            </a:r>
          </a:p>
        </p:txBody>
      </p:sp>
      <p:pic>
        <p:nvPicPr>
          <p:cNvPr id="10" name="Picture 9">
            <a:extLst>
              <a:ext uri="{FF2B5EF4-FFF2-40B4-BE49-F238E27FC236}">
                <a16:creationId xmlns:a16="http://schemas.microsoft.com/office/drawing/2014/main" id="{DBF586BF-5022-E269-6405-9785FC04D172}"/>
              </a:ext>
            </a:extLst>
          </p:cNvPr>
          <p:cNvPicPr>
            <a:picLocks noChangeAspect="1"/>
          </p:cNvPicPr>
          <p:nvPr/>
        </p:nvPicPr>
        <p:blipFill>
          <a:blip r:embed="rId5"/>
          <a:srcRect b="21621"/>
          <a:stretch/>
        </p:blipFill>
        <p:spPr>
          <a:xfrm>
            <a:off x="6257668" y="1394026"/>
            <a:ext cx="4184822" cy="4980734"/>
          </a:xfrm>
          <a:prstGeom prst="rect">
            <a:avLst/>
          </a:prstGeom>
        </p:spPr>
      </p:pic>
      <p:pic>
        <p:nvPicPr>
          <p:cNvPr id="12" name="Picture 11">
            <a:extLst>
              <a:ext uri="{FF2B5EF4-FFF2-40B4-BE49-F238E27FC236}">
                <a16:creationId xmlns:a16="http://schemas.microsoft.com/office/drawing/2014/main" id="{0705E551-3BAC-A7B0-8D47-B6AFDBB286FB}"/>
              </a:ext>
            </a:extLst>
          </p:cNvPr>
          <p:cNvPicPr>
            <a:picLocks noChangeAspect="1"/>
          </p:cNvPicPr>
          <p:nvPr/>
        </p:nvPicPr>
        <p:blipFill>
          <a:blip r:embed="rId6"/>
          <a:stretch>
            <a:fillRect/>
          </a:stretch>
        </p:blipFill>
        <p:spPr>
          <a:xfrm>
            <a:off x="1381273" y="1415162"/>
            <a:ext cx="3965085" cy="4938463"/>
          </a:xfrm>
          <a:prstGeom prst="rect">
            <a:avLst/>
          </a:prstGeom>
        </p:spPr>
      </p:pic>
      <p:sp>
        <p:nvSpPr>
          <p:cNvPr id="13" name="Rectangle 12">
            <a:extLst>
              <a:ext uri="{FF2B5EF4-FFF2-40B4-BE49-F238E27FC236}">
                <a16:creationId xmlns:a16="http://schemas.microsoft.com/office/drawing/2014/main" id="{BF8C78BD-0EE6-A3B7-F70C-32A8B59F0605}"/>
              </a:ext>
            </a:extLst>
          </p:cNvPr>
          <p:cNvSpPr/>
          <p:nvPr/>
        </p:nvSpPr>
        <p:spPr>
          <a:xfrm>
            <a:off x="2582562" y="5987574"/>
            <a:ext cx="2763796" cy="505301"/>
          </a:xfrm>
          <a:prstGeom prst="rect">
            <a:avLst/>
          </a:prstGeom>
          <a:noFill/>
          <a:ln w="28575">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2935D76-8661-7B9C-2BCB-EB8547794B7E}"/>
              </a:ext>
            </a:extLst>
          </p:cNvPr>
          <p:cNvSpPr/>
          <p:nvPr/>
        </p:nvSpPr>
        <p:spPr>
          <a:xfrm>
            <a:off x="7541741" y="5987636"/>
            <a:ext cx="2763796" cy="505301"/>
          </a:xfrm>
          <a:prstGeom prst="rect">
            <a:avLst/>
          </a:prstGeom>
          <a:noFill/>
          <a:ln w="28575">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Recorded Sound">
            <a:hlinkClick r:id="" action="ppaction://media"/>
            <a:extLst>
              <a:ext uri="{FF2B5EF4-FFF2-40B4-BE49-F238E27FC236}">
                <a16:creationId xmlns:a16="http://schemas.microsoft.com/office/drawing/2014/main" id="{2C61D5CF-9B01-9441-EFE3-809787A303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0471" y="5765160"/>
            <a:ext cx="609600" cy="609600"/>
          </a:xfrm>
          <a:prstGeom prst="rect">
            <a:avLst/>
          </a:prstGeom>
        </p:spPr>
      </p:pic>
    </p:spTree>
    <p:extLst>
      <p:ext uri="{BB962C8B-B14F-4D97-AF65-F5344CB8AC3E}">
        <p14:creationId xmlns:p14="http://schemas.microsoft.com/office/powerpoint/2010/main" val="237398843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9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F48F1-2514-5615-17F2-9B637EE1B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F04F0-F931-29AA-9264-9CA29B4FEC86}"/>
              </a:ext>
            </a:extLst>
          </p:cNvPr>
          <p:cNvSpPr>
            <a:spLocks noGrp="1"/>
          </p:cNvSpPr>
          <p:nvPr>
            <p:ph type="title"/>
          </p:nvPr>
        </p:nvSpPr>
        <p:spPr/>
        <p:txBody>
          <a:bodyPr/>
          <a:lstStyle/>
          <a:p>
            <a:r>
              <a:rPr lang="en-GB" dirty="0">
                <a:solidFill>
                  <a:srgbClr val="E65000"/>
                </a:solidFill>
                <a:latin typeface="Arial Black" panose="020B0A04020102020204" pitchFamily="34" charset="0"/>
              </a:rPr>
              <a:t>Finding information</a:t>
            </a:r>
          </a:p>
        </p:txBody>
      </p:sp>
      <p:pic>
        <p:nvPicPr>
          <p:cNvPr id="4" name="Picture 3">
            <a:extLst>
              <a:ext uri="{FF2B5EF4-FFF2-40B4-BE49-F238E27FC236}">
                <a16:creationId xmlns:a16="http://schemas.microsoft.com/office/drawing/2014/main" id="{6237756E-8F3A-C6C0-25EE-E4BBB1F598C3}"/>
              </a:ext>
            </a:extLst>
          </p:cNvPr>
          <p:cNvPicPr>
            <a:picLocks noChangeAspect="1"/>
          </p:cNvPicPr>
          <p:nvPr/>
        </p:nvPicPr>
        <p:blipFill>
          <a:blip r:embed="rId5"/>
          <a:stretch>
            <a:fillRect/>
          </a:stretch>
        </p:blipFill>
        <p:spPr>
          <a:xfrm>
            <a:off x="1862780" y="1940011"/>
            <a:ext cx="7727504" cy="3540882"/>
          </a:xfrm>
          <a:prstGeom prst="rect">
            <a:avLst/>
          </a:prstGeom>
        </p:spPr>
      </p:pic>
      <p:sp>
        <p:nvSpPr>
          <p:cNvPr id="13" name="Rectangle 12">
            <a:extLst>
              <a:ext uri="{FF2B5EF4-FFF2-40B4-BE49-F238E27FC236}">
                <a16:creationId xmlns:a16="http://schemas.microsoft.com/office/drawing/2014/main" id="{7539A50F-8E92-F7A6-F6BE-B90CC753E71E}"/>
              </a:ext>
            </a:extLst>
          </p:cNvPr>
          <p:cNvSpPr/>
          <p:nvPr/>
        </p:nvSpPr>
        <p:spPr>
          <a:xfrm>
            <a:off x="7169182" y="2189334"/>
            <a:ext cx="958473" cy="308920"/>
          </a:xfrm>
          <a:prstGeom prst="rect">
            <a:avLst/>
          </a:prstGeom>
          <a:noFill/>
          <a:ln w="28575">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065A7232-BC7B-A9C6-FF23-F2A19A236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731476"/>
            <a:ext cx="609600" cy="609600"/>
          </a:xfrm>
          <a:prstGeom prst="rect">
            <a:avLst/>
          </a:prstGeom>
        </p:spPr>
      </p:pic>
    </p:spTree>
    <p:extLst>
      <p:ext uri="{BB962C8B-B14F-4D97-AF65-F5344CB8AC3E}">
        <p14:creationId xmlns:p14="http://schemas.microsoft.com/office/powerpoint/2010/main" val="240169321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18195-25C6-9D65-8597-F7324A8604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CD916F-94F2-6FAF-BCAD-EBF064BB581B}"/>
              </a:ext>
            </a:extLst>
          </p:cNvPr>
          <p:cNvPicPr>
            <a:picLocks noChangeAspect="1"/>
          </p:cNvPicPr>
          <p:nvPr/>
        </p:nvPicPr>
        <p:blipFill>
          <a:blip r:embed="rId5"/>
          <a:stretch>
            <a:fillRect/>
          </a:stretch>
        </p:blipFill>
        <p:spPr>
          <a:xfrm>
            <a:off x="2777125" y="1309816"/>
            <a:ext cx="6637749" cy="4905276"/>
          </a:xfrm>
          <a:prstGeom prst="rect">
            <a:avLst/>
          </a:prstGeom>
        </p:spPr>
      </p:pic>
      <p:sp>
        <p:nvSpPr>
          <p:cNvPr id="2" name="Title 1">
            <a:extLst>
              <a:ext uri="{FF2B5EF4-FFF2-40B4-BE49-F238E27FC236}">
                <a16:creationId xmlns:a16="http://schemas.microsoft.com/office/drawing/2014/main" id="{685868C2-F8D5-2C0A-C7A1-519D53C30BB1}"/>
              </a:ext>
            </a:extLst>
          </p:cNvPr>
          <p:cNvSpPr>
            <a:spLocks noGrp="1"/>
          </p:cNvSpPr>
          <p:nvPr>
            <p:ph type="title"/>
          </p:nvPr>
        </p:nvSpPr>
        <p:spPr/>
        <p:txBody>
          <a:bodyPr/>
          <a:lstStyle/>
          <a:p>
            <a:r>
              <a:rPr lang="en-GB" dirty="0">
                <a:solidFill>
                  <a:srgbClr val="E65000"/>
                </a:solidFill>
                <a:latin typeface="Arial Black" panose="020B0A04020102020204" pitchFamily="34" charset="0"/>
              </a:rPr>
              <a:t>Finding information</a:t>
            </a:r>
          </a:p>
        </p:txBody>
      </p:sp>
      <p:sp>
        <p:nvSpPr>
          <p:cNvPr id="13" name="Rectangle 12">
            <a:extLst>
              <a:ext uri="{FF2B5EF4-FFF2-40B4-BE49-F238E27FC236}">
                <a16:creationId xmlns:a16="http://schemas.microsoft.com/office/drawing/2014/main" id="{E27B4663-E818-18F1-36D7-12692983C8E9}"/>
              </a:ext>
            </a:extLst>
          </p:cNvPr>
          <p:cNvSpPr/>
          <p:nvPr/>
        </p:nvSpPr>
        <p:spPr>
          <a:xfrm>
            <a:off x="6095999" y="5239264"/>
            <a:ext cx="1565190" cy="975828"/>
          </a:xfrm>
          <a:prstGeom prst="rect">
            <a:avLst/>
          </a:prstGeom>
          <a:noFill/>
          <a:ln w="28575">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a:extLst>
              <a:ext uri="{FF2B5EF4-FFF2-40B4-BE49-F238E27FC236}">
                <a16:creationId xmlns:a16="http://schemas.microsoft.com/office/drawing/2014/main" id="{C0370D1B-3DC0-8019-A8EB-2C2B89FB37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840" y="5883275"/>
            <a:ext cx="609600" cy="609600"/>
          </a:xfrm>
          <a:prstGeom prst="rect">
            <a:avLst/>
          </a:prstGeom>
        </p:spPr>
      </p:pic>
    </p:spTree>
    <p:extLst>
      <p:ext uri="{BB962C8B-B14F-4D97-AF65-F5344CB8AC3E}">
        <p14:creationId xmlns:p14="http://schemas.microsoft.com/office/powerpoint/2010/main" val="29117456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95EDED-6964-9190-A39E-216AEF0F0FBF}"/>
              </a:ext>
            </a:extLst>
          </p:cNvPr>
          <p:cNvSpPr>
            <a:spLocks noGrp="1"/>
          </p:cNvSpPr>
          <p:nvPr>
            <p:ph idx="1"/>
          </p:nvPr>
        </p:nvSpPr>
        <p:spPr>
          <a:xfrm>
            <a:off x="4202129" y="1253331"/>
            <a:ext cx="7890553" cy="4351338"/>
          </a:xfrm>
        </p:spPr>
        <p:txBody>
          <a:bodyPr/>
          <a:lstStyle/>
          <a:p>
            <a:pPr marL="0" indent="0">
              <a:buNone/>
            </a:pPr>
            <a:r>
              <a:rPr lang="en-GB" dirty="0">
                <a:solidFill>
                  <a:srgbClr val="E65000"/>
                </a:solidFill>
              </a:rPr>
              <a:t>5 May </a:t>
            </a:r>
          </a:p>
          <a:p>
            <a:pPr marL="0" indent="0">
              <a:buNone/>
            </a:pPr>
            <a:endParaRPr lang="en-GB" dirty="0">
              <a:solidFill>
                <a:srgbClr val="E65000"/>
              </a:solidFill>
            </a:endParaRPr>
          </a:p>
          <a:p>
            <a:pPr marL="0" indent="0">
              <a:buNone/>
            </a:pPr>
            <a:r>
              <a:rPr lang="en-GB" dirty="0">
                <a:solidFill>
                  <a:srgbClr val="E65000"/>
                </a:solidFill>
              </a:rPr>
              <a:t>We recommend you submit marks by </a:t>
            </a:r>
            <a:r>
              <a:rPr lang="en-GB" u="sng" dirty="0">
                <a:solidFill>
                  <a:srgbClr val="E65000"/>
                </a:solidFill>
              </a:rPr>
              <a:t>28</a:t>
            </a:r>
            <a:r>
              <a:rPr lang="en-GB" u="sng" baseline="30000" dirty="0">
                <a:solidFill>
                  <a:srgbClr val="E65000"/>
                </a:solidFill>
              </a:rPr>
              <a:t>th</a:t>
            </a:r>
            <a:r>
              <a:rPr lang="en-GB" u="sng" dirty="0">
                <a:solidFill>
                  <a:srgbClr val="E65000"/>
                </a:solidFill>
              </a:rPr>
              <a:t> April </a:t>
            </a:r>
            <a:r>
              <a:rPr lang="en-GB" dirty="0">
                <a:solidFill>
                  <a:srgbClr val="E65000"/>
                </a:solidFill>
              </a:rPr>
              <a:t>at the latest to give you time to prepare and upload the sample.</a:t>
            </a:r>
          </a:p>
          <a:p>
            <a:pPr marL="0" indent="0">
              <a:buNone/>
            </a:pPr>
            <a:endParaRPr lang="en-GB" dirty="0">
              <a:solidFill>
                <a:srgbClr val="E65000"/>
              </a:solidFill>
            </a:endParaRPr>
          </a:p>
          <a:p>
            <a:pPr marL="0" indent="0">
              <a:buNone/>
            </a:pPr>
            <a:r>
              <a:rPr lang="en-GB" dirty="0">
                <a:solidFill>
                  <a:srgbClr val="E65000"/>
                </a:solidFill>
              </a:rPr>
              <a:t>Component code: C680U30</a:t>
            </a:r>
          </a:p>
          <a:p>
            <a:endParaRPr lang="en-GB" dirty="0">
              <a:solidFill>
                <a:srgbClr val="E65000"/>
              </a:solidFill>
            </a:endParaRPr>
          </a:p>
          <a:p>
            <a:pPr marL="0" indent="0">
              <a:buNone/>
            </a:pPr>
            <a:endParaRPr lang="en-GB" dirty="0">
              <a:solidFill>
                <a:srgbClr val="E65000"/>
              </a:solidFill>
            </a:endParaRPr>
          </a:p>
        </p:txBody>
      </p:sp>
      <p:sp>
        <p:nvSpPr>
          <p:cNvPr id="8" name="Free-form: Shape 7">
            <a:extLst>
              <a:ext uri="{FF2B5EF4-FFF2-40B4-BE49-F238E27FC236}">
                <a16:creationId xmlns:a16="http://schemas.microsoft.com/office/drawing/2014/main" id="{0DE24214-9933-914B-97B0-2CC119A5BACB}"/>
              </a:ext>
            </a:extLst>
          </p:cNvPr>
          <p:cNvSpPr/>
          <p:nvPr/>
        </p:nvSpPr>
        <p:spPr>
          <a:xfrm>
            <a:off x="0" y="0"/>
            <a:ext cx="3883631" cy="6858000"/>
          </a:xfrm>
          <a:custGeom>
            <a:avLst/>
            <a:gdLst/>
            <a:ahLst/>
            <a:cxnLst/>
            <a:rect l="l" t="t" r="r" b="b"/>
            <a:pathLst>
              <a:path w="3883631" h="6858000">
                <a:moveTo>
                  <a:pt x="3427976" y="4547538"/>
                </a:moveTo>
                <a:lnTo>
                  <a:pt x="3427976" y="4949811"/>
                </a:lnTo>
                <a:lnTo>
                  <a:pt x="3767137" y="4949811"/>
                </a:lnTo>
                <a:lnTo>
                  <a:pt x="3767137" y="4858710"/>
                </a:lnTo>
                <a:lnTo>
                  <a:pt x="3552555" y="4858710"/>
                </a:lnTo>
                <a:lnTo>
                  <a:pt x="3552555" y="4779407"/>
                </a:lnTo>
                <a:lnTo>
                  <a:pt x="3746008" y="4779407"/>
                </a:lnTo>
                <a:lnTo>
                  <a:pt x="3746008" y="4697361"/>
                </a:lnTo>
                <a:lnTo>
                  <a:pt x="3552555" y="4697361"/>
                </a:lnTo>
                <a:lnTo>
                  <a:pt x="3552555" y="4633426"/>
                </a:lnTo>
                <a:lnTo>
                  <a:pt x="3761100" y="4633426"/>
                </a:lnTo>
                <a:lnTo>
                  <a:pt x="3761100" y="4547538"/>
                </a:lnTo>
                <a:close/>
                <a:moveTo>
                  <a:pt x="3183042" y="4540678"/>
                </a:moveTo>
                <a:cubicBezTo>
                  <a:pt x="3141150" y="4540678"/>
                  <a:pt x="3108176" y="4545937"/>
                  <a:pt x="3084120" y="4556456"/>
                </a:cubicBezTo>
                <a:cubicBezTo>
                  <a:pt x="3060065" y="4566975"/>
                  <a:pt x="3042045" y="4581427"/>
                  <a:pt x="3030063" y="4599811"/>
                </a:cubicBezTo>
                <a:cubicBezTo>
                  <a:pt x="3018081" y="4618196"/>
                  <a:pt x="3012090" y="4637725"/>
                  <a:pt x="3012090" y="4658396"/>
                </a:cubicBezTo>
                <a:cubicBezTo>
                  <a:pt x="3012090" y="4689861"/>
                  <a:pt x="3023798" y="4715746"/>
                  <a:pt x="3047213" y="4736052"/>
                </a:cubicBezTo>
                <a:cubicBezTo>
                  <a:pt x="3070446" y="4756358"/>
                  <a:pt x="3109320" y="4772639"/>
                  <a:pt x="3163834" y="4784895"/>
                </a:cubicBezTo>
                <a:cubicBezTo>
                  <a:pt x="3197128" y="4792213"/>
                  <a:pt x="3218348" y="4799988"/>
                  <a:pt x="3227495" y="4808220"/>
                </a:cubicBezTo>
                <a:cubicBezTo>
                  <a:pt x="3236642" y="4816452"/>
                  <a:pt x="3241215" y="4825781"/>
                  <a:pt x="3241215" y="4836209"/>
                </a:cubicBezTo>
                <a:cubicBezTo>
                  <a:pt x="3241215" y="4847185"/>
                  <a:pt x="3236413" y="4856835"/>
                  <a:pt x="3226809" y="4865158"/>
                </a:cubicBezTo>
                <a:cubicBezTo>
                  <a:pt x="3217205" y="4873482"/>
                  <a:pt x="3203531" y="4877643"/>
                  <a:pt x="3185786" y="4877643"/>
                </a:cubicBezTo>
                <a:cubicBezTo>
                  <a:pt x="3162005" y="4877643"/>
                  <a:pt x="3143711" y="4869503"/>
                  <a:pt x="3130906" y="4853222"/>
                </a:cubicBezTo>
                <a:cubicBezTo>
                  <a:pt x="3123040" y="4843160"/>
                  <a:pt x="3117826" y="4828525"/>
                  <a:pt x="3115265" y="4809317"/>
                </a:cubicBezTo>
                <a:lnTo>
                  <a:pt x="2996998" y="4816726"/>
                </a:lnTo>
                <a:cubicBezTo>
                  <a:pt x="3000473" y="4857338"/>
                  <a:pt x="3015383" y="4890815"/>
                  <a:pt x="3041725" y="4917157"/>
                </a:cubicBezTo>
                <a:cubicBezTo>
                  <a:pt x="3068068" y="4943500"/>
                  <a:pt x="3115448" y="4956671"/>
                  <a:pt x="3183865" y="4956671"/>
                </a:cubicBezTo>
                <a:cubicBezTo>
                  <a:pt x="3222830" y="4956671"/>
                  <a:pt x="3255118" y="4951046"/>
                  <a:pt x="3280729" y="4939795"/>
                </a:cubicBezTo>
                <a:cubicBezTo>
                  <a:pt x="3306340" y="4928545"/>
                  <a:pt x="3326280" y="4912035"/>
                  <a:pt x="3340549" y="4890266"/>
                </a:cubicBezTo>
                <a:cubicBezTo>
                  <a:pt x="3354818" y="4868497"/>
                  <a:pt x="3361952" y="4844715"/>
                  <a:pt x="3361952" y="4818921"/>
                </a:cubicBezTo>
                <a:cubicBezTo>
                  <a:pt x="3361952" y="4796969"/>
                  <a:pt x="3356601" y="4777121"/>
                  <a:pt x="3345900" y="4759376"/>
                </a:cubicBezTo>
                <a:cubicBezTo>
                  <a:pt x="3335198" y="4741632"/>
                  <a:pt x="3318094" y="4726768"/>
                  <a:pt x="3294587" y="4714786"/>
                </a:cubicBezTo>
                <a:cubicBezTo>
                  <a:pt x="3271080" y="4702804"/>
                  <a:pt x="3232160" y="4690959"/>
                  <a:pt x="3177829" y="4679251"/>
                </a:cubicBezTo>
                <a:cubicBezTo>
                  <a:pt x="3155876" y="4674678"/>
                  <a:pt x="3141973" y="4669738"/>
                  <a:pt x="3136119" y="4664433"/>
                </a:cubicBezTo>
                <a:cubicBezTo>
                  <a:pt x="3130083" y="4659311"/>
                  <a:pt x="3127064" y="4653549"/>
                  <a:pt x="3127064" y="4647146"/>
                </a:cubicBezTo>
                <a:cubicBezTo>
                  <a:pt x="3127064" y="4638365"/>
                  <a:pt x="3130723" y="4630910"/>
                  <a:pt x="3138040" y="4624782"/>
                </a:cubicBezTo>
                <a:cubicBezTo>
                  <a:pt x="3145358" y="4618654"/>
                  <a:pt x="3156242" y="4615590"/>
                  <a:pt x="3170694" y="4615590"/>
                </a:cubicBezTo>
                <a:cubicBezTo>
                  <a:pt x="3188256" y="4615590"/>
                  <a:pt x="3202022" y="4619706"/>
                  <a:pt x="3211992" y="4627938"/>
                </a:cubicBezTo>
                <a:cubicBezTo>
                  <a:pt x="3221962" y="4636170"/>
                  <a:pt x="3228501" y="4649341"/>
                  <a:pt x="3231611" y="4667451"/>
                </a:cubicBezTo>
                <a:lnTo>
                  <a:pt x="3348781" y="4660591"/>
                </a:lnTo>
                <a:cubicBezTo>
                  <a:pt x="3343659" y="4618882"/>
                  <a:pt x="3327606" y="4588470"/>
                  <a:pt x="3300623" y="4569353"/>
                </a:cubicBezTo>
                <a:cubicBezTo>
                  <a:pt x="3273640" y="4550236"/>
                  <a:pt x="3234447" y="4540678"/>
                  <a:pt x="3183042" y="4540678"/>
                </a:cubicBezTo>
                <a:close/>
                <a:moveTo>
                  <a:pt x="2769314" y="4540678"/>
                </a:moveTo>
                <a:cubicBezTo>
                  <a:pt x="2704555" y="4540678"/>
                  <a:pt x="2654477" y="4558548"/>
                  <a:pt x="2619079" y="4594289"/>
                </a:cubicBezTo>
                <a:cubicBezTo>
                  <a:pt x="2583681" y="4630030"/>
                  <a:pt x="2565982" y="4681172"/>
                  <a:pt x="2565982" y="4747714"/>
                </a:cubicBezTo>
                <a:cubicBezTo>
                  <a:pt x="2565982" y="4797624"/>
                  <a:pt x="2576043" y="4838575"/>
                  <a:pt x="2596166" y="4870567"/>
                </a:cubicBezTo>
                <a:cubicBezTo>
                  <a:pt x="2616289" y="4902559"/>
                  <a:pt x="2640208" y="4924908"/>
                  <a:pt x="2667922" y="4937613"/>
                </a:cubicBezTo>
                <a:cubicBezTo>
                  <a:pt x="2695637" y="4950319"/>
                  <a:pt x="2731355" y="4956671"/>
                  <a:pt x="2775076" y="4956671"/>
                </a:cubicBezTo>
                <a:cubicBezTo>
                  <a:pt x="2811114" y="4956671"/>
                  <a:pt x="2840796" y="4951457"/>
                  <a:pt x="2864120" y="4941030"/>
                </a:cubicBezTo>
                <a:cubicBezTo>
                  <a:pt x="2887444" y="4930603"/>
                  <a:pt x="2906972" y="4915145"/>
                  <a:pt x="2922705" y="4894656"/>
                </a:cubicBezTo>
                <a:cubicBezTo>
                  <a:pt x="2938437" y="4874168"/>
                  <a:pt x="2949962" y="4848648"/>
                  <a:pt x="2957279" y="4818098"/>
                </a:cubicBezTo>
                <a:lnTo>
                  <a:pt x="2848342" y="4785170"/>
                </a:lnTo>
                <a:cubicBezTo>
                  <a:pt x="2842854" y="4810598"/>
                  <a:pt x="2834027" y="4829989"/>
                  <a:pt x="2821862" y="4843343"/>
                </a:cubicBezTo>
                <a:cubicBezTo>
                  <a:pt x="2809697" y="4856698"/>
                  <a:pt x="2791723" y="4863374"/>
                  <a:pt x="2767942" y="4863374"/>
                </a:cubicBezTo>
                <a:cubicBezTo>
                  <a:pt x="2743429" y="4863374"/>
                  <a:pt x="2724403" y="4855107"/>
                  <a:pt x="2710866" y="4838571"/>
                </a:cubicBezTo>
                <a:cubicBezTo>
                  <a:pt x="2697329" y="4822036"/>
                  <a:pt x="2690561" y="4791476"/>
                  <a:pt x="2690561" y="4746891"/>
                </a:cubicBezTo>
                <a:cubicBezTo>
                  <a:pt x="2690561" y="4710899"/>
                  <a:pt x="2696231" y="4684498"/>
                  <a:pt x="2707574" y="4667688"/>
                </a:cubicBezTo>
                <a:cubicBezTo>
                  <a:pt x="2722574" y="4645029"/>
                  <a:pt x="2744160" y="4633700"/>
                  <a:pt x="2772332" y="4633700"/>
                </a:cubicBezTo>
                <a:cubicBezTo>
                  <a:pt x="2784772" y="4633700"/>
                  <a:pt x="2796022" y="4636261"/>
                  <a:pt x="2806084" y="4641383"/>
                </a:cubicBezTo>
                <a:cubicBezTo>
                  <a:pt x="2816145" y="4646506"/>
                  <a:pt x="2824652" y="4653823"/>
                  <a:pt x="2831603" y="4663335"/>
                </a:cubicBezTo>
                <a:cubicBezTo>
                  <a:pt x="2835810" y="4669007"/>
                  <a:pt x="2839835" y="4677970"/>
                  <a:pt x="2843677" y="4690227"/>
                </a:cubicBezTo>
                <a:lnTo>
                  <a:pt x="2953438" y="4665805"/>
                </a:lnTo>
                <a:cubicBezTo>
                  <a:pt x="2939352" y="4623364"/>
                  <a:pt x="2917811" y="4591900"/>
                  <a:pt x="2888816" y="4571411"/>
                </a:cubicBezTo>
                <a:cubicBezTo>
                  <a:pt x="2859821" y="4550922"/>
                  <a:pt x="2819987" y="4540678"/>
                  <a:pt x="2769314" y="4540678"/>
                </a:cubicBezTo>
                <a:close/>
                <a:moveTo>
                  <a:pt x="2315211" y="4540678"/>
                </a:moveTo>
                <a:cubicBezTo>
                  <a:pt x="2269112" y="4540678"/>
                  <a:pt x="2232433" y="4547172"/>
                  <a:pt x="2205176" y="4560160"/>
                </a:cubicBezTo>
                <a:cubicBezTo>
                  <a:pt x="2170236" y="4576990"/>
                  <a:pt x="2143710" y="4601641"/>
                  <a:pt x="2125600" y="4634112"/>
                </a:cubicBezTo>
                <a:cubicBezTo>
                  <a:pt x="2107489" y="4666583"/>
                  <a:pt x="2098434" y="4704770"/>
                  <a:pt x="2098434" y="4748674"/>
                </a:cubicBezTo>
                <a:cubicBezTo>
                  <a:pt x="2098434" y="4790384"/>
                  <a:pt x="2106712" y="4827337"/>
                  <a:pt x="2123267" y="4859533"/>
                </a:cubicBezTo>
                <a:cubicBezTo>
                  <a:pt x="2139823" y="4891729"/>
                  <a:pt x="2163147" y="4915968"/>
                  <a:pt x="2193240" y="4932249"/>
                </a:cubicBezTo>
                <a:cubicBezTo>
                  <a:pt x="2223332" y="4948531"/>
                  <a:pt x="2262252" y="4956671"/>
                  <a:pt x="2309998" y="4956671"/>
                </a:cubicBezTo>
                <a:cubicBezTo>
                  <a:pt x="2348780" y="4956671"/>
                  <a:pt x="2382303" y="4952143"/>
                  <a:pt x="2410566" y="4943088"/>
                </a:cubicBezTo>
                <a:cubicBezTo>
                  <a:pt x="2438829" y="4934033"/>
                  <a:pt x="2471346" y="4916974"/>
                  <a:pt x="2508116" y="4891912"/>
                </a:cubicBezTo>
                <a:lnTo>
                  <a:pt x="2508116" y="4720411"/>
                </a:lnTo>
                <a:lnTo>
                  <a:pt x="2316035" y="4720411"/>
                </a:lnTo>
                <a:lnTo>
                  <a:pt x="2316035" y="4804104"/>
                </a:lnTo>
                <a:lnTo>
                  <a:pt x="2399178" y="4804104"/>
                </a:lnTo>
                <a:lnTo>
                  <a:pt x="2399178" y="4841971"/>
                </a:lnTo>
                <a:cubicBezTo>
                  <a:pt x="2382897" y="4851667"/>
                  <a:pt x="2368445" y="4858527"/>
                  <a:pt x="2355823" y="4862551"/>
                </a:cubicBezTo>
                <a:cubicBezTo>
                  <a:pt x="2343200" y="4866576"/>
                  <a:pt x="2329938" y="4868588"/>
                  <a:pt x="2316035" y="4868588"/>
                </a:cubicBezTo>
                <a:cubicBezTo>
                  <a:pt x="2286765" y="4868588"/>
                  <a:pt x="2263944" y="4859258"/>
                  <a:pt x="2247571" y="4840599"/>
                </a:cubicBezTo>
                <a:cubicBezTo>
                  <a:pt x="2231199" y="4821940"/>
                  <a:pt x="2223012" y="4790841"/>
                  <a:pt x="2223012" y="4747302"/>
                </a:cubicBezTo>
                <a:cubicBezTo>
                  <a:pt x="2223012" y="4706325"/>
                  <a:pt x="2231107" y="4676370"/>
                  <a:pt x="2247297" y="4657436"/>
                </a:cubicBezTo>
                <a:cubicBezTo>
                  <a:pt x="2263487" y="4638502"/>
                  <a:pt x="2285210" y="4629035"/>
                  <a:pt x="2312467" y="4629035"/>
                </a:cubicBezTo>
                <a:cubicBezTo>
                  <a:pt x="2330761" y="4629035"/>
                  <a:pt x="2345807" y="4633060"/>
                  <a:pt x="2357607" y="4641109"/>
                </a:cubicBezTo>
                <a:cubicBezTo>
                  <a:pt x="2369406" y="4649158"/>
                  <a:pt x="2377775" y="4660775"/>
                  <a:pt x="2382714" y="4675958"/>
                </a:cubicBezTo>
                <a:lnTo>
                  <a:pt x="2502628" y="4654555"/>
                </a:lnTo>
                <a:cubicBezTo>
                  <a:pt x="2495311" y="4628578"/>
                  <a:pt x="2484380" y="4607129"/>
                  <a:pt x="2469837" y="4590207"/>
                </a:cubicBezTo>
                <a:cubicBezTo>
                  <a:pt x="2455294" y="4573286"/>
                  <a:pt x="2437000" y="4560801"/>
                  <a:pt x="2414956" y="4552752"/>
                </a:cubicBezTo>
                <a:cubicBezTo>
                  <a:pt x="2392913" y="4544703"/>
                  <a:pt x="2359665" y="4540678"/>
                  <a:pt x="2315211" y="4540678"/>
                </a:cubicBezTo>
                <a:close/>
                <a:moveTo>
                  <a:pt x="2888079" y="3392204"/>
                </a:moveTo>
                <a:cubicBezTo>
                  <a:pt x="2902896" y="3392204"/>
                  <a:pt x="2915153" y="3397829"/>
                  <a:pt x="2924849" y="3409080"/>
                </a:cubicBezTo>
                <a:cubicBezTo>
                  <a:pt x="2934544" y="3420330"/>
                  <a:pt x="2939392" y="3437389"/>
                  <a:pt x="2939392" y="3460256"/>
                </a:cubicBezTo>
                <a:cubicBezTo>
                  <a:pt x="2939392" y="3485500"/>
                  <a:pt x="2934636" y="3503702"/>
                  <a:pt x="2925123" y="3514861"/>
                </a:cubicBezTo>
                <a:cubicBezTo>
                  <a:pt x="2915610" y="3526021"/>
                  <a:pt x="2903720" y="3531600"/>
                  <a:pt x="2889451" y="3531600"/>
                </a:cubicBezTo>
                <a:cubicBezTo>
                  <a:pt x="2876096" y="3531600"/>
                  <a:pt x="2864892" y="3526066"/>
                  <a:pt x="2855837" y="3514999"/>
                </a:cubicBezTo>
                <a:cubicBezTo>
                  <a:pt x="2846781" y="3503931"/>
                  <a:pt x="2842254" y="3486507"/>
                  <a:pt x="2842254" y="3462725"/>
                </a:cubicBezTo>
                <a:cubicBezTo>
                  <a:pt x="2842254" y="3437297"/>
                  <a:pt x="2846644" y="3419187"/>
                  <a:pt x="2855425" y="3408394"/>
                </a:cubicBezTo>
                <a:cubicBezTo>
                  <a:pt x="2864206" y="3397601"/>
                  <a:pt x="2875091" y="3392204"/>
                  <a:pt x="2888079" y="3392204"/>
                </a:cubicBezTo>
                <a:close/>
                <a:moveTo>
                  <a:pt x="2527580" y="3385618"/>
                </a:moveTo>
                <a:cubicBezTo>
                  <a:pt x="2542946" y="3385618"/>
                  <a:pt x="2555843" y="3391792"/>
                  <a:pt x="2566271" y="3404140"/>
                </a:cubicBezTo>
                <a:cubicBezTo>
                  <a:pt x="2576698" y="3416488"/>
                  <a:pt x="2581911" y="3435285"/>
                  <a:pt x="2581911" y="3460530"/>
                </a:cubicBezTo>
                <a:cubicBezTo>
                  <a:pt x="2581911" y="3487604"/>
                  <a:pt x="2576743" y="3507270"/>
                  <a:pt x="2566408" y="3519526"/>
                </a:cubicBezTo>
                <a:cubicBezTo>
                  <a:pt x="2556072" y="3531783"/>
                  <a:pt x="2542855" y="3537911"/>
                  <a:pt x="2526757" y="3537911"/>
                </a:cubicBezTo>
                <a:cubicBezTo>
                  <a:pt x="2510841" y="3537911"/>
                  <a:pt x="2497624" y="3531691"/>
                  <a:pt x="2487106" y="3519252"/>
                </a:cubicBezTo>
                <a:cubicBezTo>
                  <a:pt x="2476587" y="3506812"/>
                  <a:pt x="2471327" y="3487604"/>
                  <a:pt x="2471327" y="3461628"/>
                </a:cubicBezTo>
                <a:cubicBezTo>
                  <a:pt x="2471327" y="3436017"/>
                  <a:pt x="2476633" y="3416946"/>
                  <a:pt x="2487243" y="3404415"/>
                </a:cubicBezTo>
                <a:cubicBezTo>
                  <a:pt x="2497853" y="3391884"/>
                  <a:pt x="2511299" y="3385618"/>
                  <a:pt x="2527580" y="3385618"/>
                </a:cubicBezTo>
                <a:close/>
                <a:moveTo>
                  <a:pt x="3271353" y="3374917"/>
                </a:moveTo>
                <a:cubicBezTo>
                  <a:pt x="3286720" y="3374917"/>
                  <a:pt x="3299113" y="3379582"/>
                  <a:pt x="3308535" y="3388911"/>
                </a:cubicBezTo>
                <a:cubicBezTo>
                  <a:pt x="3317956" y="3398241"/>
                  <a:pt x="3323764" y="3413699"/>
                  <a:pt x="3325959" y="3435285"/>
                </a:cubicBezTo>
                <a:lnTo>
                  <a:pt x="3215924" y="3435285"/>
                </a:lnTo>
                <a:cubicBezTo>
                  <a:pt x="3217753" y="3417906"/>
                  <a:pt x="3222052" y="3404826"/>
                  <a:pt x="3228821" y="3396046"/>
                </a:cubicBezTo>
                <a:cubicBezTo>
                  <a:pt x="3239431" y="3381960"/>
                  <a:pt x="3253609" y="3374917"/>
                  <a:pt x="3271353" y="3374917"/>
                </a:cubicBezTo>
                <a:close/>
                <a:moveTo>
                  <a:pt x="3621699" y="3308786"/>
                </a:moveTo>
                <a:cubicBezTo>
                  <a:pt x="3588771" y="3308786"/>
                  <a:pt x="3562520" y="3312212"/>
                  <a:pt x="3542946" y="3319065"/>
                </a:cubicBezTo>
                <a:cubicBezTo>
                  <a:pt x="3523372" y="3325918"/>
                  <a:pt x="3508005" y="3336289"/>
                  <a:pt x="3496846" y="3350178"/>
                </a:cubicBezTo>
                <a:cubicBezTo>
                  <a:pt x="3485687" y="3364066"/>
                  <a:pt x="3480108" y="3380606"/>
                  <a:pt x="3480108" y="3399797"/>
                </a:cubicBezTo>
                <a:cubicBezTo>
                  <a:pt x="3480108" y="3417342"/>
                  <a:pt x="3485276" y="3432967"/>
                  <a:pt x="3495611" y="3446673"/>
                </a:cubicBezTo>
                <a:cubicBezTo>
                  <a:pt x="3505947" y="3460378"/>
                  <a:pt x="3518661" y="3470110"/>
                  <a:pt x="3533753" y="3475866"/>
                </a:cubicBezTo>
                <a:cubicBezTo>
                  <a:pt x="3548845" y="3481623"/>
                  <a:pt x="3575782" y="3487882"/>
                  <a:pt x="3614565" y="3494641"/>
                </a:cubicBezTo>
                <a:cubicBezTo>
                  <a:pt x="3640541" y="3499209"/>
                  <a:pt x="3656548" y="3503045"/>
                  <a:pt x="3662585" y="3506149"/>
                </a:cubicBezTo>
                <a:cubicBezTo>
                  <a:pt x="3671000" y="3510534"/>
                  <a:pt x="3675207" y="3516745"/>
                  <a:pt x="3675207" y="3524783"/>
                </a:cubicBezTo>
                <a:cubicBezTo>
                  <a:pt x="3675207" y="3531906"/>
                  <a:pt x="3672006" y="3537841"/>
                  <a:pt x="3665603" y="3542589"/>
                </a:cubicBezTo>
                <a:cubicBezTo>
                  <a:pt x="3657371" y="3548983"/>
                  <a:pt x="3645755" y="3552180"/>
                  <a:pt x="3630754" y="3552180"/>
                </a:cubicBezTo>
                <a:cubicBezTo>
                  <a:pt x="3617034" y="3552180"/>
                  <a:pt x="3606058" y="3549345"/>
                  <a:pt x="3597826" y="3543674"/>
                </a:cubicBezTo>
                <a:cubicBezTo>
                  <a:pt x="3589594" y="3538003"/>
                  <a:pt x="3583191" y="3528581"/>
                  <a:pt x="3578618" y="3515410"/>
                </a:cubicBezTo>
                <a:lnTo>
                  <a:pt x="3467760" y="3525837"/>
                </a:lnTo>
                <a:cubicBezTo>
                  <a:pt x="3474162" y="3553826"/>
                  <a:pt x="3488660" y="3575413"/>
                  <a:pt x="3511252" y="3590596"/>
                </a:cubicBezTo>
                <a:cubicBezTo>
                  <a:pt x="3533845" y="3605780"/>
                  <a:pt x="3571758" y="3613372"/>
                  <a:pt x="3624992" y="3613372"/>
                </a:cubicBezTo>
                <a:cubicBezTo>
                  <a:pt x="3662677" y="3613372"/>
                  <a:pt x="3692449" y="3608666"/>
                  <a:pt x="3714310" y="3599255"/>
                </a:cubicBezTo>
                <a:cubicBezTo>
                  <a:pt x="3736170" y="3589844"/>
                  <a:pt x="3752177" y="3577189"/>
                  <a:pt x="3762330" y="3561289"/>
                </a:cubicBezTo>
                <a:cubicBezTo>
                  <a:pt x="3772483" y="3545389"/>
                  <a:pt x="3777559" y="3529033"/>
                  <a:pt x="3777559" y="3512220"/>
                </a:cubicBezTo>
                <a:cubicBezTo>
                  <a:pt x="3777559" y="3495590"/>
                  <a:pt x="3772757" y="3480331"/>
                  <a:pt x="3763153" y="3466443"/>
                </a:cubicBezTo>
                <a:cubicBezTo>
                  <a:pt x="3753549" y="3452554"/>
                  <a:pt x="3739692" y="3441863"/>
                  <a:pt x="3721581" y="3434370"/>
                </a:cubicBezTo>
                <a:cubicBezTo>
                  <a:pt x="3703471" y="3426876"/>
                  <a:pt x="3675848" y="3421029"/>
                  <a:pt x="3638712" y="3416827"/>
                </a:cubicBezTo>
                <a:cubicBezTo>
                  <a:pt x="3614199" y="3413903"/>
                  <a:pt x="3598283" y="3410615"/>
                  <a:pt x="3590966" y="3406962"/>
                </a:cubicBezTo>
                <a:cubicBezTo>
                  <a:pt x="3583649" y="3403309"/>
                  <a:pt x="3579990" y="3397921"/>
                  <a:pt x="3579990" y="3390798"/>
                </a:cubicBezTo>
                <a:cubicBezTo>
                  <a:pt x="3579990" y="3384404"/>
                  <a:pt x="3582871" y="3378969"/>
                  <a:pt x="3588634" y="3374494"/>
                </a:cubicBezTo>
                <a:cubicBezTo>
                  <a:pt x="3594396" y="3370020"/>
                  <a:pt x="3603589" y="3367782"/>
                  <a:pt x="3616211" y="3367782"/>
                </a:cubicBezTo>
                <a:cubicBezTo>
                  <a:pt x="3628651" y="3367782"/>
                  <a:pt x="3639261" y="3370709"/>
                  <a:pt x="3648042" y="3376563"/>
                </a:cubicBezTo>
                <a:cubicBezTo>
                  <a:pt x="3654445" y="3380953"/>
                  <a:pt x="3659018" y="3387814"/>
                  <a:pt x="3661762" y="3397143"/>
                </a:cubicBezTo>
                <a:lnTo>
                  <a:pt x="3767681" y="3386716"/>
                </a:lnTo>
                <a:cubicBezTo>
                  <a:pt x="3760364" y="3367691"/>
                  <a:pt x="3751171" y="3352599"/>
                  <a:pt x="3740104" y="3341440"/>
                </a:cubicBezTo>
                <a:cubicBezTo>
                  <a:pt x="3729036" y="3330281"/>
                  <a:pt x="3715225" y="3322048"/>
                  <a:pt x="3698669" y="3316743"/>
                </a:cubicBezTo>
                <a:cubicBezTo>
                  <a:pt x="3682113" y="3311438"/>
                  <a:pt x="3656457" y="3308786"/>
                  <a:pt x="3621699" y="3308786"/>
                </a:cubicBezTo>
                <a:close/>
                <a:moveTo>
                  <a:pt x="3266688" y="3308786"/>
                </a:moveTo>
                <a:cubicBezTo>
                  <a:pt x="3215284" y="3308786"/>
                  <a:pt x="3174992" y="3322872"/>
                  <a:pt x="3145814" y="3351044"/>
                </a:cubicBezTo>
                <a:cubicBezTo>
                  <a:pt x="3116636" y="3379216"/>
                  <a:pt x="3102047" y="3416077"/>
                  <a:pt x="3102047" y="3461628"/>
                </a:cubicBezTo>
                <a:cubicBezTo>
                  <a:pt x="3102047" y="3493641"/>
                  <a:pt x="3109319" y="3521493"/>
                  <a:pt x="3123862" y="3545183"/>
                </a:cubicBezTo>
                <a:cubicBezTo>
                  <a:pt x="3138405" y="3568873"/>
                  <a:pt x="3156745" y="3586160"/>
                  <a:pt x="3178880" y="3597045"/>
                </a:cubicBezTo>
                <a:cubicBezTo>
                  <a:pt x="3201015" y="3607930"/>
                  <a:pt x="3231382" y="3613372"/>
                  <a:pt x="3269981" y="3613372"/>
                </a:cubicBezTo>
                <a:cubicBezTo>
                  <a:pt x="3314434" y="3613372"/>
                  <a:pt x="3348552" y="3607015"/>
                  <a:pt x="3372333" y="3594301"/>
                </a:cubicBezTo>
                <a:cubicBezTo>
                  <a:pt x="3396114" y="3581587"/>
                  <a:pt x="3416420" y="3560595"/>
                  <a:pt x="3433250" y="3531325"/>
                </a:cubicBezTo>
                <a:lnTo>
                  <a:pt x="3323215" y="3521173"/>
                </a:lnTo>
                <a:cubicBezTo>
                  <a:pt x="3316263" y="3529953"/>
                  <a:pt x="3309769" y="3536082"/>
                  <a:pt x="3303732" y="3539558"/>
                </a:cubicBezTo>
                <a:cubicBezTo>
                  <a:pt x="3293854" y="3545046"/>
                  <a:pt x="3283427" y="3547790"/>
                  <a:pt x="3272451" y="3547790"/>
                </a:cubicBezTo>
                <a:cubicBezTo>
                  <a:pt x="3255072" y="3547790"/>
                  <a:pt x="3240986" y="3541478"/>
                  <a:pt x="3230193" y="3528856"/>
                </a:cubicBezTo>
                <a:cubicBezTo>
                  <a:pt x="3222510" y="3520075"/>
                  <a:pt x="3217662" y="3506721"/>
                  <a:pt x="3215649" y="3488793"/>
                </a:cubicBezTo>
                <a:lnTo>
                  <a:pt x="3439561" y="3488793"/>
                </a:lnTo>
                <a:lnTo>
                  <a:pt x="3439561" y="3476171"/>
                </a:lnTo>
                <a:cubicBezTo>
                  <a:pt x="3439561" y="3437755"/>
                  <a:pt x="3433250" y="3406564"/>
                  <a:pt x="3420628" y="3382600"/>
                </a:cubicBezTo>
                <a:cubicBezTo>
                  <a:pt x="3408005" y="3358636"/>
                  <a:pt x="3389620" y="3340342"/>
                  <a:pt x="3365473" y="3327720"/>
                </a:cubicBezTo>
                <a:cubicBezTo>
                  <a:pt x="3341326" y="3315097"/>
                  <a:pt x="3308397" y="3308786"/>
                  <a:pt x="3266688" y="3308786"/>
                </a:cubicBezTo>
                <a:close/>
                <a:moveTo>
                  <a:pt x="2525933" y="3308786"/>
                </a:moveTo>
                <a:cubicBezTo>
                  <a:pt x="2474895" y="3308786"/>
                  <a:pt x="2434375" y="3323192"/>
                  <a:pt x="2404373" y="3352004"/>
                </a:cubicBezTo>
                <a:cubicBezTo>
                  <a:pt x="2374372" y="3380816"/>
                  <a:pt x="2359372" y="3417449"/>
                  <a:pt x="2359372" y="3461902"/>
                </a:cubicBezTo>
                <a:cubicBezTo>
                  <a:pt x="2359372" y="3509648"/>
                  <a:pt x="2377116" y="3548247"/>
                  <a:pt x="2412605" y="3577699"/>
                </a:cubicBezTo>
                <a:cubicBezTo>
                  <a:pt x="2441509" y="3601481"/>
                  <a:pt x="2479377" y="3613372"/>
                  <a:pt x="2526208" y="3613372"/>
                </a:cubicBezTo>
                <a:cubicBezTo>
                  <a:pt x="2578710" y="3613372"/>
                  <a:pt x="2619825" y="3599057"/>
                  <a:pt x="2649551" y="3570428"/>
                </a:cubicBezTo>
                <a:cubicBezTo>
                  <a:pt x="2679278" y="3541799"/>
                  <a:pt x="2694142" y="3505074"/>
                  <a:pt x="2694142" y="3460256"/>
                </a:cubicBezTo>
                <a:cubicBezTo>
                  <a:pt x="2694142" y="3420376"/>
                  <a:pt x="2682159" y="3386807"/>
                  <a:pt x="2658195" y="3359550"/>
                </a:cubicBezTo>
                <a:cubicBezTo>
                  <a:pt x="2628377" y="3325707"/>
                  <a:pt x="2584289" y="3308786"/>
                  <a:pt x="2525933" y="3308786"/>
                </a:cubicBezTo>
                <a:close/>
                <a:moveTo>
                  <a:pt x="2158026" y="3308786"/>
                </a:moveTo>
                <a:cubicBezTo>
                  <a:pt x="2124000" y="3308786"/>
                  <a:pt x="2096102" y="3313264"/>
                  <a:pt x="2074333" y="3322219"/>
                </a:cubicBezTo>
                <a:cubicBezTo>
                  <a:pt x="2060613" y="3327884"/>
                  <a:pt x="2047259" y="3336520"/>
                  <a:pt x="2034270" y="3348126"/>
                </a:cubicBezTo>
                <a:cubicBezTo>
                  <a:pt x="2021282" y="3359732"/>
                  <a:pt x="2011038" y="3372846"/>
                  <a:pt x="2003537" y="3387466"/>
                </a:cubicBezTo>
                <a:cubicBezTo>
                  <a:pt x="1993293" y="3407389"/>
                  <a:pt x="1988171" y="3432338"/>
                  <a:pt x="1988171" y="3462314"/>
                </a:cubicBezTo>
                <a:cubicBezTo>
                  <a:pt x="1988171" y="3491008"/>
                  <a:pt x="1992378" y="3514038"/>
                  <a:pt x="2000793" y="3531401"/>
                </a:cubicBezTo>
                <a:cubicBezTo>
                  <a:pt x="2009208" y="3548764"/>
                  <a:pt x="2020825" y="3563888"/>
                  <a:pt x="2035643" y="3576773"/>
                </a:cubicBezTo>
                <a:cubicBezTo>
                  <a:pt x="2050460" y="3589659"/>
                  <a:pt x="2068159" y="3598980"/>
                  <a:pt x="2088739" y="3604737"/>
                </a:cubicBezTo>
                <a:cubicBezTo>
                  <a:pt x="2109319" y="3610493"/>
                  <a:pt x="2135067" y="3613372"/>
                  <a:pt x="2165983" y="3613372"/>
                </a:cubicBezTo>
                <a:cubicBezTo>
                  <a:pt x="2197997" y="3613372"/>
                  <a:pt x="2224385" y="3608890"/>
                  <a:pt x="2245148" y="3599926"/>
                </a:cubicBezTo>
                <a:cubicBezTo>
                  <a:pt x="2265911" y="3590962"/>
                  <a:pt x="2282970" y="3578385"/>
                  <a:pt x="2296324" y="3562196"/>
                </a:cubicBezTo>
                <a:cubicBezTo>
                  <a:pt x="2309678" y="3546006"/>
                  <a:pt x="2319282" y="3526844"/>
                  <a:pt x="2325136" y="3504709"/>
                </a:cubicBezTo>
                <a:lnTo>
                  <a:pt x="2218943" y="3492635"/>
                </a:lnTo>
                <a:cubicBezTo>
                  <a:pt x="2214004" y="3508184"/>
                  <a:pt x="2206549" y="3519709"/>
                  <a:pt x="2196579" y="3527209"/>
                </a:cubicBezTo>
                <a:cubicBezTo>
                  <a:pt x="2186609" y="3534710"/>
                  <a:pt x="2174307" y="3538460"/>
                  <a:pt x="2159672" y="3538460"/>
                </a:cubicBezTo>
                <a:cubicBezTo>
                  <a:pt x="2142110" y="3538460"/>
                  <a:pt x="2127658" y="3532252"/>
                  <a:pt x="2116317" y="3519835"/>
                </a:cubicBezTo>
                <a:cubicBezTo>
                  <a:pt x="2104975" y="3507418"/>
                  <a:pt x="2099304" y="3489249"/>
                  <a:pt x="2099304" y="3465328"/>
                </a:cubicBezTo>
                <a:cubicBezTo>
                  <a:pt x="2099304" y="3438482"/>
                  <a:pt x="2105020" y="3418440"/>
                  <a:pt x="2116454" y="3405202"/>
                </a:cubicBezTo>
                <a:cubicBezTo>
                  <a:pt x="2127887" y="3391963"/>
                  <a:pt x="2142842" y="3385344"/>
                  <a:pt x="2161318" y="3385344"/>
                </a:cubicBezTo>
                <a:cubicBezTo>
                  <a:pt x="2175953" y="3385344"/>
                  <a:pt x="2187615" y="3388499"/>
                  <a:pt x="2196305" y="3394811"/>
                </a:cubicBezTo>
                <a:cubicBezTo>
                  <a:pt x="2204994" y="3401122"/>
                  <a:pt x="2210985" y="3410498"/>
                  <a:pt x="2214278" y="3422937"/>
                </a:cubicBezTo>
                <a:lnTo>
                  <a:pt x="2319374" y="3408942"/>
                </a:lnTo>
                <a:cubicBezTo>
                  <a:pt x="2309313" y="3376197"/>
                  <a:pt x="2291797" y="3351318"/>
                  <a:pt x="2266826" y="3334305"/>
                </a:cubicBezTo>
                <a:cubicBezTo>
                  <a:pt x="2241855" y="3317292"/>
                  <a:pt x="2205589" y="3308786"/>
                  <a:pt x="2158026" y="3308786"/>
                </a:cubicBezTo>
                <a:close/>
                <a:moveTo>
                  <a:pt x="2938569" y="3204513"/>
                </a:moveTo>
                <a:lnTo>
                  <a:pt x="2938569" y="3343909"/>
                </a:lnTo>
                <a:cubicBezTo>
                  <a:pt x="2927593" y="3332201"/>
                  <a:pt x="2915016" y="3323420"/>
                  <a:pt x="2900838" y="3317567"/>
                </a:cubicBezTo>
                <a:cubicBezTo>
                  <a:pt x="2886661" y="3311713"/>
                  <a:pt x="2870883" y="3308786"/>
                  <a:pt x="2853504" y="3308786"/>
                </a:cubicBezTo>
                <a:cubicBezTo>
                  <a:pt x="2817832" y="3308786"/>
                  <a:pt x="2788425" y="3321591"/>
                  <a:pt x="2765284" y="3347202"/>
                </a:cubicBezTo>
                <a:cubicBezTo>
                  <a:pt x="2742143" y="3372813"/>
                  <a:pt x="2730572" y="3409766"/>
                  <a:pt x="2730572" y="3458060"/>
                </a:cubicBezTo>
                <a:cubicBezTo>
                  <a:pt x="2730572" y="3501233"/>
                  <a:pt x="2741045" y="3537911"/>
                  <a:pt x="2761991" y="3568095"/>
                </a:cubicBezTo>
                <a:cubicBezTo>
                  <a:pt x="2782937" y="3598280"/>
                  <a:pt x="2813258" y="3613372"/>
                  <a:pt x="2852955" y="3613372"/>
                </a:cubicBezTo>
                <a:cubicBezTo>
                  <a:pt x="2872712" y="3613372"/>
                  <a:pt x="2890640" y="3609164"/>
                  <a:pt x="2906738" y="3600749"/>
                </a:cubicBezTo>
                <a:cubicBezTo>
                  <a:pt x="2918812" y="3594347"/>
                  <a:pt x="2932166" y="3581999"/>
                  <a:pt x="2946801" y="3563705"/>
                </a:cubicBezTo>
                <a:lnTo>
                  <a:pt x="2946801" y="3606786"/>
                </a:lnTo>
                <a:lnTo>
                  <a:pt x="3051348" y="3606786"/>
                </a:lnTo>
                <a:lnTo>
                  <a:pt x="3051348" y="3204513"/>
                </a:lnTo>
                <a:close/>
                <a:moveTo>
                  <a:pt x="1887838" y="2724082"/>
                </a:moveTo>
                <a:cubicBezTo>
                  <a:pt x="1901009" y="2724082"/>
                  <a:pt x="1912168" y="2729616"/>
                  <a:pt x="1921315" y="2740683"/>
                </a:cubicBezTo>
                <a:cubicBezTo>
                  <a:pt x="1930462" y="2751751"/>
                  <a:pt x="1935035" y="2769084"/>
                  <a:pt x="1935035" y="2792682"/>
                </a:cubicBezTo>
                <a:cubicBezTo>
                  <a:pt x="1935035" y="2818293"/>
                  <a:pt x="1930644" y="2836450"/>
                  <a:pt x="1921863" y="2847151"/>
                </a:cubicBezTo>
                <a:cubicBezTo>
                  <a:pt x="1913083" y="2857853"/>
                  <a:pt x="1902198" y="2863204"/>
                  <a:pt x="1889210" y="2863204"/>
                </a:cubicBezTo>
                <a:cubicBezTo>
                  <a:pt x="1874392" y="2863204"/>
                  <a:pt x="1862135" y="2857624"/>
                  <a:pt x="1852440" y="2846465"/>
                </a:cubicBezTo>
                <a:cubicBezTo>
                  <a:pt x="1842744" y="2835306"/>
                  <a:pt x="1837897" y="2818202"/>
                  <a:pt x="1837897" y="2795152"/>
                </a:cubicBezTo>
                <a:cubicBezTo>
                  <a:pt x="1837897" y="2770090"/>
                  <a:pt x="1842653" y="2751980"/>
                  <a:pt x="1852165" y="2740821"/>
                </a:cubicBezTo>
                <a:cubicBezTo>
                  <a:pt x="1861678" y="2729661"/>
                  <a:pt x="1873569" y="2724082"/>
                  <a:pt x="1887838" y="2724082"/>
                </a:cubicBezTo>
                <a:close/>
                <a:moveTo>
                  <a:pt x="2251355" y="2718868"/>
                </a:moveTo>
                <a:cubicBezTo>
                  <a:pt x="2266721" y="2718868"/>
                  <a:pt x="2279618" y="2725042"/>
                  <a:pt x="2290046" y="2737390"/>
                </a:cubicBezTo>
                <a:cubicBezTo>
                  <a:pt x="2300473" y="2749739"/>
                  <a:pt x="2305686" y="2768535"/>
                  <a:pt x="2305686" y="2793780"/>
                </a:cubicBezTo>
                <a:cubicBezTo>
                  <a:pt x="2305686" y="2820854"/>
                  <a:pt x="2300518" y="2840520"/>
                  <a:pt x="2290183" y="2852776"/>
                </a:cubicBezTo>
                <a:cubicBezTo>
                  <a:pt x="2279847" y="2865033"/>
                  <a:pt x="2266630" y="2871161"/>
                  <a:pt x="2250532" y="2871161"/>
                </a:cubicBezTo>
                <a:cubicBezTo>
                  <a:pt x="2234616" y="2871161"/>
                  <a:pt x="2221399" y="2864942"/>
                  <a:pt x="2210881" y="2852502"/>
                </a:cubicBezTo>
                <a:cubicBezTo>
                  <a:pt x="2200362" y="2840062"/>
                  <a:pt x="2195102" y="2820854"/>
                  <a:pt x="2195102" y="2794878"/>
                </a:cubicBezTo>
                <a:cubicBezTo>
                  <a:pt x="2195102" y="2769267"/>
                  <a:pt x="2200408" y="2750196"/>
                  <a:pt x="2211018" y="2737665"/>
                </a:cubicBezTo>
                <a:cubicBezTo>
                  <a:pt x="2221628" y="2725134"/>
                  <a:pt x="2235074" y="2718868"/>
                  <a:pt x="2251355" y="2718868"/>
                </a:cubicBezTo>
                <a:close/>
                <a:moveTo>
                  <a:pt x="946430" y="2718868"/>
                </a:moveTo>
                <a:cubicBezTo>
                  <a:pt x="961797" y="2718868"/>
                  <a:pt x="974693" y="2725042"/>
                  <a:pt x="985121" y="2737390"/>
                </a:cubicBezTo>
                <a:cubicBezTo>
                  <a:pt x="995548" y="2749739"/>
                  <a:pt x="1000762" y="2768535"/>
                  <a:pt x="1000762" y="2793780"/>
                </a:cubicBezTo>
                <a:cubicBezTo>
                  <a:pt x="1000762" y="2820854"/>
                  <a:pt x="995594" y="2840520"/>
                  <a:pt x="985258" y="2852776"/>
                </a:cubicBezTo>
                <a:cubicBezTo>
                  <a:pt x="974922" y="2865033"/>
                  <a:pt x="961705" y="2871161"/>
                  <a:pt x="945607" y="2871161"/>
                </a:cubicBezTo>
                <a:cubicBezTo>
                  <a:pt x="929691" y="2871161"/>
                  <a:pt x="916475" y="2864942"/>
                  <a:pt x="905956" y="2852502"/>
                </a:cubicBezTo>
                <a:cubicBezTo>
                  <a:pt x="895437" y="2840062"/>
                  <a:pt x="890178" y="2820854"/>
                  <a:pt x="890178" y="2794878"/>
                </a:cubicBezTo>
                <a:cubicBezTo>
                  <a:pt x="890178" y="2769267"/>
                  <a:pt x="895483" y="2750196"/>
                  <a:pt x="906093" y="2737665"/>
                </a:cubicBezTo>
                <a:cubicBezTo>
                  <a:pt x="916703" y="2725134"/>
                  <a:pt x="930149" y="2718868"/>
                  <a:pt x="946430" y="2718868"/>
                </a:cubicBezTo>
                <a:close/>
                <a:moveTo>
                  <a:pt x="2995128" y="2708167"/>
                </a:moveTo>
                <a:cubicBezTo>
                  <a:pt x="3010495" y="2708167"/>
                  <a:pt x="3022889" y="2712832"/>
                  <a:pt x="3032310" y="2722161"/>
                </a:cubicBezTo>
                <a:cubicBezTo>
                  <a:pt x="3041730" y="2731491"/>
                  <a:pt x="3047539" y="2746949"/>
                  <a:pt x="3049734" y="2768535"/>
                </a:cubicBezTo>
                <a:lnTo>
                  <a:pt x="2939699" y="2768535"/>
                </a:lnTo>
                <a:cubicBezTo>
                  <a:pt x="2941528" y="2751156"/>
                  <a:pt x="2945827" y="2738076"/>
                  <a:pt x="2952596" y="2729296"/>
                </a:cubicBezTo>
                <a:cubicBezTo>
                  <a:pt x="2963206" y="2715210"/>
                  <a:pt x="2977383" y="2708167"/>
                  <a:pt x="2995128" y="2708167"/>
                </a:cubicBezTo>
                <a:close/>
                <a:moveTo>
                  <a:pt x="3420660" y="2642036"/>
                </a:moveTo>
                <a:cubicBezTo>
                  <a:pt x="3397794" y="2642036"/>
                  <a:pt x="3378402" y="2646198"/>
                  <a:pt x="3362487" y="2654521"/>
                </a:cubicBezTo>
                <a:cubicBezTo>
                  <a:pt x="3346572" y="2662845"/>
                  <a:pt x="3330840" y="2676702"/>
                  <a:pt x="3315290" y="2696093"/>
                </a:cubicBezTo>
                <a:lnTo>
                  <a:pt x="3315290" y="2648622"/>
                </a:lnTo>
                <a:lnTo>
                  <a:pt x="3211292" y="2648622"/>
                </a:lnTo>
                <a:lnTo>
                  <a:pt x="3211292" y="2940036"/>
                </a:lnTo>
                <a:lnTo>
                  <a:pt x="3322973" y="2940036"/>
                </a:lnTo>
                <a:lnTo>
                  <a:pt x="3322973" y="2800091"/>
                </a:lnTo>
                <a:cubicBezTo>
                  <a:pt x="3322973" y="2773566"/>
                  <a:pt x="3327180" y="2755181"/>
                  <a:pt x="3335596" y="2744937"/>
                </a:cubicBezTo>
                <a:cubicBezTo>
                  <a:pt x="3344011" y="2734692"/>
                  <a:pt x="3354987" y="2729570"/>
                  <a:pt x="3368524" y="2729570"/>
                </a:cubicBezTo>
                <a:cubicBezTo>
                  <a:pt x="3380781" y="2729570"/>
                  <a:pt x="3390293" y="2733366"/>
                  <a:pt x="3397062" y="2740958"/>
                </a:cubicBezTo>
                <a:cubicBezTo>
                  <a:pt x="3403830" y="2748550"/>
                  <a:pt x="3407215" y="2761492"/>
                  <a:pt x="3407215" y="2779786"/>
                </a:cubicBezTo>
                <a:lnTo>
                  <a:pt x="3407215" y="2940036"/>
                </a:lnTo>
                <a:lnTo>
                  <a:pt x="3519445" y="2940036"/>
                </a:lnTo>
                <a:lnTo>
                  <a:pt x="3519445" y="2754815"/>
                </a:lnTo>
                <a:cubicBezTo>
                  <a:pt x="3519445" y="2716399"/>
                  <a:pt x="3510710" y="2687998"/>
                  <a:pt x="3493240" y="2669613"/>
                </a:cubicBezTo>
                <a:cubicBezTo>
                  <a:pt x="3475769" y="2651228"/>
                  <a:pt x="3451576" y="2642036"/>
                  <a:pt x="3420660" y="2642036"/>
                </a:cubicBezTo>
                <a:close/>
                <a:moveTo>
                  <a:pt x="2990463" y="2642036"/>
                </a:moveTo>
                <a:cubicBezTo>
                  <a:pt x="2939059" y="2642036"/>
                  <a:pt x="2898767" y="2656122"/>
                  <a:pt x="2869589" y="2684294"/>
                </a:cubicBezTo>
                <a:cubicBezTo>
                  <a:pt x="2840411" y="2712466"/>
                  <a:pt x="2825822" y="2749327"/>
                  <a:pt x="2825822" y="2794878"/>
                </a:cubicBezTo>
                <a:cubicBezTo>
                  <a:pt x="2825822" y="2826891"/>
                  <a:pt x="2833094" y="2854743"/>
                  <a:pt x="2847637" y="2878433"/>
                </a:cubicBezTo>
                <a:cubicBezTo>
                  <a:pt x="2862180" y="2902123"/>
                  <a:pt x="2880519" y="2919410"/>
                  <a:pt x="2902655" y="2930295"/>
                </a:cubicBezTo>
                <a:cubicBezTo>
                  <a:pt x="2924790" y="2941179"/>
                  <a:pt x="2955157" y="2946622"/>
                  <a:pt x="2993756" y="2946622"/>
                </a:cubicBezTo>
                <a:cubicBezTo>
                  <a:pt x="3038209" y="2946622"/>
                  <a:pt x="3072326" y="2940265"/>
                  <a:pt x="3096108" y="2927551"/>
                </a:cubicBezTo>
                <a:cubicBezTo>
                  <a:pt x="3119890" y="2914837"/>
                  <a:pt x="3140195" y="2893845"/>
                  <a:pt x="3157025" y="2864576"/>
                </a:cubicBezTo>
                <a:lnTo>
                  <a:pt x="3046990" y="2854423"/>
                </a:lnTo>
                <a:cubicBezTo>
                  <a:pt x="3040039" y="2863204"/>
                  <a:pt x="3033544" y="2869332"/>
                  <a:pt x="3027507" y="2872808"/>
                </a:cubicBezTo>
                <a:cubicBezTo>
                  <a:pt x="3017629" y="2878296"/>
                  <a:pt x="3007202" y="2881040"/>
                  <a:pt x="2996226" y="2881040"/>
                </a:cubicBezTo>
                <a:cubicBezTo>
                  <a:pt x="2978847" y="2881040"/>
                  <a:pt x="2964761" y="2874729"/>
                  <a:pt x="2953968" y="2862106"/>
                </a:cubicBezTo>
                <a:cubicBezTo>
                  <a:pt x="2946285" y="2853325"/>
                  <a:pt x="2941437" y="2839971"/>
                  <a:pt x="2939424" y="2822043"/>
                </a:cubicBezTo>
                <a:lnTo>
                  <a:pt x="3163336" y="2822043"/>
                </a:lnTo>
                <a:lnTo>
                  <a:pt x="3163336" y="2809421"/>
                </a:lnTo>
                <a:cubicBezTo>
                  <a:pt x="3163336" y="2771005"/>
                  <a:pt x="3157025" y="2739814"/>
                  <a:pt x="3144403" y="2715850"/>
                </a:cubicBezTo>
                <a:cubicBezTo>
                  <a:pt x="3131780" y="2691886"/>
                  <a:pt x="3113395" y="2673592"/>
                  <a:pt x="3089248" y="2660970"/>
                </a:cubicBezTo>
                <a:cubicBezTo>
                  <a:pt x="3065101" y="2648347"/>
                  <a:pt x="3032172" y="2642036"/>
                  <a:pt x="2990463" y="2642036"/>
                </a:cubicBezTo>
                <a:close/>
                <a:moveTo>
                  <a:pt x="2677710" y="2642036"/>
                </a:moveTo>
                <a:cubicBezTo>
                  <a:pt x="2654843" y="2642036"/>
                  <a:pt x="2635452" y="2646198"/>
                  <a:pt x="2619537" y="2654521"/>
                </a:cubicBezTo>
                <a:cubicBezTo>
                  <a:pt x="2603622" y="2662845"/>
                  <a:pt x="2587889" y="2676702"/>
                  <a:pt x="2572340" y="2696093"/>
                </a:cubicBezTo>
                <a:lnTo>
                  <a:pt x="2572340" y="2648622"/>
                </a:lnTo>
                <a:lnTo>
                  <a:pt x="2468342" y="2648622"/>
                </a:lnTo>
                <a:lnTo>
                  <a:pt x="2468342" y="2940036"/>
                </a:lnTo>
                <a:lnTo>
                  <a:pt x="2580023" y="2940036"/>
                </a:lnTo>
                <a:lnTo>
                  <a:pt x="2580023" y="2800091"/>
                </a:lnTo>
                <a:cubicBezTo>
                  <a:pt x="2580023" y="2773566"/>
                  <a:pt x="2584231" y="2755181"/>
                  <a:pt x="2592646" y="2744937"/>
                </a:cubicBezTo>
                <a:cubicBezTo>
                  <a:pt x="2601061" y="2734692"/>
                  <a:pt x="2612037" y="2729570"/>
                  <a:pt x="2625574" y="2729570"/>
                </a:cubicBezTo>
                <a:cubicBezTo>
                  <a:pt x="2637830" y="2729570"/>
                  <a:pt x="2647343" y="2733366"/>
                  <a:pt x="2654112" y="2740958"/>
                </a:cubicBezTo>
                <a:cubicBezTo>
                  <a:pt x="2660880" y="2748550"/>
                  <a:pt x="2664265" y="2761492"/>
                  <a:pt x="2664265" y="2779786"/>
                </a:cubicBezTo>
                <a:lnTo>
                  <a:pt x="2664265" y="2940036"/>
                </a:lnTo>
                <a:lnTo>
                  <a:pt x="2776495" y="2940036"/>
                </a:lnTo>
                <a:lnTo>
                  <a:pt x="2776495" y="2754815"/>
                </a:lnTo>
                <a:cubicBezTo>
                  <a:pt x="2776495" y="2716399"/>
                  <a:pt x="2767760" y="2687998"/>
                  <a:pt x="2750290" y="2669613"/>
                </a:cubicBezTo>
                <a:cubicBezTo>
                  <a:pt x="2732819" y="2651228"/>
                  <a:pt x="2708626" y="2642036"/>
                  <a:pt x="2677710" y="2642036"/>
                </a:cubicBezTo>
                <a:close/>
                <a:moveTo>
                  <a:pt x="2249708" y="2642036"/>
                </a:moveTo>
                <a:cubicBezTo>
                  <a:pt x="2198670" y="2642036"/>
                  <a:pt x="2158150" y="2656442"/>
                  <a:pt x="2128148" y="2685254"/>
                </a:cubicBezTo>
                <a:cubicBezTo>
                  <a:pt x="2098147" y="2714066"/>
                  <a:pt x="2083147" y="2750699"/>
                  <a:pt x="2083147" y="2795152"/>
                </a:cubicBezTo>
                <a:cubicBezTo>
                  <a:pt x="2083147" y="2842898"/>
                  <a:pt x="2100891" y="2881497"/>
                  <a:pt x="2136380" y="2910950"/>
                </a:cubicBezTo>
                <a:cubicBezTo>
                  <a:pt x="2165284" y="2934731"/>
                  <a:pt x="2203152" y="2946622"/>
                  <a:pt x="2249983" y="2946622"/>
                </a:cubicBezTo>
                <a:cubicBezTo>
                  <a:pt x="2302485" y="2946622"/>
                  <a:pt x="2343600" y="2932307"/>
                  <a:pt x="2373326" y="2903678"/>
                </a:cubicBezTo>
                <a:cubicBezTo>
                  <a:pt x="2403053" y="2875049"/>
                  <a:pt x="2417917" y="2838325"/>
                  <a:pt x="2417917" y="2793506"/>
                </a:cubicBezTo>
                <a:cubicBezTo>
                  <a:pt x="2417917" y="2753626"/>
                  <a:pt x="2405935" y="2720057"/>
                  <a:pt x="2381970" y="2692800"/>
                </a:cubicBezTo>
                <a:cubicBezTo>
                  <a:pt x="2352152" y="2658957"/>
                  <a:pt x="2308064" y="2642036"/>
                  <a:pt x="2249708" y="2642036"/>
                </a:cubicBezTo>
                <a:close/>
                <a:moveTo>
                  <a:pt x="1924333" y="2642036"/>
                </a:moveTo>
                <a:cubicBezTo>
                  <a:pt x="1904576" y="2642036"/>
                  <a:pt x="1886557" y="2646335"/>
                  <a:pt x="1870276" y="2654933"/>
                </a:cubicBezTo>
                <a:cubicBezTo>
                  <a:pt x="1858202" y="2661335"/>
                  <a:pt x="1844940" y="2673592"/>
                  <a:pt x="1830488" y="2691703"/>
                </a:cubicBezTo>
                <a:lnTo>
                  <a:pt x="1830488" y="2648622"/>
                </a:lnTo>
                <a:lnTo>
                  <a:pt x="1725940" y="2648622"/>
                </a:lnTo>
                <a:lnTo>
                  <a:pt x="1725940" y="3050895"/>
                </a:lnTo>
                <a:lnTo>
                  <a:pt x="1838720" y="3050895"/>
                </a:lnTo>
                <a:lnTo>
                  <a:pt x="1838720" y="2911773"/>
                </a:lnTo>
                <a:cubicBezTo>
                  <a:pt x="1849879" y="2923298"/>
                  <a:pt x="1862547" y="2931987"/>
                  <a:pt x="1876724" y="2937841"/>
                </a:cubicBezTo>
                <a:cubicBezTo>
                  <a:pt x="1890902" y="2943695"/>
                  <a:pt x="1906589" y="2946622"/>
                  <a:pt x="1923784" y="2946622"/>
                </a:cubicBezTo>
                <a:cubicBezTo>
                  <a:pt x="1959274" y="2946622"/>
                  <a:pt x="1988635" y="2933862"/>
                  <a:pt x="2011867" y="2908343"/>
                </a:cubicBezTo>
                <a:cubicBezTo>
                  <a:pt x="2035100" y="2882823"/>
                  <a:pt x="2046716" y="2845825"/>
                  <a:pt x="2046716" y="2797347"/>
                </a:cubicBezTo>
                <a:cubicBezTo>
                  <a:pt x="2046716" y="2753443"/>
                  <a:pt x="2036060" y="2716582"/>
                  <a:pt x="2014748" y="2686763"/>
                </a:cubicBezTo>
                <a:cubicBezTo>
                  <a:pt x="1993437" y="2656945"/>
                  <a:pt x="1963298" y="2642036"/>
                  <a:pt x="1924333" y="2642036"/>
                </a:cubicBezTo>
                <a:close/>
                <a:moveTo>
                  <a:pt x="1369364" y="2642036"/>
                </a:moveTo>
                <a:cubicBezTo>
                  <a:pt x="1347746" y="2642036"/>
                  <a:pt x="1329289" y="2645786"/>
                  <a:pt x="1313993" y="2653286"/>
                </a:cubicBezTo>
                <a:cubicBezTo>
                  <a:pt x="1298696" y="2660787"/>
                  <a:pt x="1283536" y="2673409"/>
                  <a:pt x="1268513" y="2691154"/>
                </a:cubicBezTo>
                <a:lnTo>
                  <a:pt x="1268513" y="2648622"/>
                </a:lnTo>
                <a:lnTo>
                  <a:pt x="1164240" y="2648622"/>
                </a:lnTo>
                <a:lnTo>
                  <a:pt x="1164240" y="2940036"/>
                </a:lnTo>
                <a:lnTo>
                  <a:pt x="1276196" y="2940036"/>
                </a:lnTo>
                <a:lnTo>
                  <a:pt x="1276196" y="2791310"/>
                </a:lnTo>
                <a:cubicBezTo>
                  <a:pt x="1276196" y="2769175"/>
                  <a:pt x="1280326" y="2753260"/>
                  <a:pt x="1288587" y="2743564"/>
                </a:cubicBezTo>
                <a:cubicBezTo>
                  <a:pt x="1296848" y="2733869"/>
                  <a:pt x="1307403" y="2729021"/>
                  <a:pt x="1320254" y="2729021"/>
                </a:cubicBezTo>
                <a:cubicBezTo>
                  <a:pt x="1328147" y="2729021"/>
                  <a:pt x="1335029" y="2731262"/>
                  <a:pt x="1340904" y="2735744"/>
                </a:cubicBezTo>
                <a:cubicBezTo>
                  <a:pt x="1346777" y="2740226"/>
                  <a:pt x="1350907" y="2746126"/>
                  <a:pt x="1353294" y="2753443"/>
                </a:cubicBezTo>
                <a:cubicBezTo>
                  <a:pt x="1354763" y="2758016"/>
                  <a:pt x="1355498" y="2766706"/>
                  <a:pt x="1355498" y="2779511"/>
                </a:cubicBezTo>
                <a:lnTo>
                  <a:pt x="1355498" y="2940036"/>
                </a:lnTo>
                <a:lnTo>
                  <a:pt x="1467454" y="2940036"/>
                </a:lnTo>
                <a:lnTo>
                  <a:pt x="1467454" y="2789664"/>
                </a:lnTo>
                <a:cubicBezTo>
                  <a:pt x="1467454" y="2768626"/>
                  <a:pt x="1471465" y="2753352"/>
                  <a:pt x="1479487" y="2743839"/>
                </a:cubicBezTo>
                <a:cubicBezTo>
                  <a:pt x="1487509" y="2734326"/>
                  <a:pt x="1498083" y="2729570"/>
                  <a:pt x="1511208" y="2729570"/>
                </a:cubicBezTo>
                <a:cubicBezTo>
                  <a:pt x="1522327" y="2729570"/>
                  <a:pt x="1531624" y="2734601"/>
                  <a:pt x="1539099" y="2744662"/>
                </a:cubicBezTo>
                <a:cubicBezTo>
                  <a:pt x="1544204" y="2751065"/>
                  <a:pt x="1546756" y="2760852"/>
                  <a:pt x="1546756" y="2774023"/>
                </a:cubicBezTo>
                <a:lnTo>
                  <a:pt x="1546756" y="2940036"/>
                </a:lnTo>
                <a:lnTo>
                  <a:pt x="1658712" y="2940036"/>
                </a:lnTo>
                <a:lnTo>
                  <a:pt x="1658712" y="2757010"/>
                </a:lnTo>
                <a:cubicBezTo>
                  <a:pt x="1658712" y="2717496"/>
                  <a:pt x="1649943" y="2688456"/>
                  <a:pt x="1632406" y="2669888"/>
                </a:cubicBezTo>
                <a:cubicBezTo>
                  <a:pt x="1614868" y="2651320"/>
                  <a:pt x="1590480" y="2642036"/>
                  <a:pt x="1559242" y="2642036"/>
                </a:cubicBezTo>
                <a:cubicBezTo>
                  <a:pt x="1538049" y="2642036"/>
                  <a:pt x="1520238" y="2645466"/>
                  <a:pt x="1505806" y="2652326"/>
                </a:cubicBezTo>
                <a:cubicBezTo>
                  <a:pt x="1491375" y="2659186"/>
                  <a:pt x="1475389" y="2672129"/>
                  <a:pt x="1457850" y="2691154"/>
                </a:cubicBezTo>
                <a:cubicBezTo>
                  <a:pt x="1449240" y="2674873"/>
                  <a:pt x="1438158" y="2662616"/>
                  <a:pt x="1424600" y="2654384"/>
                </a:cubicBezTo>
                <a:cubicBezTo>
                  <a:pt x="1411043" y="2646152"/>
                  <a:pt x="1392631" y="2642036"/>
                  <a:pt x="1369364" y="2642036"/>
                </a:cubicBezTo>
                <a:close/>
                <a:moveTo>
                  <a:pt x="944784" y="2642036"/>
                </a:moveTo>
                <a:cubicBezTo>
                  <a:pt x="893745" y="2642036"/>
                  <a:pt x="853225" y="2656442"/>
                  <a:pt x="823224" y="2685254"/>
                </a:cubicBezTo>
                <a:cubicBezTo>
                  <a:pt x="793222" y="2714066"/>
                  <a:pt x="778222" y="2750699"/>
                  <a:pt x="778222" y="2795152"/>
                </a:cubicBezTo>
                <a:cubicBezTo>
                  <a:pt x="778222" y="2842898"/>
                  <a:pt x="795966" y="2881497"/>
                  <a:pt x="831456" y="2910950"/>
                </a:cubicBezTo>
                <a:cubicBezTo>
                  <a:pt x="860359" y="2934731"/>
                  <a:pt x="898227" y="2946622"/>
                  <a:pt x="945058" y="2946622"/>
                </a:cubicBezTo>
                <a:cubicBezTo>
                  <a:pt x="997560" y="2946622"/>
                  <a:pt x="1038675" y="2932307"/>
                  <a:pt x="1068402" y="2903678"/>
                </a:cubicBezTo>
                <a:cubicBezTo>
                  <a:pt x="1098128" y="2875049"/>
                  <a:pt x="1112992" y="2838325"/>
                  <a:pt x="1112992" y="2793506"/>
                </a:cubicBezTo>
                <a:cubicBezTo>
                  <a:pt x="1112992" y="2753626"/>
                  <a:pt x="1101010" y="2720057"/>
                  <a:pt x="1077045" y="2692800"/>
                </a:cubicBezTo>
                <a:cubicBezTo>
                  <a:pt x="1047227" y="2658957"/>
                  <a:pt x="1003140" y="2642036"/>
                  <a:pt x="944784" y="2642036"/>
                </a:cubicBezTo>
                <a:close/>
                <a:moveTo>
                  <a:pt x="576876" y="2642036"/>
                </a:moveTo>
                <a:cubicBezTo>
                  <a:pt x="542850" y="2642036"/>
                  <a:pt x="514952" y="2646514"/>
                  <a:pt x="493183" y="2655469"/>
                </a:cubicBezTo>
                <a:cubicBezTo>
                  <a:pt x="479463" y="2661134"/>
                  <a:pt x="466109" y="2669770"/>
                  <a:pt x="453121" y="2681376"/>
                </a:cubicBezTo>
                <a:cubicBezTo>
                  <a:pt x="440132" y="2692983"/>
                  <a:pt x="429888" y="2706096"/>
                  <a:pt x="422388" y="2720716"/>
                </a:cubicBezTo>
                <a:cubicBezTo>
                  <a:pt x="412143" y="2740639"/>
                  <a:pt x="407021" y="2765588"/>
                  <a:pt x="407021" y="2795564"/>
                </a:cubicBezTo>
                <a:cubicBezTo>
                  <a:pt x="407021" y="2824259"/>
                  <a:pt x="411229" y="2847288"/>
                  <a:pt x="419643" y="2864651"/>
                </a:cubicBezTo>
                <a:cubicBezTo>
                  <a:pt x="428058" y="2882014"/>
                  <a:pt x="439675" y="2897138"/>
                  <a:pt x="454493" y="2910024"/>
                </a:cubicBezTo>
                <a:cubicBezTo>
                  <a:pt x="469310" y="2922909"/>
                  <a:pt x="487009" y="2932230"/>
                  <a:pt x="507589" y="2937987"/>
                </a:cubicBezTo>
                <a:cubicBezTo>
                  <a:pt x="528169" y="2943743"/>
                  <a:pt x="553917" y="2946622"/>
                  <a:pt x="584833" y="2946622"/>
                </a:cubicBezTo>
                <a:cubicBezTo>
                  <a:pt x="616847" y="2946622"/>
                  <a:pt x="643235" y="2942140"/>
                  <a:pt x="663998" y="2933176"/>
                </a:cubicBezTo>
                <a:cubicBezTo>
                  <a:pt x="684761" y="2924212"/>
                  <a:pt x="701820" y="2911636"/>
                  <a:pt x="715174" y="2895446"/>
                </a:cubicBezTo>
                <a:cubicBezTo>
                  <a:pt x="728528" y="2879256"/>
                  <a:pt x="738133" y="2860094"/>
                  <a:pt x="743987" y="2837959"/>
                </a:cubicBezTo>
                <a:lnTo>
                  <a:pt x="637793" y="2825885"/>
                </a:lnTo>
                <a:cubicBezTo>
                  <a:pt x="632854" y="2841434"/>
                  <a:pt x="625399" y="2852959"/>
                  <a:pt x="615429" y="2860460"/>
                </a:cubicBezTo>
                <a:cubicBezTo>
                  <a:pt x="605459" y="2867960"/>
                  <a:pt x="593157" y="2871710"/>
                  <a:pt x="578522" y="2871710"/>
                </a:cubicBezTo>
                <a:cubicBezTo>
                  <a:pt x="560961" y="2871710"/>
                  <a:pt x="546509" y="2865502"/>
                  <a:pt x="535167" y="2853085"/>
                </a:cubicBezTo>
                <a:cubicBezTo>
                  <a:pt x="523825" y="2840668"/>
                  <a:pt x="518154" y="2822499"/>
                  <a:pt x="518154" y="2798578"/>
                </a:cubicBezTo>
                <a:cubicBezTo>
                  <a:pt x="518154" y="2771732"/>
                  <a:pt x="523870" y="2751690"/>
                  <a:pt x="535304" y="2738452"/>
                </a:cubicBezTo>
                <a:cubicBezTo>
                  <a:pt x="546737" y="2725213"/>
                  <a:pt x="561692" y="2718594"/>
                  <a:pt x="580169" y="2718594"/>
                </a:cubicBezTo>
                <a:cubicBezTo>
                  <a:pt x="594803" y="2718594"/>
                  <a:pt x="606465" y="2721750"/>
                  <a:pt x="615155" y="2728061"/>
                </a:cubicBezTo>
                <a:cubicBezTo>
                  <a:pt x="623844" y="2734372"/>
                  <a:pt x="629835" y="2743748"/>
                  <a:pt x="633128" y="2756187"/>
                </a:cubicBezTo>
                <a:lnTo>
                  <a:pt x="738224" y="2742192"/>
                </a:lnTo>
                <a:cubicBezTo>
                  <a:pt x="728163" y="2709447"/>
                  <a:pt x="710647" y="2684568"/>
                  <a:pt x="685676" y="2667555"/>
                </a:cubicBezTo>
                <a:cubicBezTo>
                  <a:pt x="660706" y="2650542"/>
                  <a:pt x="624439" y="2642036"/>
                  <a:pt x="576876" y="2642036"/>
                </a:cubicBezTo>
                <a:close/>
                <a:moveTo>
                  <a:pt x="3717498" y="2537763"/>
                </a:moveTo>
                <a:lnTo>
                  <a:pt x="3605542" y="2595113"/>
                </a:lnTo>
                <a:lnTo>
                  <a:pt x="3605542" y="2648622"/>
                </a:lnTo>
                <a:lnTo>
                  <a:pt x="3564382" y="2648622"/>
                </a:lnTo>
                <a:lnTo>
                  <a:pt x="3564382" y="2730393"/>
                </a:lnTo>
                <a:lnTo>
                  <a:pt x="3605542" y="2730393"/>
                </a:lnTo>
                <a:lnTo>
                  <a:pt x="3605542" y="2832891"/>
                </a:lnTo>
                <a:cubicBezTo>
                  <a:pt x="3605542" y="2865410"/>
                  <a:pt x="3608698" y="2888932"/>
                  <a:pt x="3615009" y="2903457"/>
                </a:cubicBezTo>
                <a:cubicBezTo>
                  <a:pt x="3621320" y="2917982"/>
                  <a:pt x="3631061" y="2928807"/>
                  <a:pt x="3644233" y="2935933"/>
                </a:cubicBezTo>
                <a:cubicBezTo>
                  <a:pt x="3657404" y="2943059"/>
                  <a:pt x="3677893" y="2946622"/>
                  <a:pt x="3705699" y="2946622"/>
                </a:cubicBezTo>
                <a:cubicBezTo>
                  <a:pt x="3729663" y="2946622"/>
                  <a:pt x="3755457" y="2943603"/>
                  <a:pt x="3783080" y="2937567"/>
                </a:cubicBezTo>
                <a:lnTo>
                  <a:pt x="3774848" y="2860473"/>
                </a:lnTo>
                <a:cubicBezTo>
                  <a:pt x="3760030" y="2865220"/>
                  <a:pt x="3748505" y="2867594"/>
                  <a:pt x="3740273" y="2867594"/>
                </a:cubicBezTo>
                <a:cubicBezTo>
                  <a:pt x="3731127" y="2867594"/>
                  <a:pt x="3724724" y="2864490"/>
                  <a:pt x="3721065" y="2858282"/>
                </a:cubicBezTo>
                <a:cubicBezTo>
                  <a:pt x="3718687" y="2854266"/>
                  <a:pt x="3717498" y="2846051"/>
                  <a:pt x="3717498" y="2833637"/>
                </a:cubicBezTo>
                <a:lnTo>
                  <a:pt x="3717498" y="2730393"/>
                </a:lnTo>
                <a:lnTo>
                  <a:pt x="3778964" y="2730393"/>
                </a:lnTo>
                <a:lnTo>
                  <a:pt x="3778964" y="2648622"/>
                </a:lnTo>
                <a:lnTo>
                  <a:pt x="3717498" y="2648622"/>
                </a:lnTo>
                <a:close/>
                <a:moveTo>
                  <a:pt x="2914659" y="2125463"/>
                </a:moveTo>
                <a:lnTo>
                  <a:pt x="2914659" y="2143299"/>
                </a:lnTo>
                <a:cubicBezTo>
                  <a:pt x="2914659" y="2157202"/>
                  <a:pt x="2912417" y="2168498"/>
                  <a:pt x="2907936" y="2177188"/>
                </a:cubicBezTo>
                <a:cubicBezTo>
                  <a:pt x="2903454" y="2185877"/>
                  <a:pt x="2895862" y="2193240"/>
                  <a:pt x="2885160" y="2199277"/>
                </a:cubicBezTo>
                <a:cubicBezTo>
                  <a:pt x="2874459" y="2205314"/>
                  <a:pt x="2862888" y="2208332"/>
                  <a:pt x="2850449" y="2208332"/>
                </a:cubicBezTo>
                <a:cubicBezTo>
                  <a:pt x="2838558" y="2208332"/>
                  <a:pt x="2829548" y="2205542"/>
                  <a:pt x="2823420" y="2199963"/>
                </a:cubicBezTo>
                <a:cubicBezTo>
                  <a:pt x="2817292" y="2194383"/>
                  <a:pt x="2814227" y="2187203"/>
                  <a:pt x="2814227" y="2178422"/>
                </a:cubicBezTo>
                <a:cubicBezTo>
                  <a:pt x="2814227" y="2170739"/>
                  <a:pt x="2817337" y="2163879"/>
                  <a:pt x="2823557" y="2157842"/>
                </a:cubicBezTo>
                <a:cubicBezTo>
                  <a:pt x="2829594" y="2151988"/>
                  <a:pt x="2843954" y="2146043"/>
                  <a:pt x="2866638" y="2140006"/>
                </a:cubicBezTo>
                <a:cubicBezTo>
                  <a:pt x="2883285" y="2135798"/>
                  <a:pt x="2899292" y="2130951"/>
                  <a:pt x="2914659" y="2125463"/>
                </a:cubicBezTo>
                <a:close/>
                <a:moveTo>
                  <a:pt x="3602454" y="2049179"/>
                </a:moveTo>
                <a:cubicBezTo>
                  <a:pt x="3617271" y="2049179"/>
                  <a:pt x="3629528" y="2054804"/>
                  <a:pt x="3639224" y="2066055"/>
                </a:cubicBezTo>
                <a:cubicBezTo>
                  <a:pt x="3648919" y="2077305"/>
                  <a:pt x="3653767" y="2094364"/>
                  <a:pt x="3653767" y="2117231"/>
                </a:cubicBezTo>
                <a:cubicBezTo>
                  <a:pt x="3653767" y="2142476"/>
                  <a:pt x="3649011" y="2160678"/>
                  <a:pt x="3639498" y="2171837"/>
                </a:cubicBezTo>
                <a:cubicBezTo>
                  <a:pt x="3629985" y="2182996"/>
                  <a:pt x="3618095" y="2188575"/>
                  <a:pt x="3603826" y="2188575"/>
                </a:cubicBezTo>
                <a:cubicBezTo>
                  <a:pt x="3590471" y="2188575"/>
                  <a:pt x="3579267" y="2183041"/>
                  <a:pt x="3570212" y="2171974"/>
                </a:cubicBezTo>
                <a:cubicBezTo>
                  <a:pt x="3561156" y="2160906"/>
                  <a:pt x="3556629" y="2143482"/>
                  <a:pt x="3556629" y="2119700"/>
                </a:cubicBezTo>
                <a:cubicBezTo>
                  <a:pt x="3556629" y="2094272"/>
                  <a:pt x="3561019" y="2076162"/>
                  <a:pt x="3569800" y="2065369"/>
                </a:cubicBezTo>
                <a:cubicBezTo>
                  <a:pt x="3578581" y="2054575"/>
                  <a:pt x="3589465" y="2049179"/>
                  <a:pt x="3602454" y="2049179"/>
                </a:cubicBezTo>
                <a:close/>
                <a:moveTo>
                  <a:pt x="3296835" y="1965761"/>
                </a:moveTo>
                <a:cubicBezTo>
                  <a:pt x="3273968" y="1965761"/>
                  <a:pt x="3254577" y="1969923"/>
                  <a:pt x="3238662" y="1978246"/>
                </a:cubicBezTo>
                <a:cubicBezTo>
                  <a:pt x="3222747" y="1986570"/>
                  <a:pt x="3207014" y="2000427"/>
                  <a:pt x="3191465" y="2019818"/>
                </a:cubicBezTo>
                <a:lnTo>
                  <a:pt x="3191465" y="1972346"/>
                </a:lnTo>
                <a:lnTo>
                  <a:pt x="3087467" y="1972346"/>
                </a:lnTo>
                <a:lnTo>
                  <a:pt x="3087467" y="2263761"/>
                </a:lnTo>
                <a:lnTo>
                  <a:pt x="3199148" y="2263761"/>
                </a:lnTo>
                <a:lnTo>
                  <a:pt x="3199148" y="2123816"/>
                </a:lnTo>
                <a:cubicBezTo>
                  <a:pt x="3199148" y="2097291"/>
                  <a:pt x="3203356" y="2078906"/>
                  <a:pt x="3211771" y="2068662"/>
                </a:cubicBezTo>
                <a:cubicBezTo>
                  <a:pt x="3220186" y="2058417"/>
                  <a:pt x="3231162" y="2053295"/>
                  <a:pt x="3244699" y="2053295"/>
                </a:cubicBezTo>
                <a:cubicBezTo>
                  <a:pt x="3256955" y="2053295"/>
                  <a:pt x="3266468" y="2057091"/>
                  <a:pt x="3273237" y="2064683"/>
                </a:cubicBezTo>
                <a:cubicBezTo>
                  <a:pt x="3280005" y="2072275"/>
                  <a:pt x="3283390" y="2085217"/>
                  <a:pt x="3283390" y="2103511"/>
                </a:cubicBezTo>
                <a:lnTo>
                  <a:pt x="3283390" y="2263761"/>
                </a:lnTo>
                <a:lnTo>
                  <a:pt x="3395620" y="2263761"/>
                </a:lnTo>
                <a:lnTo>
                  <a:pt x="3395620" y="2078540"/>
                </a:lnTo>
                <a:cubicBezTo>
                  <a:pt x="3395620" y="2040124"/>
                  <a:pt x="3386885" y="2011723"/>
                  <a:pt x="3369415" y="1993338"/>
                </a:cubicBezTo>
                <a:cubicBezTo>
                  <a:pt x="3351944" y="1974953"/>
                  <a:pt x="3327751" y="1965761"/>
                  <a:pt x="3296835" y="1965761"/>
                </a:cubicBezTo>
                <a:close/>
                <a:moveTo>
                  <a:pt x="2861699" y="1965761"/>
                </a:moveTo>
                <a:cubicBezTo>
                  <a:pt x="2840844" y="1965761"/>
                  <a:pt x="2821453" y="1967316"/>
                  <a:pt x="2803526" y="1970426"/>
                </a:cubicBezTo>
                <a:cubicBezTo>
                  <a:pt x="2785598" y="1973535"/>
                  <a:pt x="2771512" y="1977926"/>
                  <a:pt x="2761268" y="1983597"/>
                </a:cubicBezTo>
                <a:cubicBezTo>
                  <a:pt x="2746999" y="1991463"/>
                  <a:pt x="2736069" y="2000747"/>
                  <a:pt x="2728477" y="2011449"/>
                </a:cubicBezTo>
                <a:cubicBezTo>
                  <a:pt x="2720885" y="2022150"/>
                  <a:pt x="2715077" y="2036831"/>
                  <a:pt x="2711052" y="2055490"/>
                </a:cubicBezTo>
                <a:lnTo>
                  <a:pt x="2817795" y="2066741"/>
                </a:lnTo>
                <a:cubicBezTo>
                  <a:pt x="2822185" y="2054118"/>
                  <a:pt x="2827948" y="2045520"/>
                  <a:pt x="2835082" y="2040947"/>
                </a:cubicBezTo>
                <a:cubicBezTo>
                  <a:pt x="2844229" y="2035093"/>
                  <a:pt x="2857949" y="2032166"/>
                  <a:pt x="2876242" y="2032166"/>
                </a:cubicBezTo>
                <a:cubicBezTo>
                  <a:pt x="2890511" y="2032166"/>
                  <a:pt x="2900481" y="2034910"/>
                  <a:pt x="2906152" y="2040398"/>
                </a:cubicBezTo>
                <a:cubicBezTo>
                  <a:pt x="2911823" y="2045886"/>
                  <a:pt x="2914659" y="2055490"/>
                  <a:pt x="2914659" y="2069210"/>
                </a:cubicBezTo>
                <a:cubicBezTo>
                  <a:pt x="2900755" y="2074698"/>
                  <a:pt x="2887584" y="2079135"/>
                  <a:pt x="2875145" y="2082519"/>
                </a:cubicBezTo>
                <a:cubicBezTo>
                  <a:pt x="2862705" y="2085903"/>
                  <a:pt x="2835539" y="2091803"/>
                  <a:pt x="2793647" y="2100218"/>
                </a:cubicBezTo>
                <a:cubicBezTo>
                  <a:pt x="2758707" y="2107169"/>
                  <a:pt x="2734743" y="2117780"/>
                  <a:pt x="2721754" y="2132048"/>
                </a:cubicBezTo>
                <a:cubicBezTo>
                  <a:pt x="2708766" y="2146317"/>
                  <a:pt x="2702272" y="2164519"/>
                  <a:pt x="2702272" y="2186654"/>
                </a:cubicBezTo>
                <a:cubicBezTo>
                  <a:pt x="2702272" y="2210253"/>
                  <a:pt x="2711281" y="2230101"/>
                  <a:pt x="2729300" y="2246200"/>
                </a:cubicBezTo>
                <a:cubicBezTo>
                  <a:pt x="2747319" y="2262298"/>
                  <a:pt x="2773708" y="2270347"/>
                  <a:pt x="2808465" y="2270347"/>
                </a:cubicBezTo>
                <a:cubicBezTo>
                  <a:pt x="2834625" y="2270347"/>
                  <a:pt x="2857583" y="2266322"/>
                  <a:pt x="2877340" y="2258273"/>
                </a:cubicBezTo>
                <a:cubicBezTo>
                  <a:pt x="2891792" y="2252236"/>
                  <a:pt x="2906335" y="2242175"/>
                  <a:pt x="2920970" y="2228089"/>
                </a:cubicBezTo>
                <a:cubicBezTo>
                  <a:pt x="2922250" y="2236504"/>
                  <a:pt x="2923531" y="2242678"/>
                  <a:pt x="2924811" y="2246611"/>
                </a:cubicBezTo>
                <a:cubicBezTo>
                  <a:pt x="2926092" y="2250544"/>
                  <a:pt x="2928836" y="2256261"/>
                  <a:pt x="2933043" y="2263761"/>
                </a:cubicBezTo>
                <a:lnTo>
                  <a:pt x="3037865" y="2263761"/>
                </a:lnTo>
                <a:cubicBezTo>
                  <a:pt x="3032011" y="2251688"/>
                  <a:pt x="3028215" y="2241763"/>
                  <a:pt x="3026477" y="2233989"/>
                </a:cubicBezTo>
                <a:cubicBezTo>
                  <a:pt x="3024739" y="2226214"/>
                  <a:pt x="3023870" y="2215466"/>
                  <a:pt x="3023870" y="2201746"/>
                </a:cubicBezTo>
                <a:lnTo>
                  <a:pt x="3023870" y="2073052"/>
                </a:lnTo>
                <a:cubicBezTo>
                  <a:pt x="3023870" y="2059332"/>
                  <a:pt x="3021126" y="2044926"/>
                  <a:pt x="3015638" y="2029834"/>
                </a:cubicBezTo>
                <a:cubicBezTo>
                  <a:pt x="3010150" y="2014742"/>
                  <a:pt x="3002650" y="2003079"/>
                  <a:pt x="2993137" y="1994848"/>
                </a:cubicBezTo>
                <a:cubicBezTo>
                  <a:pt x="2979600" y="1982957"/>
                  <a:pt x="2962679" y="1975136"/>
                  <a:pt x="2942373" y="1971386"/>
                </a:cubicBezTo>
                <a:cubicBezTo>
                  <a:pt x="2922067" y="1967636"/>
                  <a:pt x="2895176" y="1965761"/>
                  <a:pt x="2861699" y="1965761"/>
                </a:cubicBezTo>
                <a:close/>
                <a:moveTo>
                  <a:pt x="3652944" y="1861488"/>
                </a:moveTo>
                <a:lnTo>
                  <a:pt x="3652944" y="2000884"/>
                </a:lnTo>
                <a:cubicBezTo>
                  <a:pt x="3641968" y="1989176"/>
                  <a:pt x="3629391" y="1980395"/>
                  <a:pt x="3615213" y="1974542"/>
                </a:cubicBezTo>
                <a:cubicBezTo>
                  <a:pt x="3601036" y="1968688"/>
                  <a:pt x="3585258" y="1965761"/>
                  <a:pt x="3567879" y="1965761"/>
                </a:cubicBezTo>
                <a:cubicBezTo>
                  <a:pt x="3532207" y="1965761"/>
                  <a:pt x="3502800" y="1978566"/>
                  <a:pt x="3479659" y="2004177"/>
                </a:cubicBezTo>
                <a:cubicBezTo>
                  <a:pt x="3456518" y="2029788"/>
                  <a:pt x="3444947" y="2066741"/>
                  <a:pt x="3444947" y="2115035"/>
                </a:cubicBezTo>
                <a:cubicBezTo>
                  <a:pt x="3444947" y="2158208"/>
                  <a:pt x="3455420" y="2194886"/>
                  <a:pt x="3476366" y="2225071"/>
                </a:cubicBezTo>
                <a:cubicBezTo>
                  <a:pt x="3497312" y="2255255"/>
                  <a:pt x="3527633" y="2270347"/>
                  <a:pt x="3567330" y="2270347"/>
                </a:cubicBezTo>
                <a:cubicBezTo>
                  <a:pt x="3587087" y="2270347"/>
                  <a:pt x="3605015" y="2266139"/>
                  <a:pt x="3621113" y="2257724"/>
                </a:cubicBezTo>
                <a:cubicBezTo>
                  <a:pt x="3633187" y="2251322"/>
                  <a:pt x="3646541" y="2238974"/>
                  <a:pt x="3661176" y="2220680"/>
                </a:cubicBezTo>
                <a:lnTo>
                  <a:pt x="3661176" y="2263761"/>
                </a:lnTo>
                <a:lnTo>
                  <a:pt x="3765723" y="2263761"/>
                </a:lnTo>
                <a:lnTo>
                  <a:pt x="3765723" y="1861488"/>
                </a:lnTo>
                <a:close/>
                <a:moveTo>
                  <a:pt x="1819284" y="1458713"/>
                </a:moveTo>
                <a:lnTo>
                  <a:pt x="1819284" y="1476549"/>
                </a:lnTo>
                <a:cubicBezTo>
                  <a:pt x="1819284" y="1490452"/>
                  <a:pt x="1817043" y="1501748"/>
                  <a:pt x="1812561" y="1510437"/>
                </a:cubicBezTo>
                <a:cubicBezTo>
                  <a:pt x="1808079" y="1519127"/>
                  <a:pt x="1800487" y="1526490"/>
                  <a:pt x="1789785" y="1532527"/>
                </a:cubicBezTo>
                <a:cubicBezTo>
                  <a:pt x="1779084" y="1538564"/>
                  <a:pt x="1767513" y="1541582"/>
                  <a:pt x="1755074" y="1541582"/>
                </a:cubicBezTo>
                <a:cubicBezTo>
                  <a:pt x="1743183" y="1541582"/>
                  <a:pt x="1734173" y="1538792"/>
                  <a:pt x="1728045" y="1533213"/>
                </a:cubicBezTo>
                <a:cubicBezTo>
                  <a:pt x="1721917" y="1527633"/>
                  <a:pt x="1718853" y="1520453"/>
                  <a:pt x="1718853" y="1511672"/>
                </a:cubicBezTo>
                <a:cubicBezTo>
                  <a:pt x="1718853" y="1503989"/>
                  <a:pt x="1721963" y="1497129"/>
                  <a:pt x="1728182" y="1491092"/>
                </a:cubicBezTo>
                <a:cubicBezTo>
                  <a:pt x="1734219" y="1485238"/>
                  <a:pt x="1748580" y="1479293"/>
                  <a:pt x="1771264" y="1473256"/>
                </a:cubicBezTo>
                <a:cubicBezTo>
                  <a:pt x="1787911" y="1469049"/>
                  <a:pt x="1803917" y="1464201"/>
                  <a:pt x="1819284" y="1458713"/>
                </a:cubicBezTo>
                <a:close/>
                <a:moveTo>
                  <a:pt x="2135604" y="1382429"/>
                </a:moveTo>
                <a:cubicBezTo>
                  <a:pt x="2150421" y="1382429"/>
                  <a:pt x="2162678" y="1388054"/>
                  <a:pt x="2172374" y="1399305"/>
                </a:cubicBezTo>
                <a:cubicBezTo>
                  <a:pt x="2182069" y="1410555"/>
                  <a:pt x="2186917" y="1427614"/>
                  <a:pt x="2186917" y="1450481"/>
                </a:cubicBezTo>
                <a:cubicBezTo>
                  <a:pt x="2186917" y="1475726"/>
                  <a:pt x="2182161" y="1493928"/>
                  <a:pt x="2172648" y="1505087"/>
                </a:cubicBezTo>
                <a:cubicBezTo>
                  <a:pt x="2163135" y="1516246"/>
                  <a:pt x="2151245" y="1521825"/>
                  <a:pt x="2136976" y="1521825"/>
                </a:cubicBezTo>
                <a:cubicBezTo>
                  <a:pt x="2123622" y="1521825"/>
                  <a:pt x="2112417" y="1516291"/>
                  <a:pt x="2103362" y="1505224"/>
                </a:cubicBezTo>
                <a:cubicBezTo>
                  <a:pt x="2094306" y="1494156"/>
                  <a:pt x="2089779" y="1476732"/>
                  <a:pt x="2089779" y="1452950"/>
                </a:cubicBezTo>
                <a:cubicBezTo>
                  <a:pt x="2089779" y="1427522"/>
                  <a:pt x="2094169" y="1409412"/>
                  <a:pt x="2102950" y="1398619"/>
                </a:cubicBezTo>
                <a:cubicBezTo>
                  <a:pt x="2111731" y="1387825"/>
                  <a:pt x="2122615" y="1382429"/>
                  <a:pt x="2135604" y="1382429"/>
                </a:cubicBezTo>
                <a:close/>
                <a:moveTo>
                  <a:pt x="3271353" y="1365142"/>
                </a:moveTo>
                <a:cubicBezTo>
                  <a:pt x="3286720" y="1365142"/>
                  <a:pt x="3299113" y="1369807"/>
                  <a:pt x="3308535" y="1379136"/>
                </a:cubicBezTo>
                <a:cubicBezTo>
                  <a:pt x="3317956" y="1388466"/>
                  <a:pt x="3323764" y="1403924"/>
                  <a:pt x="3325959" y="1425510"/>
                </a:cubicBezTo>
                <a:lnTo>
                  <a:pt x="3215924" y="1425510"/>
                </a:lnTo>
                <a:cubicBezTo>
                  <a:pt x="3217753" y="1408131"/>
                  <a:pt x="3222052" y="1395051"/>
                  <a:pt x="3228821" y="1386271"/>
                </a:cubicBezTo>
                <a:cubicBezTo>
                  <a:pt x="3239431" y="1372185"/>
                  <a:pt x="3253609" y="1365142"/>
                  <a:pt x="3271353" y="1365142"/>
                </a:cubicBezTo>
                <a:close/>
                <a:moveTo>
                  <a:pt x="1404453" y="1365142"/>
                </a:moveTo>
                <a:cubicBezTo>
                  <a:pt x="1419820" y="1365142"/>
                  <a:pt x="1432213" y="1369807"/>
                  <a:pt x="1441634" y="1379136"/>
                </a:cubicBezTo>
                <a:cubicBezTo>
                  <a:pt x="1451056" y="1388466"/>
                  <a:pt x="1456864" y="1403924"/>
                  <a:pt x="1459059" y="1425510"/>
                </a:cubicBezTo>
                <a:lnTo>
                  <a:pt x="1349024" y="1425510"/>
                </a:lnTo>
                <a:cubicBezTo>
                  <a:pt x="1350853" y="1408131"/>
                  <a:pt x="1355152" y="1395051"/>
                  <a:pt x="1361921" y="1386271"/>
                </a:cubicBezTo>
                <a:cubicBezTo>
                  <a:pt x="1372531" y="1372185"/>
                  <a:pt x="1386708" y="1365142"/>
                  <a:pt x="1404453" y="1365142"/>
                </a:cubicBezTo>
                <a:close/>
                <a:moveTo>
                  <a:pt x="2558183" y="1305596"/>
                </a:moveTo>
                <a:lnTo>
                  <a:pt x="2558183" y="1597011"/>
                </a:lnTo>
                <a:lnTo>
                  <a:pt x="2669864" y="1597011"/>
                </a:lnTo>
                <a:lnTo>
                  <a:pt x="2669864" y="1305596"/>
                </a:lnTo>
                <a:close/>
                <a:moveTo>
                  <a:pt x="3621699" y="1299011"/>
                </a:moveTo>
                <a:cubicBezTo>
                  <a:pt x="3588771" y="1299011"/>
                  <a:pt x="3562520" y="1302437"/>
                  <a:pt x="3542946" y="1309290"/>
                </a:cubicBezTo>
                <a:cubicBezTo>
                  <a:pt x="3523372" y="1316143"/>
                  <a:pt x="3508005" y="1326514"/>
                  <a:pt x="3496846" y="1340403"/>
                </a:cubicBezTo>
                <a:cubicBezTo>
                  <a:pt x="3485687" y="1354291"/>
                  <a:pt x="3480108" y="1370831"/>
                  <a:pt x="3480108" y="1390022"/>
                </a:cubicBezTo>
                <a:cubicBezTo>
                  <a:pt x="3480108" y="1407567"/>
                  <a:pt x="3485276" y="1423192"/>
                  <a:pt x="3495611" y="1436898"/>
                </a:cubicBezTo>
                <a:cubicBezTo>
                  <a:pt x="3505947" y="1450604"/>
                  <a:pt x="3518661" y="1460335"/>
                  <a:pt x="3533753" y="1466091"/>
                </a:cubicBezTo>
                <a:cubicBezTo>
                  <a:pt x="3548845" y="1471848"/>
                  <a:pt x="3575782" y="1478106"/>
                  <a:pt x="3614565" y="1484867"/>
                </a:cubicBezTo>
                <a:cubicBezTo>
                  <a:pt x="3640541" y="1489434"/>
                  <a:pt x="3656548" y="1493270"/>
                  <a:pt x="3662585" y="1496374"/>
                </a:cubicBezTo>
                <a:cubicBezTo>
                  <a:pt x="3671000" y="1500759"/>
                  <a:pt x="3675207" y="1506970"/>
                  <a:pt x="3675207" y="1515008"/>
                </a:cubicBezTo>
                <a:cubicBezTo>
                  <a:pt x="3675207" y="1522131"/>
                  <a:pt x="3672006" y="1528066"/>
                  <a:pt x="3665603" y="1532814"/>
                </a:cubicBezTo>
                <a:cubicBezTo>
                  <a:pt x="3657371" y="1539208"/>
                  <a:pt x="3645755" y="1542405"/>
                  <a:pt x="3630754" y="1542405"/>
                </a:cubicBezTo>
                <a:cubicBezTo>
                  <a:pt x="3617034" y="1542405"/>
                  <a:pt x="3606058" y="1539570"/>
                  <a:pt x="3597826" y="1533899"/>
                </a:cubicBezTo>
                <a:cubicBezTo>
                  <a:pt x="3589594" y="1528228"/>
                  <a:pt x="3583191" y="1518807"/>
                  <a:pt x="3578618" y="1505636"/>
                </a:cubicBezTo>
                <a:lnTo>
                  <a:pt x="3467760" y="1516063"/>
                </a:lnTo>
                <a:cubicBezTo>
                  <a:pt x="3474162" y="1544052"/>
                  <a:pt x="3488660" y="1565638"/>
                  <a:pt x="3511252" y="1580822"/>
                </a:cubicBezTo>
                <a:cubicBezTo>
                  <a:pt x="3533845" y="1596005"/>
                  <a:pt x="3571758" y="1603597"/>
                  <a:pt x="3624992" y="1603597"/>
                </a:cubicBezTo>
                <a:cubicBezTo>
                  <a:pt x="3662677" y="1603597"/>
                  <a:pt x="3692449" y="1598891"/>
                  <a:pt x="3714310" y="1589480"/>
                </a:cubicBezTo>
                <a:cubicBezTo>
                  <a:pt x="3736170" y="1580069"/>
                  <a:pt x="3752177" y="1567414"/>
                  <a:pt x="3762330" y="1551514"/>
                </a:cubicBezTo>
                <a:cubicBezTo>
                  <a:pt x="3772483" y="1535614"/>
                  <a:pt x="3777559" y="1519258"/>
                  <a:pt x="3777559" y="1502445"/>
                </a:cubicBezTo>
                <a:cubicBezTo>
                  <a:pt x="3777559" y="1485816"/>
                  <a:pt x="3772757" y="1470556"/>
                  <a:pt x="3763153" y="1456667"/>
                </a:cubicBezTo>
                <a:cubicBezTo>
                  <a:pt x="3753549" y="1442779"/>
                  <a:pt x="3739692" y="1432088"/>
                  <a:pt x="3721581" y="1424595"/>
                </a:cubicBezTo>
                <a:cubicBezTo>
                  <a:pt x="3703471" y="1417102"/>
                  <a:pt x="3675848" y="1411254"/>
                  <a:pt x="3638712" y="1407052"/>
                </a:cubicBezTo>
                <a:cubicBezTo>
                  <a:pt x="3614199" y="1404128"/>
                  <a:pt x="3598283" y="1400840"/>
                  <a:pt x="3590966" y="1397187"/>
                </a:cubicBezTo>
                <a:cubicBezTo>
                  <a:pt x="3583649" y="1393534"/>
                  <a:pt x="3579990" y="1388146"/>
                  <a:pt x="3579990" y="1381023"/>
                </a:cubicBezTo>
                <a:cubicBezTo>
                  <a:pt x="3579990" y="1374628"/>
                  <a:pt x="3582871" y="1369194"/>
                  <a:pt x="3588634" y="1364719"/>
                </a:cubicBezTo>
                <a:cubicBezTo>
                  <a:pt x="3594396" y="1360244"/>
                  <a:pt x="3603589" y="1358007"/>
                  <a:pt x="3616211" y="1358007"/>
                </a:cubicBezTo>
                <a:cubicBezTo>
                  <a:pt x="3628651" y="1358007"/>
                  <a:pt x="3639261" y="1360934"/>
                  <a:pt x="3648042" y="1366788"/>
                </a:cubicBezTo>
                <a:cubicBezTo>
                  <a:pt x="3654445" y="1371179"/>
                  <a:pt x="3659018" y="1378038"/>
                  <a:pt x="3661762" y="1387368"/>
                </a:cubicBezTo>
                <a:lnTo>
                  <a:pt x="3767681" y="1376941"/>
                </a:lnTo>
                <a:cubicBezTo>
                  <a:pt x="3760364" y="1357916"/>
                  <a:pt x="3751171" y="1342824"/>
                  <a:pt x="3740104" y="1331665"/>
                </a:cubicBezTo>
                <a:cubicBezTo>
                  <a:pt x="3729036" y="1320506"/>
                  <a:pt x="3715225" y="1312274"/>
                  <a:pt x="3698669" y="1306968"/>
                </a:cubicBezTo>
                <a:cubicBezTo>
                  <a:pt x="3682113" y="1301663"/>
                  <a:pt x="3656457" y="1299011"/>
                  <a:pt x="3621699" y="1299011"/>
                </a:cubicBezTo>
                <a:close/>
                <a:moveTo>
                  <a:pt x="3266688" y="1299011"/>
                </a:moveTo>
                <a:cubicBezTo>
                  <a:pt x="3215284" y="1299011"/>
                  <a:pt x="3174992" y="1313097"/>
                  <a:pt x="3145814" y="1341269"/>
                </a:cubicBezTo>
                <a:cubicBezTo>
                  <a:pt x="3116636" y="1369441"/>
                  <a:pt x="3102047" y="1406302"/>
                  <a:pt x="3102047" y="1451853"/>
                </a:cubicBezTo>
                <a:cubicBezTo>
                  <a:pt x="3102047" y="1483866"/>
                  <a:pt x="3109319" y="1511718"/>
                  <a:pt x="3123862" y="1535408"/>
                </a:cubicBezTo>
                <a:cubicBezTo>
                  <a:pt x="3138405" y="1559098"/>
                  <a:pt x="3156744" y="1576385"/>
                  <a:pt x="3178880" y="1587270"/>
                </a:cubicBezTo>
                <a:cubicBezTo>
                  <a:pt x="3201015" y="1598154"/>
                  <a:pt x="3231382" y="1603597"/>
                  <a:pt x="3269981" y="1603597"/>
                </a:cubicBezTo>
                <a:cubicBezTo>
                  <a:pt x="3314434" y="1603597"/>
                  <a:pt x="3348552" y="1597240"/>
                  <a:pt x="3372333" y="1584526"/>
                </a:cubicBezTo>
                <a:cubicBezTo>
                  <a:pt x="3396114" y="1571812"/>
                  <a:pt x="3416420" y="1550820"/>
                  <a:pt x="3433250" y="1521551"/>
                </a:cubicBezTo>
                <a:lnTo>
                  <a:pt x="3323215" y="1511398"/>
                </a:lnTo>
                <a:cubicBezTo>
                  <a:pt x="3316263" y="1520179"/>
                  <a:pt x="3309769" y="1526307"/>
                  <a:pt x="3303732" y="1529783"/>
                </a:cubicBezTo>
                <a:cubicBezTo>
                  <a:pt x="3293854" y="1535271"/>
                  <a:pt x="3283427" y="1538015"/>
                  <a:pt x="3272451" y="1538015"/>
                </a:cubicBezTo>
                <a:cubicBezTo>
                  <a:pt x="3255072" y="1538015"/>
                  <a:pt x="3240986" y="1531704"/>
                  <a:pt x="3230193" y="1519081"/>
                </a:cubicBezTo>
                <a:cubicBezTo>
                  <a:pt x="3222510" y="1510300"/>
                  <a:pt x="3217662" y="1496946"/>
                  <a:pt x="3215649" y="1479018"/>
                </a:cubicBezTo>
                <a:lnTo>
                  <a:pt x="3439561" y="1479018"/>
                </a:lnTo>
                <a:lnTo>
                  <a:pt x="3439561" y="1466396"/>
                </a:lnTo>
                <a:cubicBezTo>
                  <a:pt x="3439561" y="1427980"/>
                  <a:pt x="3433250" y="1396789"/>
                  <a:pt x="3420628" y="1372825"/>
                </a:cubicBezTo>
                <a:cubicBezTo>
                  <a:pt x="3408005" y="1348860"/>
                  <a:pt x="3389620" y="1330567"/>
                  <a:pt x="3365473" y="1317944"/>
                </a:cubicBezTo>
                <a:cubicBezTo>
                  <a:pt x="3341326" y="1305322"/>
                  <a:pt x="3308397" y="1299011"/>
                  <a:pt x="3266688" y="1299011"/>
                </a:cubicBezTo>
                <a:close/>
                <a:moveTo>
                  <a:pt x="2953935" y="1299011"/>
                </a:moveTo>
                <a:cubicBezTo>
                  <a:pt x="2931068" y="1299011"/>
                  <a:pt x="2911677" y="1303173"/>
                  <a:pt x="2895762" y="1311496"/>
                </a:cubicBezTo>
                <a:cubicBezTo>
                  <a:pt x="2879847" y="1319820"/>
                  <a:pt x="2864114" y="1333677"/>
                  <a:pt x="2848565" y="1353068"/>
                </a:cubicBezTo>
                <a:lnTo>
                  <a:pt x="2848565" y="1305596"/>
                </a:lnTo>
                <a:lnTo>
                  <a:pt x="2744567" y="1305596"/>
                </a:lnTo>
                <a:lnTo>
                  <a:pt x="2744567" y="1597011"/>
                </a:lnTo>
                <a:lnTo>
                  <a:pt x="2856248" y="1597011"/>
                </a:lnTo>
                <a:lnTo>
                  <a:pt x="2856248" y="1457066"/>
                </a:lnTo>
                <a:cubicBezTo>
                  <a:pt x="2856248" y="1430541"/>
                  <a:pt x="2860455" y="1412156"/>
                  <a:pt x="2868871" y="1401912"/>
                </a:cubicBezTo>
                <a:cubicBezTo>
                  <a:pt x="2877286" y="1391667"/>
                  <a:pt x="2888262" y="1386545"/>
                  <a:pt x="2901799" y="1386545"/>
                </a:cubicBezTo>
                <a:cubicBezTo>
                  <a:pt x="2914055" y="1386545"/>
                  <a:pt x="2923568" y="1390341"/>
                  <a:pt x="2930337" y="1397933"/>
                </a:cubicBezTo>
                <a:cubicBezTo>
                  <a:pt x="2937105" y="1405525"/>
                  <a:pt x="2940490" y="1418467"/>
                  <a:pt x="2940490" y="1436760"/>
                </a:cubicBezTo>
                <a:lnTo>
                  <a:pt x="2940490" y="1597011"/>
                </a:lnTo>
                <a:lnTo>
                  <a:pt x="3052720" y="1597011"/>
                </a:lnTo>
                <a:lnTo>
                  <a:pt x="3052720" y="1411790"/>
                </a:lnTo>
                <a:cubicBezTo>
                  <a:pt x="3052720" y="1373374"/>
                  <a:pt x="3043985" y="1344973"/>
                  <a:pt x="3026515" y="1326588"/>
                </a:cubicBezTo>
                <a:cubicBezTo>
                  <a:pt x="3009044" y="1308203"/>
                  <a:pt x="2984851" y="1299011"/>
                  <a:pt x="2953935" y="1299011"/>
                </a:cubicBezTo>
                <a:close/>
                <a:moveTo>
                  <a:pt x="1766324" y="1299011"/>
                </a:moveTo>
                <a:cubicBezTo>
                  <a:pt x="1745470" y="1299011"/>
                  <a:pt x="1726079" y="1300566"/>
                  <a:pt x="1708151" y="1303676"/>
                </a:cubicBezTo>
                <a:cubicBezTo>
                  <a:pt x="1690223" y="1306785"/>
                  <a:pt x="1676137" y="1311176"/>
                  <a:pt x="1665893" y="1316847"/>
                </a:cubicBezTo>
                <a:cubicBezTo>
                  <a:pt x="1651624" y="1324713"/>
                  <a:pt x="1640694" y="1333997"/>
                  <a:pt x="1633102" y="1344699"/>
                </a:cubicBezTo>
                <a:cubicBezTo>
                  <a:pt x="1625510" y="1355400"/>
                  <a:pt x="1619702" y="1370081"/>
                  <a:pt x="1615678" y="1388740"/>
                </a:cubicBezTo>
                <a:lnTo>
                  <a:pt x="1722420" y="1399991"/>
                </a:lnTo>
                <a:cubicBezTo>
                  <a:pt x="1726810" y="1387368"/>
                  <a:pt x="1732573" y="1378770"/>
                  <a:pt x="1739707" y="1374197"/>
                </a:cubicBezTo>
                <a:cubicBezTo>
                  <a:pt x="1748854" y="1368343"/>
                  <a:pt x="1762574" y="1365416"/>
                  <a:pt x="1780867" y="1365416"/>
                </a:cubicBezTo>
                <a:cubicBezTo>
                  <a:pt x="1795136" y="1365416"/>
                  <a:pt x="1805106" y="1368160"/>
                  <a:pt x="1810777" y="1373648"/>
                </a:cubicBezTo>
                <a:cubicBezTo>
                  <a:pt x="1816448" y="1379136"/>
                  <a:pt x="1819284" y="1388740"/>
                  <a:pt x="1819284" y="1402460"/>
                </a:cubicBezTo>
                <a:cubicBezTo>
                  <a:pt x="1805381" y="1407948"/>
                  <a:pt x="1792209" y="1412385"/>
                  <a:pt x="1779770" y="1415769"/>
                </a:cubicBezTo>
                <a:cubicBezTo>
                  <a:pt x="1767330" y="1419153"/>
                  <a:pt x="1740164" y="1425053"/>
                  <a:pt x="1698272" y="1433468"/>
                </a:cubicBezTo>
                <a:cubicBezTo>
                  <a:pt x="1663332" y="1440419"/>
                  <a:pt x="1639367" y="1451029"/>
                  <a:pt x="1626379" y="1465298"/>
                </a:cubicBezTo>
                <a:cubicBezTo>
                  <a:pt x="1613391" y="1479567"/>
                  <a:pt x="1606897" y="1497769"/>
                  <a:pt x="1606897" y="1519904"/>
                </a:cubicBezTo>
                <a:cubicBezTo>
                  <a:pt x="1606897" y="1543503"/>
                  <a:pt x="1615906" y="1563351"/>
                  <a:pt x="1633925" y="1579450"/>
                </a:cubicBezTo>
                <a:cubicBezTo>
                  <a:pt x="1651944" y="1595548"/>
                  <a:pt x="1678333" y="1603597"/>
                  <a:pt x="1713090" y="1603597"/>
                </a:cubicBezTo>
                <a:cubicBezTo>
                  <a:pt x="1739250" y="1603597"/>
                  <a:pt x="1762208" y="1599572"/>
                  <a:pt x="1781965" y="1591523"/>
                </a:cubicBezTo>
                <a:cubicBezTo>
                  <a:pt x="1796417" y="1585486"/>
                  <a:pt x="1810960" y="1575425"/>
                  <a:pt x="1825595" y="1561339"/>
                </a:cubicBezTo>
                <a:cubicBezTo>
                  <a:pt x="1826876" y="1569754"/>
                  <a:pt x="1828156" y="1575928"/>
                  <a:pt x="1829436" y="1579861"/>
                </a:cubicBezTo>
                <a:cubicBezTo>
                  <a:pt x="1830717" y="1583794"/>
                  <a:pt x="1833461" y="1589511"/>
                  <a:pt x="1837669" y="1597011"/>
                </a:cubicBezTo>
                <a:lnTo>
                  <a:pt x="1942490" y="1597011"/>
                </a:lnTo>
                <a:cubicBezTo>
                  <a:pt x="1936636" y="1584938"/>
                  <a:pt x="1932840" y="1575013"/>
                  <a:pt x="1931102" y="1567239"/>
                </a:cubicBezTo>
                <a:cubicBezTo>
                  <a:pt x="1929364" y="1559464"/>
                  <a:pt x="1928495" y="1548717"/>
                  <a:pt x="1928495" y="1534997"/>
                </a:cubicBezTo>
                <a:lnTo>
                  <a:pt x="1928495" y="1406302"/>
                </a:lnTo>
                <a:cubicBezTo>
                  <a:pt x="1928495" y="1392582"/>
                  <a:pt x="1925752" y="1378176"/>
                  <a:pt x="1920264" y="1363084"/>
                </a:cubicBezTo>
                <a:cubicBezTo>
                  <a:pt x="1914776" y="1347991"/>
                  <a:pt x="1907275" y="1336330"/>
                  <a:pt x="1897763" y="1328097"/>
                </a:cubicBezTo>
                <a:cubicBezTo>
                  <a:pt x="1884225" y="1316207"/>
                  <a:pt x="1867304" y="1308386"/>
                  <a:pt x="1846998" y="1304636"/>
                </a:cubicBezTo>
                <a:cubicBezTo>
                  <a:pt x="1826693" y="1300886"/>
                  <a:pt x="1799801" y="1299011"/>
                  <a:pt x="1766324" y="1299011"/>
                </a:cubicBezTo>
                <a:close/>
                <a:moveTo>
                  <a:pt x="1399788" y="1299011"/>
                </a:moveTo>
                <a:cubicBezTo>
                  <a:pt x="1348384" y="1299011"/>
                  <a:pt x="1308092" y="1313097"/>
                  <a:pt x="1278915" y="1341269"/>
                </a:cubicBezTo>
                <a:cubicBezTo>
                  <a:pt x="1249737" y="1369441"/>
                  <a:pt x="1235147" y="1406302"/>
                  <a:pt x="1235147" y="1451853"/>
                </a:cubicBezTo>
                <a:cubicBezTo>
                  <a:pt x="1235147" y="1483866"/>
                  <a:pt x="1242419" y="1511718"/>
                  <a:pt x="1256962" y="1535408"/>
                </a:cubicBezTo>
                <a:cubicBezTo>
                  <a:pt x="1271506" y="1559098"/>
                  <a:pt x="1289845" y="1576385"/>
                  <a:pt x="1311980" y="1587270"/>
                </a:cubicBezTo>
                <a:cubicBezTo>
                  <a:pt x="1334115" y="1598154"/>
                  <a:pt x="1364482" y="1603597"/>
                  <a:pt x="1403081" y="1603597"/>
                </a:cubicBezTo>
                <a:cubicBezTo>
                  <a:pt x="1447534" y="1603597"/>
                  <a:pt x="1481652" y="1597240"/>
                  <a:pt x="1505433" y="1584526"/>
                </a:cubicBezTo>
                <a:cubicBezTo>
                  <a:pt x="1529214" y="1571812"/>
                  <a:pt x="1549520" y="1550820"/>
                  <a:pt x="1566350" y="1521551"/>
                </a:cubicBezTo>
                <a:lnTo>
                  <a:pt x="1456315" y="1511398"/>
                </a:lnTo>
                <a:cubicBezTo>
                  <a:pt x="1449364" y="1520179"/>
                  <a:pt x="1442870" y="1526307"/>
                  <a:pt x="1436832" y="1529783"/>
                </a:cubicBezTo>
                <a:cubicBezTo>
                  <a:pt x="1426954" y="1535271"/>
                  <a:pt x="1416527" y="1538015"/>
                  <a:pt x="1405551" y="1538015"/>
                </a:cubicBezTo>
                <a:cubicBezTo>
                  <a:pt x="1388172" y="1538015"/>
                  <a:pt x="1374086" y="1531704"/>
                  <a:pt x="1363293" y="1519081"/>
                </a:cubicBezTo>
                <a:cubicBezTo>
                  <a:pt x="1355610" y="1510300"/>
                  <a:pt x="1350762" y="1496946"/>
                  <a:pt x="1348749" y="1479018"/>
                </a:cubicBezTo>
                <a:lnTo>
                  <a:pt x="1572661" y="1479018"/>
                </a:lnTo>
                <a:lnTo>
                  <a:pt x="1572661" y="1466396"/>
                </a:lnTo>
                <a:cubicBezTo>
                  <a:pt x="1572661" y="1427980"/>
                  <a:pt x="1566350" y="1396789"/>
                  <a:pt x="1553728" y="1372825"/>
                </a:cubicBezTo>
                <a:cubicBezTo>
                  <a:pt x="1541105" y="1348860"/>
                  <a:pt x="1522720" y="1330567"/>
                  <a:pt x="1498573" y="1317944"/>
                </a:cubicBezTo>
                <a:cubicBezTo>
                  <a:pt x="1474426" y="1305322"/>
                  <a:pt x="1441498" y="1299011"/>
                  <a:pt x="1399788" y="1299011"/>
                </a:cubicBezTo>
                <a:close/>
                <a:moveTo>
                  <a:pt x="944351" y="1285839"/>
                </a:moveTo>
                <a:lnTo>
                  <a:pt x="975358" y="1285839"/>
                </a:lnTo>
                <a:cubicBezTo>
                  <a:pt x="1007555" y="1285839"/>
                  <a:pt x="1030605" y="1293706"/>
                  <a:pt x="1044508" y="1309438"/>
                </a:cubicBezTo>
                <a:cubicBezTo>
                  <a:pt x="1058411" y="1325170"/>
                  <a:pt x="1065362" y="1354348"/>
                  <a:pt x="1065362" y="1396972"/>
                </a:cubicBezTo>
                <a:cubicBezTo>
                  <a:pt x="1065362" y="1429169"/>
                  <a:pt x="1062252" y="1452447"/>
                  <a:pt x="1056033" y="1466808"/>
                </a:cubicBezTo>
                <a:cubicBezTo>
                  <a:pt x="1049813" y="1481168"/>
                  <a:pt x="1041215" y="1491229"/>
                  <a:pt x="1030239" y="1496992"/>
                </a:cubicBezTo>
                <a:cubicBezTo>
                  <a:pt x="1019263" y="1502754"/>
                  <a:pt x="1000786" y="1505636"/>
                  <a:pt x="974810" y="1505636"/>
                </a:cubicBezTo>
                <a:lnTo>
                  <a:pt x="944351" y="1505636"/>
                </a:lnTo>
                <a:close/>
                <a:moveTo>
                  <a:pt x="2558183" y="1194738"/>
                </a:moveTo>
                <a:lnTo>
                  <a:pt x="2558183" y="1270747"/>
                </a:lnTo>
                <a:lnTo>
                  <a:pt x="2669864" y="1270747"/>
                </a:lnTo>
                <a:lnTo>
                  <a:pt x="2669864" y="1194738"/>
                </a:lnTo>
                <a:close/>
                <a:moveTo>
                  <a:pt x="2367408" y="1194738"/>
                </a:moveTo>
                <a:lnTo>
                  <a:pt x="2367408" y="1597011"/>
                </a:lnTo>
                <a:lnTo>
                  <a:pt x="2479364" y="1597011"/>
                </a:lnTo>
                <a:lnTo>
                  <a:pt x="2479364" y="1194738"/>
                </a:lnTo>
                <a:close/>
                <a:moveTo>
                  <a:pt x="2186094" y="1194738"/>
                </a:moveTo>
                <a:lnTo>
                  <a:pt x="2186094" y="1334134"/>
                </a:lnTo>
                <a:cubicBezTo>
                  <a:pt x="2175118" y="1322426"/>
                  <a:pt x="2162541" y="1313646"/>
                  <a:pt x="2148363" y="1307792"/>
                </a:cubicBezTo>
                <a:cubicBezTo>
                  <a:pt x="2134186" y="1301938"/>
                  <a:pt x="2118408" y="1299011"/>
                  <a:pt x="2101029" y="1299011"/>
                </a:cubicBezTo>
                <a:cubicBezTo>
                  <a:pt x="2065357" y="1299011"/>
                  <a:pt x="2035950" y="1311816"/>
                  <a:pt x="2012809" y="1337427"/>
                </a:cubicBezTo>
                <a:cubicBezTo>
                  <a:pt x="1989668" y="1363038"/>
                  <a:pt x="1978097" y="1399991"/>
                  <a:pt x="1978097" y="1448285"/>
                </a:cubicBezTo>
                <a:cubicBezTo>
                  <a:pt x="1978097" y="1491458"/>
                  <a:pt x="1988570" y="1528136"/>
                  <a:pt x="2009516" y="1558320"/>
                </a:cubicBezTo>
                <a:cubicBezTo>
                  <a:pt x="2030462" y="1588505"/>
                  <a:pt x="2060784" y="1603597"/>
                  <a:pt x="2100480" y="1603597"/>
                </a:cubicBezTo>
                <a:cubicBezTo>
                  <a:pt x="2120237" y="1603597"/>
                  <a:pt x="2138165" y="1599389"/>
                  <a:pt x="2154263" y="1590974"/>
                </a:cubicBezTo>
                <a:cubicBezTo>
                  <a:pt x="2166337" y="1584572"/>
                  <a:pt x="2179691" y="1572224"/>
                  <a:pt x="2194326" y="1553930"/>
                </a:cubicBezTo>
                <a:lnTo>
                  <a:pt x="2194326" y="1597011"/>
                </a:lnTo>
                <a:lnTo>
                  <a:pt x="2298873" y="1597011"/>
                </a:lnTo>
                <a:lnTo>
                  <a:pt x="2298873" y="1194738"/>
                </a:lnTo>
                <a:close/>
                <a:moveTo>
                  <a:pt x="820047" y="1194738"/>
                </a:moveTo>
                <a:lnTo>
                  <a:pt x="820047" y="1597011"/>
                </a:lnTo>
                <a:lnTo>
                  <a:pt x="1004719" y="1597011"/>
                </a:lnTo>
                <a:cubicBezTo>
                  <a:pt x="1026855" y="1597011"/>
                  <a:pt x="1051551" y="1593352"/>
                  <a:pt x="1078808" y="1586035"/>
                </a:cubicBezTo>
                <a:cubicBezTo>
                  <a:pt x="1098748" y="1580730"/>
                  <a:pt x="1117407" y="1570074"/>
                  <a:pt x="1134786" y="1554067"/>
                </a:cubicBezTo>
                <a:cubicBezTo>
                  <a:pt x="1152165" y="1538060"/>
                  <a:pt x="1165748" y="1518212"/>
                  <a:pt x="1175534" y="1494522"/>
                </a:cubicBezTo>
                <a:cubicBezTo>
                  <a:pt x="1185322" y="1470832"/>
                  <a:pt x="1190215" y="1437492"/>
                  <a:pt x="1190215" y="1394503"/>
                </a:cubicBezTo>
                <a:cubicBezTo>
                  <a:pt x="1190215" y="1367063"/>
                  <a:pt x="1186922" y="1341086"/>
                  <a:pt x="1180337" y="1316572"/>
                </a:cubicBezTo>
                <a:cubicBezTo>
                  <a:pt x="1173751" y="1292059"/>
                  <a:pt x="1163141" y="1270564"/>
                  <a:pt x="1148506" y="1252088"/>
                </a:cubicBezTo>
                <a:cubicBezTo>
                  <a:pt x="1133871" y="1233612"/>
                  <a:pt x="1115349" y="1219434"/>
                  <a:pt x="1092940" y="1209556"/>
                </a:cubicBezTo>
                <a:cubicBezTo>
                  <a:pt x="1070530" y="1199677"/>
                  <a:pt x="1041123" y="1194738"/>
                  <a:pt x="1004719" y="1194738"/>
                </a:cubicBezTo>
                <a:close/>
                <a:moveTo>
                  <a:pt x="0" y="0"/>
                </a:moveTo>
                <a:lnTo>
                  <a:pt x="3883631" y="0"/>
                </a:lnTo>
                <a:lnTo>
                  <a:pt x="3883631" y="6858000"/>
                </a:lnTo>
                <a:lnTo>
                  <a:pt x="0" y="6858000"/>
                </a:lnTo>
                <a:close/>
              </a:path>
            </a:pathLst>
          </a:custGeom>
          <a:solidFill>
            <a:srgbClr val="E65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Recorded Sound">
            <a:hlinkClick r:id="" action="ppaction://media"/>
            <a:extLst>
              <a:ext uri="{FF2B5EF4-FFF2-40B4-BE49-F238E27FC236}">
                <a16:creationId xmlns:a16="http://schemas.microsoft.com/office/drawing/2014/main" id="{5505862F-8D3A-D293-5E4C-E59673EB2F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7221" y="5830330"/>
            <a:ext cx="609600" cy="609600"/>
          </a:xfrm>
          <a:prstGeom prst="rect">
            <a:avLst/>
          </a:prstGeom>
        </p:spPr>
      </p:pic>
    </p:spTree>
    <p:extLst>
      <p:ext uri="{BB962C8B-B14F-4D97-AF65-F5344CB8AC3E}">
        <p14:creationId xmlns:p14="http://schemas.microsoft.com/office/powerpoint/2010/main" val="217445643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AAB5-8B0E-D64A-7039-8262456D8A9F}"/>
              </a:ext>
            </a:extLst>
          </p:cNvPr>
          <p:cNvSpPr>
            <a:spLocks noGrp="1"/>
          </p:cNvSpPr>
          <p:nvPr>
            <p:ph type="title"/>
          </p:nvPr>
        </p:nvSpPr>
        <p:spPr/>
        <p:txBody>
          <a:bodyPr/>
          <a:lstStyle/>
          <a:p>
            <a:r>
              <a:rPr lang="en-GB" dirty="0">
                <a:solidFill>
                  <a:srgbClr val="E65000"/>
                </a:solidFill>
              </a:rPr>
              <a:t>Deadlines</a:t>
            </a:r>
          </a:p>
        </p:txBody>
      </p:sp>
      <p:sp>
        <p:nvSpPr>
          <p:cNvPr id="3" name="Content Placeholder 2">
            <a:extLst>
              <a:ext uri="{FF2B5EF4-FFF2-40B4-BE49-F238E27FC236}">
                <a16:creationId xmlns:a16="http://schemas.microsoft.com/office/drawing/2014/main" id="{9695EDED-6964-9190-A39E-216AEF0F0FBF}"/>
              </a:ext>
            </a:extLst>
          </p:cNvPr>
          <p:cNvSpPr>
            <a:spLocks noGrp="1"/>
          </p:cNvSpPr>
          <p:nvPr>
            <p:ph idx="1"/>
          </p:nvPr>
        </p:nvSpPr>
        <p:spPr>
          <a:xfrm>
            <a:off x="4161034" y="787444"/>
            <a:ext cx="7192766" cy="5283111"/>
          </a:xfrm>
        </p:spPr>
        <p:txBody>
          <a:bodyPr/>
          <a:lstStyle/>
          <a:p>
            <a:pPr marL="0" indent="0">
              <a:buNone/>
            </a:pPr>
            <a:endParaRPr lang="en-GB" dirty="0">
              <a:solidFill>
                <a:srgbClr val="E65000"/>
              </a:solidFill>
            </a:endParaRPr>
          </a:p>
          <a:p>
            <a:pPr marL="0" indent="0">
              <a:buNone/>
            </a:pPr>
            <a:r>
              <a:rPr lang="en-GB" dirty="0">
                <a:solidFill>
                  <a:srgbClr val="E65000"/>
                </a:solidFill>
              </a:rPr>
              <a:t>15 May</a:t>
            </a:r>
          </a:p>
          <a:p>
            <a:pPr marL="0" indent="0">
              <a:buNone/>
            </a:pPr>
            <a:endParaRPr lang="en-GB" dirty="0">
              <a:solidFill>
                <a:srgbClr val="E65000"/>
              </a:solidFill>
            </a:endParaRPr>
          </a:p>
          <a:p>
            <a:pPr marL="0" indent="0">
              <a:buNone/>
            </a:pPr>
            <a:r>
              <a:rPr lang="en-GB" dirty="0">
                <a:solidFill>
                  <a:srgbClr val="E65000"/>
                </a:solidFill>
              </a:rPr>
              <a:t>We recommend you submit marks by </a:t>
            </a:r>
            <a:r>
              <a:rPr lang="en-GB" u="sng" dirty="0">
                <a:solidFill>
                  <a:srgbClr val="E65000"/>
                </a:solidFill>
              </a:rPr>
              <a:t>8</a:t>
            </a:r>
            <a:r>
              <a:rPr lang="en-GB" u="sng" baseline="30000" dirty="0">
                <a:solidFill>
                  <a:srgbClr val="E65000"/>
                </a:solidFill>
              </a:rPr>
              <a:t>th</a:t>
            </a:r>
            <a:r>
              <a:rPr lang="en-GB" u="sng" dirty="0">
                <a:solidFill>
                  <a:srgbClr val="E65000"/>
                </a:solidFill>
              </a:rPr>
              <a:t> May </a:t>
            </a:r>
            <a:r>
              <a:rPr lang="en-GB" dirty="0">
                <a:solidFill>
                  <a:srgbClr val="E65000"/>
                </a:solidFill>
              </a:rPr>
              <a:t>at the latest to give you time to prepare and upload the sample.</a:t>
            </a:r>
          </a:p>
          <a:p>
            <a:endParaRPr lang="en-GB" dirty="0">
              <a:solidFill>
                <a:srgbClr val="E65000"/>
              </a:solidFill>
            </a:endParaRPr>
          </a:p>
          <a:p>
            <a:pPr marL="0" indent="0">
              <a:buNone/>
            </a:pPr>
            <a:r>
              <a:rPr lang="en-GB" dirty="0">
                <a:solidFill>
                  <a:srgbClr val="E65000"/>
                </a:solidFill>
              </a:rPr>
              <a:t>AS component code:B680U30</a:t>
            </a:r>
          </a:p>
          <a:p>
            <a:pPr marL="0" indent="0">
              <a:buNone/>
            </a:pPr>
            <a:r>
              <a:rPr lang="en-GB" dirty="0">
                <a:solidFill>
                  <a:srgbClr val="E65000"/>
                </a:solidFill>
              </a:rPr>
              <a:t>AL component code: A680U30</a:t>
            </a:r>
          </a:p>
          <a:p>
            <a:endParaRPr lang="en-GB" dirty="0">
              <a:solidFill>
                <a:srgbClr val="E65000"/>
              </a:solidFill>
            </a:endParaRPr>
          </a:p>
        </p:txBody>
      </p:sp>
      <p:sp>
        <p:nvSpPr>
          <p:cNvPr id="6" name="Free-form: Shape 5">
            <a:extLst>
              <a:ext uri="{FF2B5EF4-FFF2-40B4-BE49-F238E27FC236}">
                <a16:creationId xmlns:a16="http://schemas.microsoft.com/office/drawing/2014/main" id="{C1EEB0D1-8D61-72E9-FD77-556A8A0481C1}"/>
              </a:ext>
            </a:extLst>
          </p:cNvPr>
          <p:cNvSpPr/>
          <p:nvPr/>
        </p:nvSpPr>
        <p:spPr>
          <a:xfrm>
            <a:off x="0" y="0"/>
            <a:ext cx="3884400" cy="6858000"/>
          </a:xfrm>
          <a:custGeom>
            <a:avLst/>
            <a:gdLst/>
            <a:ahLst/>
            <a:cxnLst/>
            <a:rect l="l" t="t" r="r" b="b"/>
            <a:pathLst>
              <a:path w="3884400" h="6858000">
                <a:moveTo>
                  <a:pt x="3201260" y="4652301"/>
                </a:moveTo>
                <a:lnTo>
                  <a:pt x="3245662" y="4796910"/>
                </a:lnTo>
                <a:lnTo>
                  <a:pt x="3157321" y="4796910"/>
                </a:lnTo>
                <a:close/>
                <a:moveTo>
                  <a:pt x="2201135" y="4652301"/>
                </a:moveTo>
                <a:lnTo>
                  <a:pt x="2245537" y="4796910"/>
                </a:lnTo>
                <a:lnTo>
                  <a:pt x="2157196" y="4796910"/>
                </a:lnTo>
                <a:close/>
                <a:moveTo>
                  <a:pt x="3462283" y="4548028"/>
                </a:moveTo>
                <a:lnTo>
                  <a:pt x="3462283" y="4950301"/>
                </a:lnTo>
                <a:lnTo>
                  <a:pt x="3780590" y="4950301"/>
                </a:lnTo>
                <a:lnTo>
                  <a:pt x="3780590" y="4851242"/>
                </a:lnTo>
                <a:lnTo>
                  <a:pt x="3586588" y="4851242"/>
                </a:lnTo>
                <a:lnTo>
                  <a:pt x="3586588" y="4548028"/>
                </a:lnTo>
                <a:close/>
                <a:moveTo>
                  <a:pt x="3134992" y="4548028"/>
                </a:moveTo>
                <a:lnTo>
                  <a:pt x="2983796" y="4950301"/>
                </a:lnTo>
                <a:lnTo>
                  <a:pt x="3110716" y="4950301"/>
                </a:lnTo>
                <a:lnTo>
                  <a:pt x="3130323" y="4883896"/>
                </a:lnTo>
                <a:lnTo>
                  <a:pt x="3271447" y="4883896"/>
                </a:lnTo>
                <a:lnTo>
                  <a:pt x="3291572" y="4950301"/>
                </a:lnTo>
                <a:lnTo>
                  <a:pt x="3421742" y="4950301"/>
                </a:lnTo>
                <a:lnTo>
                  <a:pt x="3270581" y="4548028"/>
                </a:lnTo>
                <a:close/>
                <a:moveTo>
                  <a:pt x="2134867" y="4548028"/>
                </a:moveTo>
                <a:lnTo>
                  <a:pt x="1983671" y="4950301"/>
                </a:lnTo>
                <a:lnTo>
                  <a:pt x="2110591" y="4950301"/>
                </a:lnTo>
                <a:lnTo>
                  <a:pt x="2130198" y="4883896"/>
                </a:lnTo>
                <a:lnTo>
                  <a:pt x="2271322" y="4883896"/>
                </a:lnTo>
                <a:lnTo>
                  <a:pt x="2291447" y="4950301"/>
                </a:lnTo>
                <a:lnTo>
                  <a:pt x="2421617" y="4950301"/>
                </a:lnTo>
                <a:lnTo>
                  <a:pt x="2270456" y="4548028"/>
                </a:lnTo>
                <a:close/>
                <a:moveTo>
                  <a:pt x="2931321" y="4541168"/>
                </a:moveTo>
                <a:lnTo>
                  <a:pt x="2830848" y="4957161"/>
                </a:lnTo>
                <a:lnTo>
                  <a:pt x="2887310" y="4957161"/>
                </a:lnTo>
                <a:lnTo>
                  <a:pt x="2988354" y="4541168"/>
                </a:lnTo>
                <a:close/>
                <a:moveTo>
                  <a:pt x="2626525" y="4541168"/>
                </a:moveTo>
                <a:cubicBezTo>
                  <a:pt x="2584633" y="4541168"/>
                  <a:pt x="2551659" y="4546427"/>
                  <a:pt x="2527603" y="4556946"/>
                </a:cubicBezTo>
                <a:cubicBezTo>
                  <a:pt x="2503547" y="4567465"/>
                  <a:pt x="2485528" y="4581917"/>
                  <a:pt x="2473546" y="4600301"/>
                </a:cubicBezTo>
                <a:cubicBezTo>
                  <a:pt x="2461564" y="4618686"/>
                  <a:pt x="2455573" y="4638215"/>
                  <a:pt x="2455573" y="4658886"/>
                </a:cubicBezTo>
                <a:cubicBezTo>
                  <a:pt x="2455573" y="4690351"/>
                  <a:pt x="2467281" y="4716236"/>
                  <a:pt x="2490696" y="4736542"/>
                </a:cubicBezTo>
                <a:cubicBezTo>
                  <a:pt x="2513929" y="4756848"/>
                  <a:pt x="2552802" y="4773129"/>
                  <a:pt x="2607317" y="4785385"/>
                </a:cubicBezTo>
                <a:cubicBezTo>
                  <a:pt x="2640611" y="4792703"/>
                  <a:pt x="2661831" y="4800478"/>
                  <a:pt x="2670978" y="4808710"/>
                </a:cubicBezTo>
                <a:cubicBezTo>
                  <a:pt x="2680125" y="4816942"/>
                  <a:pt x="2684698" y="4826271"/>
                  <a:pt x="2684698" y="4836699"/>
                </a:cubicBezTo>
                <a:cubicBezTo>
                  <a:pt x="2684698" y="4847675"/>
                  <a:pt x="2679896" y="4857325"/>
                  <a:pt x="2670292" y="4865648"/>
                </a:cubicBezTo>
                <a:cubicBezTo>
                  <a:pt x="2660688" y="4873972"/>
                  <a:pt x="2647014" y="4878133"/>
                  <a:pt x="2629269" y="4878133"/>
                </a:cubicBezTo>
                <a:cubicBezTo>
                  <a:pt x="2605488" y="4878133"/>
                  <a:pt x="2587194" y="4869993"/>
                  <a:pt x="2574389" y="4853712"/>
                </a:cubicBezTo>
                <a:cubicBezTo>
                  <a:pt x="2566523" y="4843650"/>
                  <a:pt x="2561309" y="4829015"/>
                  <a:pt x="2558748" y="4809807"/>
                </a:cubicBezTo>
                <a:lnTo>
                  <a:pt x="2440481" y="4817216"/>
                </a:lnTo>
                <a:cubicBezTo>
                  <a:pt x="2443957" y="4857828"/>
                  <a:pt x="2458866" y="4891305"/>
                  <a:pt x="2485208" y="4917647"/>
                </a:cubicBezTo>
                <a:cubicBezTo>
                  <a:pt x="2511551" y="4943990"/>
                  <a:pt x="2558931" y="4957161"/>
                  <a:pt x="2627348" y="4957161"/>
                </a:cubicBezTo>
                <a:cubicBezTo>
                  <a:pt x="2666313" y="4957161"/>
                  <a:pt x="2698601" y="4951536"/>
                  <a:pt x="2724212" y="4940285"/>
                </a:cubicBezTo>
                <a:cubicBezTo>
                  <a:pt x="2749823" y="4929035"/>
                  <a:pt x="2769763" y="4912525"/>
                  <a:pt x="2784032" y="4890756"/>
                </a:cubicBezTo>
                <a:cubicBezTo>
                  <a:pt x="2798301" y="4868987"/>
                  <a:pt x="2805435" y="4845205"/>
                  <a:pt x="2805435" y="4819411"/>
                </a:cubicBezTo>
                <a:cubicBezTo>
                  <a:pt x="2805435" y="4797459"/>
                  <a:pt x="2800084" y="4777611"/>
                  <a:pt x="2789383" y="4759866"/>
                </a:cubicBezTo>
                <a:cubicBezTo>
                  <a:pt x="2778681" y="4742122"/>
                  <a:pt x="2761577" y="4727258"/>
                  <a:pt x="2738070" y="4715276"/>
                </a:cubicBezTo>
                <a:cubicBezTo>
                  <a:pt x="2714563" y="4703294"/>
                  <a:pt x="2675643" y="4691449"/>
                  <a:pt x="2621312" y="4679741"/>
                </a:cubicBezTo>
                <a:cubicBezTo>
                  <a:pt x="2599359" y="4675168"/>
                  <a:pt x="2585456" y="4670228"/>
                  <a:pt x="2579602" y="4664923"/>
                </a:cubicBezTo>
                <a:cubicBezTo>
                  <a:pt x="2573566" y="4659801"/>
                  <a:pt x="2570547" y="4654039"/>
                  <a:pt x="2570547" y="4647636"/>
                </a:cubicBezTo>
                <a:cubicBezTo>
                  <a:pt x="2570547" y="4638855"/>
                  <a:pt x="2574206" y="4631400"/>
                  <a:pt x="2581523" y="4625272"/>
                </a:cubicBezTo>
                <a:cubicBezTo>
                  <a:pt x="2588841" y="4619144"/>
                  <a:pt x="2599725" y="4616080"/>
                  <a:pt x="2614177" y="4616080"/>
                </a:cubicBezTo>
                <a:cubicBezTo>
                  <a:pt x="2631739" y="4616080"/>
                  <a:pt x="2645505" y="4620196"/>
                  <a:pt x="2655475" y="4628428"/>
                </a:cubicBezTo>
                <a:cubicBezTo>
                  <a:pt x="2665445" y="4636660"/>
                  <a:pt x="2671984" y="4649831"/>
                  <a:pt x="2675094" y="4667941"/>
                </a:cubicBezTo>
                <a:lnTo>
                  <a:pt x="2792264" y="4661081"/>
                </a:lnTo>
                <a:cubicBezTo>
                  <a:pt x="2787142" y="4619372"/>
                  <a:pt x="2771089" y="4588960"/>
                  <a:pt x="2744106" y="4569843"/>
                </a:cubicBezTo>
                <a:cubicBezTo>
                  <a:pt x="2717123" y="4550726"/>
                  <a:pt x="2677930" y="4541168"/>
                  <a:pt x="2626525" y="4541168"/>
                </a:cubicBezTo>
                <a:close/>
                <a:moveTo>
                  <a:pt x="2884012" y="3392694"/>
                </a:moveTo>
                <a:cubicBezTo>
                  <a:pt x="2898829" y="3392694"/>
                  <a:pt x="2911086" y="3398319"/>
                  <a:pt x="2920782" y="3409570"/>
                </a:cubicBezTo>
                <a:cubicBezTo>
                  <a:pt x="2930477" y="3420820"/>
                  <a:pt x="2935325" y="3437879"/>
                  <a:pt x="2935325" y="3460746"/>
                </a:cubicBezTo>
                <a:cubicBezTo>
                  <a:pt x="2935325" y="3485990"/>
                  <a:pt x="2930569" y="3504192"/>
                  <a:pt x="2921056" y="3515351"/>
                </a:cubicBezTo>
                <a:cubicBezTo>
                  <a:pt x="2911543" y="3526511"/>
                  <a:pt x="2899653" y="3532090"/>
                  <a:pt x="2885384" y="3532090"/>
                </a:cubicBezTo>
                <a:cubicBezTo>
                  <a:pt x="2872029" y="3532090"/>
                  <a:pt x="2860825" y="3526556"/>
                  <a:pt x="2851770" y="3515489"/>
                </a:cubicBezTo>
                <a:cubicBezTo>
                  <a:pt x="2842714" y="3504421"/>
                  <a:pt x="2838187" y="3486997"/>
                  <a:pt x="2838187" y="3463215"/>
                </a:cubicBezTo>
                <a:cubicBezTo>
                  <a:pt x="2838187" y="3437787"/>
                  <a:pt x="2842577" y="3419677"/>
                  <a:pt x="2851358" y="3408884"/>
                </a:cubicBezTo>
                <a:cubicBezTo>
                  <a:pt x="2860139" y="3398091"/>
                  <a:pt x="2871024" y="3392694"/>
                  <a:pt x="2884012" y="3392694"/>
                </a:cubicBezTo>
                <a:close/>
                <a:moveTo>
                  <a:pt x="2523513" y="3386108"/>
                </a:moveTo>
                <a:cubicBezTo>
                  <a:pt x="2538879" y="3386108"/>
                  <a:pt x="2551776" y="3392282"/>
                  <a:pt x="2562204" y="3404630"/>
                </a:cubicBezTo>
                <a:cubicBezTo>
                  <a:pt x="2572631" y="3416978"/>
                  <a:pt x="2577844" y="3435775"/>
                  <a:pt x="2577844" y="3461020"/>
                </a:cubicBezTo>
                <a:cubicBezTo>
                  <a:pt x="2577844" y="3488094"/>
                  <a:pt x="2572677" y="3507760"/>
                  <a:pt x="2562341" y="3520016"/>
                </a:cubicBezTo>
                <a:cubicBezTo>
                  <a:pt x="2552005" y="3532273"/>
                  <a:pt x="2538788" y="3538401"/>
                  <a:pt x="2522690" y="3538401"/>
                </a:cubicBezTo>
                <a:cubicBezTo>
                  <a:pt x="2506774" y="3538401"/>
                  <a:pt x="2493557" y="3532181"/>
                  <a:pt x="2483039" y="3519742"/>
                </a:cubicBezTo>
                <a:cubicBezTo>
                  <a:pt x="2472520" y="3507302"/>
                  <a:pt x="2467260" y="3488094"/>
                  <a:pt x="2467260" y="3462118"/>
                </a:cubicBezTo>
                <a:cubicBezTo>
                  <a:pt x="2467260" y="3436507"/>
                  <a:pt x="2472566" y="3417436"/>
                  <a:pt x="2483176" y="3404905"/>
                </a:cubicBezTo>
                <a:cubicBezTo>
                  <a:pt x="2493786" y="3392374"/>
                  <a:pt x="2507232" y="3386108"/>
                  <a:pt x="2523513" y="3386108"/>
                </a:cubicBezTo>
                <a:close/>
                <a:moveTo>
                  <a:pt x="3267286" y="3375407"/>
                </a:moveTo>
                <a:cubicBezTo>
                  <a:pt x="3282653" y="3375407"/>
                  <a:pt x="3295046" y="3380071"/>
                  <a:pt x="3304468" y="3389401"/>
                </a:cubicBezTo>
                <a:cubicBezTo>
                  <a:pt x="3313889" y="3398731"/>
                  <a:pt x="3319697" y="3414189"/>
                  <a:pt x="3321892" y="3435775"/>
                </a:cubicBezTo>
                <a:lnTo>
                  <a:pt x="3211857" y="3435775"/>
                </a:lnTo>
                <a:cubicBezTo>
                  <a:pt x="3213686" y="3418396"/>
                  <a:pt x="3217985" y="3405316"/>
                  <a:pt x="3224754" y="3396536"/>
                </a:cubicBezTo>
                <a:cubicBezTo>
                  <a:pt x="3235364" y="3382450"/>
                  <a:pt x="3249542" y="3375407"/>
                  <a:pt x="3267286" y="3375407"/>
                </a:cubicBezTo>
                <a:close/>
                <a:moveTo>
                  <a:pt x="3617632" y="3309276"/>
                </a:moveTo>
                <a:cubicBezTo>
                  <a:pt x="3584704" y="3309276"/>
                  <a:pt x="3558453" y="3312702"/>
                  <a:pt x="3538879" y="3319555"/>
                </a:cubicBezTo>
                <a:cubicBezTo>
                  <a:pt x="3519305" y="3326408"/>
                  <a:pt x="3503938" y="3336779"/>
                  <a:pt x="3492779" y="3350668"/>
                </a:cubicBezTo>
                <a:cubicBezTo>
                  <a:pt x="3481620" y="3364556"/>
                  <a:pt x="3476041" y="3381096"/>
                  <a:pt x="3476041" y="3400287"/>
                </a:cubicBezTo>
                <a:cubicBezTo>
                  <a:pt x="3476041" y="3417832"/>
                  <a:pt x="3481209" y="3433457"/>
                  <a:pt x="3491544" y="3447163"/>
                </a:cubicBezTo>
                <a:cubicBezTo>
                  <a:pt x="3501880" y="3460868"/>
                  <a:pt x="3514594" y="3470600"/>
                  <a:pt x="3529686" y="3476356"/>
                </a:cubicBezTo>
                <a:cubicBezTo>
                  <a:pt x="3544778" y="3482113"/>
                  <a:pt x="3571715" y="3488372"/>
                  <a:pt x="3610498" y="3495131"/>
                </a:cubicBezTo>
                <a:cubicBezTo>
                  <a:pt x="3636474" y="3499699"/>
                  <a:pt x="3652481" y="3503535"/>
                  <a:pt x="3658518" y="3506639"/>
                </a:cubicBezTo>
                <a:cubicBezTo>
                  <a:pt x="3666933" y="3511024"/>
                  <a:pt x="3671140" y="3517235"/>
                  <a:pt x="3671140" y="3525273"/>
                </a:cubicBezTo>
                <a:cubicBezTo>
                  <a:pt x="3671140" y="3532396"/>
                  <a:pt x="3667939" y="3538331"/>
                  <a:pt x="3661536" y="3543079"/>
                </a:cubicBezTo>
                <a:cubicBezTo>
                  <a:pt x="3653304" y="3549473"/>
                  <a:pt x="3641688" y="3552670"/>
                  <a:pt x="3626687" y="3552670"/>
                </a:cubicBezTo>
                <a:cubicBezTo>
                  <a:pt x="3612967" y="3552670"/>
                  <a:pt x="3601991" y="3549835"/>
                  <a:pt x="3593759" y="3544164"/>
                </a:cubicBezTo>
                <a:cubicBezTo>
                  <a:pt x="3585527" y="3538493"/>
                  <a:pt x="3579124" y="3529071"/>
                  <a:pt x="3574551" y="3515900"/>
                </a:cubicBezTo>
                <a:lnTo>
                  <a:pt x="3463693" y="3526327"/>
                </a:lnTo>
                <a:cubicBezTo>
                  <a:pt x="3470095" y="3554316"/>
                  <a:pt x="3484593" y="3575903"/>
                  <a:pt x="3507185" y="3591086"/>
                </a:cubicBezTo>
                <a:cubicBezTo>
                  <a:pt x="3529778" y="3606270"/>
                  <a:pt x="3567691" y="3613862"/>
                  <a:pt x="3620925" y="3613862"/>
                </a:cubicBezTo>
                <a:cubicBezTo>
                  <a:pt x="3658610" y="3613862"/>
                  <a:pt x="3688382" y="3609156"/>
                  <a:pt x="3710243" y="3599745"/>
                </a:cubicBezTo>
                <a:cubicBezTo>
                  <a:pt x="3732103" y="3590334"/>
                  <a:pt x="3748110" y="3577679"/>
                  <a:pt x="3758263" y="3561779"/>
                </a:cubicBezTo>
                <a:cubicBezTo>
                  <a:pt x="3768416" y="3545879"/>
                  <a:pt x="3773492" y="3529523"/>
                  <a:pt x="3773492" y="3512710"/>
                </a:cubicBezTo>
                <a:cubicBezTo>
                  <a:pt x="3773492" y="3496080"/>
                  <a:pt x="3768690" y="3480821"/>
                  <a:pt x="3759086" y="3466933"/>
                </a:cubicBezTo>
                <a:cubicBezTo>
                  <a:pt x="3749482" y="3453044"/>
                  <a:pt x="3735625" y="3442353"/>
                  <a:pt x="3717514" y="3434860"/>
                </a:cubicBezTo>
                <a:cubicBezTo>
                  <a:pt x="3699404" y="3427366"/>
                  <a:pt x="3671781" y="3421519"/>
                  <a:pt x="3634645" y="3417317"/>
                </a:cubicBezTo>
                <a:cubicBezTo>
                  <a:pt x="3610132" y="3414393"/>
                  <a:pt x="3594216" y="3411105"/>
                  <a:pt x="3586899" y="3407452"/>
                </a:cubicBezTo>
                <a:cubicBezTo>
                  <a:pt x="3579582" y="3403799"/>
                  <a:pt x="3575923" y="3398411"/>
                  <a:pt x="3575923" y="3391288"/>
                </a:cubicBezTo>
                <a:cubicBezTo>
                  <a:pt x="3575923" y="3384894"/>
                  <a:pt x="3578804" y="3379459"/>
                  <a:pt x="3584567" y="3374984"/>
                </a:cubicBezTo>
                <a:cubicBezTo>
                  <a:pt x="3590329" y="3370510"/>
                  <a:pt x="3599522" y="3368272"/>
                  <a:pt x="3612144" y="3368272"/>
                </a:cubicBezTo>
                <a:cubicBezTo>
                  <a:pt x="3624584" y="3368272"/>
                  <a:pt x="3635194" y="3371199"/>
                  <a:pt x="3643975" y="3377053"/>
                </a:cubicBezTo>
                <a:cubicBezTo>
                  <a:pt x="3650378" y="3381443"/>
                  <a:pt x="3654951" y="3388304"/>
                  <a:pt x="3657695" y="3397633"/>
                </a:cubicBezTo>
                <a:lnTo>
                  <a:pt x="3763614" y="3387206"/>
                </a:lnTo>
                <a:cubicBezTo>
                  <a:pt x="3756297" y="3368181"/>
                  <a:pt x="3747104" y="3353089"/>
                  <a:pt x="3736037" y="3341930"/>
                </a:cubicBezTo>
                <a:cubicBezTo>
                  <a:pt x="3724969" y="3330771"/>
                  <a:pt x="3711158" y="3322538"/>
                  <a:pt x="3694602" y="3317233"/>
                </a:cubicBezTo>
                <a:cubicBezTo>
                  <a:pt x="3678046" y="3311928"/>
                  <a:pt x="3652390" y="3309276"/>
                  <a:pt x="3617632" y="3309276"/>
                </a:cubicBezTo>
                <a:close/>
                <a:moveTo>
                  <a:pt x="3262621" y="3309276"/>
                </a:moveTo>
                <a:cubicBezTo>
                  <a:pt x="3211217" y="3309276"/>
                  <a:pt x="3170925" y="3323362"/>
                  <a:pt x="3141747" y="3351534"/>
                </a:cubicBezTo>
                <a:cubicBezTo>
                  <a:pt x="3112569" y="3379706"/>
                  <a:pt x="3097980" y="3416567"/>
                  <a:pt x="3097980" y="3462118"/>
                </a:cubicBezTo>
                <a:cubicBezTo>
                  <a:pt x="3097980" y="3494131"/>
                  <a:pt x="3105252" y="3521983"/>
                  <a:pt x="3119795" y="3545673"/>
                </a:cubicBezTo>
                <a:cubicBezTo>
                  <a:pt x="3134338" y="3569363"/>
                  <a:pt x="3152678" y="3586650"/>
                  <a:pt x="3174813" y="3597535"/>
                </a:cubicBezTo>
                <a:cubicBezTo>
                  <a:pt x="3196948" y="3608420"/>
                  <a:pt x="3227315" y="3613862"/>
                  <a:pt x="3265914" y="3613862"/>
                </a:cubicBezTo>
                <a:cubicBezTo>
                  <a:pt x="3310367" y="3613862"/>
                  <a:pt x="3344485" y="3607505"/>
                  <a:pt x="3368266" y="3594791"/>
                </a:cubicBezTo>
                <a:cubicBezTo>
                  <a:pt x="3392047" y="3582077"/>
                  <a:pt x="3412353" y="3561085"/>
                  <a:pt x="3429183" y="3531815"/>
                </a:cubicBezTo>
                <a:lnTo>
                  <a:pt x="3319148" y="3521663"/>
                </a:lnTo>
                <a:cubicBezTo>
                  <a:pt x="3312196" y="3530443"/>
                  <a:pt x="3305702" y="3536572"/>
                  <a:pt x="3299665" y="3540048"/>
                </a:cubicBezTo>
                <a:cubicBezTo>
                  <a:pt x="3289787" y="3545536"/>
                  <a:pt x="3279360" y="3548280"/>
                  <a:pt x="3268384" y="3548280"/>
                </a:cubicBezTo>
                <a:cubicBezTo>
                  <a:pt x="3251005" y="3548280"/>
                  <a:pt x="3236919" y="3541968"/>
                  <a:pt x="3226126" y="3529346"/>
                </a:cubicBezTo>
                <a:cubicBezTo>
                  <a:pt x="3218443" y="3520565"/>
                  <a:pt x="3213595" y="3507211"/>
                  <a:pt x="3211582" y="3489283"/>
                </a:cubicBezTo>
                <a:lnTo>
                  <a:pt x="3435494" y="3489283"/>
                </a:lnTo>
                <a:lnTo>
                  <a:pt x="3435494" y="3476661"/>
                </a:lnTo>
                <a:cubicBezTo>
                  <a:pt x="3435494" y="3438245"/>
                  <a:pt x="3429183" y="3407054"/>
                  <a:pt x="3416561" y="3383090"/>
                </a:cubicBezTo>
                <a:cubicBezTo>
                  <a:pt x="3403938" y="3359126"/>
                  <a:pt x="3385553" y="3340832"/>
                  <a:pt x="3361406" y="3328210"/>
                </a:cubicBezTo>
                <a:cubicBezTo>
                  <a:pt x="3337259" y="3315587"/>
                  <a:pt x="3304330" y="3309276"/>
                  <a:pt x="3262621" y="3309276"/>
                </a:cubicBezTo>
                <a:close/>
                <a:moveTo>
                  <a:pt x="2521866" y="3309276"/>
                </a:moveTo>
                <a:cubicBezTo>
                  <a:pt x="2470828" y="3309276"/>
                  <a:pt x="2430308" y="3323682"/>
                  <a:pt x="2400306" y="3352494"/>
                </a:cubicBezTo>
                <a:cubicBezTo>
                  <a:pt x="2370305" y="3381306"/>
                  <a:pt x="2355305" y="3417939"/>
                  <a:pt x="2355305" y="3462392"/>
                </a:cubicBezTo>
                <a:cubicBezTo>
                  <a:pt x="2355305" y="3510138"/>
                  <a:pt x="2373049" y="3548737"/>
                  <a:pt x="2408538" y="3578189"/>
                </a:cubicBezTo>
                <a:cubicBezTo>
                  <a:pt x="2437442" y="3601971"/>
                  <a:pt x="2475310" y="3613862"/>
                  <a:pt x="2522141" y="3613862"/>
                </a:cubicBezTo>
                <a:cubicBezTo>
                  <a:pt x="2574643" y="3613862"/>
                  <a:pt x="2615758" y="3599547"/>
                  <a:pt x="2645484" y="3570918"/>
                </a:cubicBezTo>
                <a:cubicBezTo>
                  <a:pt x="2675211" y="3542289"/>
                  <a:pt x="2690075" y="3505564"/>
                  <a:pt x="2690075" y="3460746"/>
                </a:cubicBezTo>
                <a:cubicBezTo>
                  <a:pt x="2690075" y="3420866"/>
                  <a:pt x="2678092" y="3387297"/>
                  <a:pt x="2654128" y="3360040"/>
                </a:cubicBezTo>
                <a:cubicBezTo>
                  <a:pt x="2624310" y="3326197"/>
                  <a:pt x="2580223" y="3309276"/>
                  <a:pt x="2521866" y="3309276"/>
                </a:cubicBezTo>
                <a:close/>
                <a:moveTo>
                  <a:pt x="2153959" y="3309276"/>
                </a:moveTo>
                <a:cubicBezTo>
                  <a:pt x="2119933" y="3309276"/>
                  <a:pt x="2092035" y="3313754"/>
                  <a:pt x="2070266" y="3322709"/>
                </a:cubicBezTo>
                <a:cubicBezTo>
                  <a:pt x="2056546" y="3328374"/>
                  <a:pt x="2043192" y="3337010"/>
                  <a:pt x="2030203" y="3348616"/>
                </a:cubicBezTo>
                <a:cubicBezTo>
                  <a:pt x="2017215" y="3360222"/>
                  <a:pt x="2006971" y="3373336"/>
                  <a:pt x="1999470" y="3387956"/>
                </a:cubicBezTo>
                <a:cubicBezTo>
                  <a:pt x="1989226" y="3407879"/>
                  <a:pt x="1984104" y="3432828"/>
                  <a:pt x="1984104" y="3462804"/>
                </a:cubicBezTo>
                <a:cubicBezTo>
                  <a:pt x="1984104" y="3491498"/>
                  <a:pt x="1988311" y="3514528"/>
                  <a:pt x="1996726" y="3531891"/>
                </a:cubicBezTo>
                <a:cubicBezTo>
                  <a:pt x="2005141" y="3549254"/>
                  <a:pt x="2016758" y="3564378"/>
                  <a:pt x="2031576" y="3577263"/>
                </a:cubicBezTo>
                <a:cubicBezTo>
                  <a:pt x="2046393" y="3590149"/>
                  <a:pt x="2064092" y="3599470"/>
                  <a:pt x="2084672" y="3605227"/>
                </a:cubicBezTo>
                <a:cubicBezTo>
                  <a:pt x="2105252" y="3610983"/>
                  <a:pt x="2131000" y="3613862"/>
                  <a:pt x="2161916" y="3613862"/>
                </a:cubicBezTo>
                <a:cubicBezTo>
                  <a:pt x="2193930" y="3613862"/>
                  <a:pt x="2220318" y="3609380"/>
                  <a:pt x="2241081" y="3600416"/>
                </a:cubicBezTo>
                <a:cubicBezTo>
                  <a:pt x="2261844" y="3591452"/>
                  <a:pt x="2278903" y="3578875"/>
                  <a:pt x="2292257" y="3562686"/>
                </a:cubicBezTo>
                <a:cubicBezTo>
                  <a:pt x="2305611" y="3546496"/>
                  <a:pt x="2315215" y="3527334"/>
                  <a:pt x="2321069" y="3505199"/>
                </a:cubicBezTo>
                <a:lnTo>
                  <a:pt x="2214876" y="3493125"/>
                </a:lnTo>
                <a:cubicBezTo>
                  <a:pt x="2209937" y="3508674"/>
                  <a:pt x="2202482" y="3520199"/>
                  <a:pt x="2192512" y="3527699"/>
                </a:cubicBezTo>
                <a:cubicBezTo>
                  <a:pt x="2182542" y="3535200"/>
                  <a:pt x="2170240" y="3538950"/>
                  <a:pt x="2155605" y="3538950"/>
                </a:cubicBezTo>
                <a:cubicBezTo>
                  <a:pt x="2138043" y="3538950"/>
                  <a:pt x="2123592" y="3532742"/>
                  <a:pt x="2112250" y="3520325"/>
                </a:cubicBezTo>
                <a:cubicBezTo>
                  <a:pt x="2100908" y="3507908"/>
                  <a:pt x="2095237" y="3489739"/>
                  <a:pt x="2095237" y="3465818"/>
                </a:cubicBezTo>
                <a:cubicBezTo>
                  <a:pt x="2095237" y="3438972"/>
                  <a:pt x="2100953" y="3418930"/>
                  <a:pt x="2112387" y="3405692"/>
                </a:cubicBezTo>
                <a:cubicBezTo>
                  <a:pt x="2123820" y="3392453"/>
                  <a:pt x="2138775" y="3385834"/>
                  <a:pt x="2157252" y="3385834"/>
                </a:cubicBezTo>
                <a:cubicBezTo>
                  <a:pt x="2171886" y="3385834"/>
                  <a:pt x="2183548" y="3388989"/>
                  <a:pt x="2192238" y="3395301"/>
                </a:cubicBezTo>
                <a:cubicBezTo>
                  <a:pt x="2200927" y="3401612"/>
                  <a:pt x="2206918" y="3410987"/>
                  <a:pt x="2210211" y="3423427"/>
                </a:cubicBezTo>
                <a:lnTo>
                  <a:pt x="2315307" y="3409432"/>
                </a:lnTo>
                <a:cubicBezTo>
                  <a:pt x="2305246" y="3376687"/>
                  <a:pt x="2287730" y="3351808"/>
                  <a:pt x="2262759" y="3334795"/>
                </a:cubicBezTo>
                <a:cubicBezTo>
                  <a:pt x="2237788" y="3317782"/>
                  <a:pt x="2201522" y="3309276"/>
                  <a:pt x="2153959" y="3309276"/>
                </a:cubicBezTo>
                <a:close/>
                <a:moveTo>
                  <a:pt x="2934502" y="3205003"/>
                </a:moveTo>
                <a:lnTo>
                  <a:pt x="2934502" y="3344399"/>
                </a:lnTo>
                <a:cubicBezTo>
                  <a:pt x="2923526" y="3332691"/>
                  <a:pt x="2910949" y="3323911"/>
                  <a:pt x="2896771" y="3318057"/>
                </a:cubicBezTo>
                <a:cubicBezTo>
                  <a:pt x="2882594" y="3312203"/>
                  <a:pt x="2866816" y="3309276"/>
                  <a:pt x="2849437" y="3309276"/>
                </a:cubicBezTo>
                <a:cubicBezTo>
                  <a:pt x="2813765" y="3309276"/>
                  <a:pt x="2784358" y="3322081"/>
                  <a:pt x="2761217" y="3347692"/>
                </a:cubicBezTo>
                <a:cubicBezTo>
                  <a:pt x="2738076" y="3373303"/>
                  <a:pt x="2726505" y="3410256"/>
                  <a:pt x="2726505" y="3458550"/>
                </a:cubicBezTo>
                <a:cubicBezTo>
                  <a:pt x="2726505" y="3501723"/>
                  <a:pt x="2736978" y="3538401"/>
                  <a:pt x="2757924" y="3568585"/>
                </a:cubicBezTo>
                <a:cubicBezTo>
                  <a:pt x="2778870" y="3598770"/>
                  <a:pt x="2809191" y="3613862"/>
                  <a:pt x="2848888" y="3613862"/>
                </a:cubicBezTo>
                <a:cubicBezTo>
                  <a:pt x="2868645" y="3613862"/>
                  <a:pt x="2886573" y="3609654"/>
                  <a:pt x="2902671" y="3601239"/>
                </a:cubicBezTo>
                <a:cubicBezTo>
                  <a:pt x="2914745" y="3594837"/>
                  <a:pt x="2928099" y="3582489"/>
                  <a:pt x="2942734" y="3564195"/>
                </a:cubicBezTo>
                <a:lnTo>
                  <a:pt x="2942734" y="3607276"/>
                </a:lnTo>
                <a:lnTo>
                  <a:pt x="3047281" y="3607276"/>
                </a:lnTo>
                <a:lnTo>
                  <a:pt x="3047281" y="3205003"/>
                </a:lnTo>
                <a:close/>
                <a:moveTo>
                  <a:pt x="1883770" y="2724572"/>
                </a:moveTo>
                <a:cubicBezTo>
                  <a:pt x="1896942" y="2724572"/>
                  <a:pt x="1908101" y="2730106"/>
                  <a:pt x="1917248" y="2741173"/>
                </a:cubicBezTo>
                <a:cubicBezTo>
                  <a:pt x="1926394" y="2752241"/>
                  <a:pt x="1930968" y="2769574"/>
                  <a:pt x="1930968" y="2793172"/>
                </a:cubicBezTo>
                <a:cubicBezTo>
                  <a:pt x="1930968" y="2818783"/>
                  <a:pt x="1926578" y="2836940"/>
                  <a:pt x="1917796" y="2847641"/>
                </a:cubicBezTo>
                <a:cubicBezTo>
                  <a:pt x="1909016" y="2858343"/>
                  <a:pt x="1898131" y="2863694"/>
                  <a:pt x="1885143" y="2863694"/>
                </a:cubicBezTo>
                <a:cubicBezTo>
                  <a:pt x="1870325" y="2863694"/>
                  <a:pt x="1858068" y="2858114"/>
                  <a:pt x="1848373" y="2846955"/>
                </a:cubicBezTo>
                <a:cubicBezTo>
                  <a:pt x="1838677" y="2835796"/>
                  <a:pt x="1833830" y="2818692"/>
                  <a:pt x="1833830" y="2795642"/>
                </a:cubicBezTo>
                <a:cubicBezTo>
                  <a:pt x="1833830" y="2770580"/>
                  <a:pt x="1838586" y="2752470"/>
                  <a:pt x="1848098" y="2741310"/>
                </a:cubicBezTo>
                <a:cubicBezTo>
                  <a:pt x="1857611" y="2730151"/>
                  <a:pt x="1869502" y="2724572"/>
                  <a:pt x="1883770" y="2724572"/>
                </a:cubicBezTo>
                <a:close/>
                <a:moveTo>
                  <a:pt x="2247288" y="2719358"/>
                </a:moveTo>
                <a:cubicBezTo>
                  <a:pt x="2262654" y="2719358"/>
                  <a:pt x="2275551" y="2725532"/>
                  <a:pt x="2285979" y="2737880"/>
                </a:cubicBezTo>
                <a:cubicBezTo>
                  <a:pt x="2296406" y="2750229"/>
                  <a:pt x="2301619" y="2769025"/>
                  <a:pt x="2301619" y="2794270"/>
                </a:cubicBezTo>
                <a:cubicBezTo>
                  <a:pt x="2301619" y="2821344"/>
                  <a:pt x="2296451" y="2841010"/>
                  <a:pt x="2286116" y="2853266"/>
                </a:cubicBezTo>
                <a:cubicBezTo>
                  <a:pt x="2275780" y="2865523"/>
                  <a:pt x="2262563" y="2871651"/>
                  <a:pt x="2246465" y="2871651"/>
                </a:cubicBezTo>
                <a:cubicBezTo>
                  <a:pt x="2230549" y="2871651"/>
                  <a:pt x="2217332" y="2865432"/>
                  <a:pt x="2206814" y="2852992"/>
                </a:cubicBezTo>
                <a:cubicBezTo>
                  <a:pt x="2196295" y="2840553"/>
                  <a:pt x="2191036" y="2821344"/>
                  <a:pt x="2191036" y="2795368"/>
                </a:cubicBezTo>
                <a:cubicBezTo>
                  <a:pt x="2191036" y="2769757"/>
                  <a:pt x="2196341" y="2750686"/>
                  <a:pt x="2206951" y="2738155"/>
                </a:cubicBezTo>
                <a:cubicBezTo>
                  <a:pt x="2217561" y="2725624"/>
                  <a:pt x="2231007" y="2719358"/>
                  <a:pt x="2247288" y="2719358"/>
                </a:cubicBezTo>
                <a:close/>
                <a:moveTo>
                  <a:pt x="942363" y="2719358"/>
                </a:moveTo>
                <a:cubicBezTo>
                  <a:pt x="957729" y="2719358"/>
                  <a:pt x="970626" y="2725532"/>
                  <a:pt x="981054" y="2737880"/>
                </a:cubicBezTo>
                <a:cubicBezTo>
                  <a:pt x="991481" y="2750229"/>
                  <a:pt x="996695" y="2769025"/>
                  <a:pt x="996695" y="2794270"/>
                </a:cubicBezTo>
                <a:cubicBezTo>
                  <a:pt x="996695" y="2821344"/>
                  <a:pt x="991527" y="2841010"/>
                  <a:pt x="981191" y="2853266"/>
                </a:cubicBezTo>
                <a:cubicBezTo>
                  <a:pt x="970855" y="2865523"/>
                  <a:pt x="957638" y="2871651"/>
                  <a:pt x="941540" y="2871651"/>
                </a:cubicBezTo>
                <a:cubicBezTo>
                  <a:pt x="925624" y="2871651"/>
                  <a:pt x="912408" y="2865432"/>
                  <a:pt x="901889" y="2852992"/>
                </a:cubicBezTo>
                <a:cubicBezTo>
                  <a:pt x="891370" y="2840553"/>
                  <a:pt x="886111" y="2821344"/>
                  <a:pt x="886111" y="2795368"/>
                </a:cubicBezTo>
                <a:cubicBezTo>
                  <a:pt x="886111" y="2769757"/>
                  <a:pt x="891416" y="2750686"/>
                  <a:pt x="902026" y="2738155"/>
                </a:cubicBezTo>
                <a:cubicBezTo>
                  <a:pt x="912636" y="2725624"/>
                  <a:pt x="926082" y="2719358"/>
                  <a:pt x="942363" y="2719358"/>
                </a:cubicBezTo>
                <a:close/>
                <a:moveTo>
                  <a:pt x="2991061" y="2708657"/>
                </a:moveTo>
                <a:cubicBezTo>
                  <a:pt x="3006428" y="2708657"/>
                  <a:pt x="3018822" y="2713322"/>
                  <a:pt x="3028243" y="2722651"/>
                </a:cubicBezTo>
                <a:cubicBezTo>
                  <a:pt x="3037663" y="2731981"/>
                  <a:pt x="3043472" y="2747439"/>
                  <a:pt x="3045667" y="2769025"/>
                </a:cubicBezTo>
                <a:lnTo>
                  <a:pt x="2935632" y="2769025"/>
                </a:lnTo>
                <a:cubicBezTo>
                  <a:pt x="2937461" y="2751646"/>
                  <a:pt x="2941760" y="2738566"/>
                  <a:pt x="2948529" y="2729786"/>
                </a:cubicBezTo>
                <a:cubicBezTo>
                  <a:pt x="2959139" y="2715700"/>
                  <a:pt x="2973316" y="2708657"/>
                  <a:pt x="2991061" y="2708657"/>
                </a:cubicBezTo>
                <a:close/>
                <a:moveTo>
                  <a:pt x="3416593" y="2642526"/>
                </a:moveTo>
                <a:cubicBezTo>
                  <a:pt x="3393727" y="2642526"/>
                  <a:pt x="3374335" y="2646688"/>
                  <a:pt x="3358420" y="2655011"/>
                </a:cubicBezTo>
                <a:cubicBezTo>
                  <a:pt x="3342505" y="2663335"/>
                  <a:pt x="3326773" y="2677192"/>
                  <a:pt x="3311223" y="2696583"/>
                </a:cubicBezTo>
                <a:lnTo>
                  <a:pt x="3311223" y="2649111"/>
                </a:lnTo>
                <a:lnTo>
                  <a:pt x="3207225" y="2649111"/>
                </a:lnTo>
                <a:lnTo>
                  <a:pt x="3207225" y="2940526"/>
                </a:lnTo>
                <a:lnTo>
                  <a:pt x="3318906" y="2940526"/>
                </a:lnTo>
                <a:lnTo>
                  <a:pt x="3318906" y="2800581"/>
                </a:lnTo>
                <a:cubicBezTo>
                  <a:pt x="3318906" y="2774056"/>
                  <a:pt x="3323113" y="2755671"/>
                  <a:pt x="3331529" y="2745427"/>
                </a:cubicBezTo>
                <a:cubicBezTo>
                  <a:pt x="3339944" y="2735182"/>
                  <a:pt x="3350920" y="2730060"/>
                  <a:pt x="3364457" y="2730060"/>
                </a:cubicBezTo>
                <a:cubicBezTo>
                  <a:pt x="3376714" y="2730060"/>
                  <a:pt x="3386226" y="2733856"/>
                  <a:pt x="3392995" y="2741448"/>
                </a:cubicBezTo>
                <a:cubicBezTo>
                  <a:pt x="3399763" y="2749040"/>
                  <a:pt x="3403148" y="2761982"/>
                  <a:pt x="3403148" y="2780276"/>
                </a:cubicBezTo>
                <a:lnTo>
                  <a:pt x="3403148" y="2940526"/>
                </a:lnTo>
                <a:lnTo>
                  <a:pt x="3515378" y="2940526"/>
                </a:lnTo>
                <a:lnTo>
                  <a:pt x="3515378" y="2755305"/>
                </a:lnTo>
                <a:cubicBezTo>
                  <a:pt x="3515378" y="2716889"/>
                  <a:pt x="3506643" y="2688488"/>
                  <a:pt x="3489173" y="2670103"/>
                </a:cubicBezTo>
                <a:cubicBezTo>
                  <a:pt x="3471702" y="2651718"/>
                  <a:pt x="3447509" y="2642526"/>
                  <a:pt x="3416593" y="2642526"/>
                </a:cubicBezTo>
                <a:close/>
                <a:moveTo>
                  <a:pt x="2986396" y="2642526"/>
                </a:moveTo>
                <a:cubicBezTo>
                  <a:pt x="2934992" y="2642526"/>
                  <a:pt x="2894700" y="2656612"/>
                  <a:pt x="2865522" y="2684784"/>
                </a:cubicBezTo>
                <a:cubicBezTo>
                  <a:pt x="2836344" y="2712956"/>
                  <a:pt x="2821755" y="2749817"/>
                  <a:pt x="2821755" y="2795368"/>
                </a:cubicBezTo>
                <a:cubicBezTo>
                  <a:pt x="2821755" y="2827381"/>
                  <a:pt x="2829027" y="2855233"/>
                  <a:pt x="2843570" y="2878923"/>
                </a:cubicBezTo>
                <a:cubicBezTo>
                  <a:pt x="2858113" y="2902613"/>
                  <a:pt x="2876452" y="2919900"/>
                  <a:pt x="2898588" y="2930785"/>
                </a:cubicBezTo>
                <a:cubicBezTo>
                  <a:pt x="2920723" y="2941670"/>
                  <a:pt x="2951090" y="2947112"/>
                  <a:pt x="2989689" y="2947112"/>
                </a:cubicBezTo>
                <a:cubicBezTo>
                  <a:pt x="3034142" y="2947112"/>
                  <a:pt x="3068259" y="2940755"/>
                  <a:pt x="3092041" y="2928041"/>
                </a:cubicBezTo>
                <a:cubicBezTo>
                  <a:pt x="3115823" y="2915327"/>
                  <a:pt x="3136128" y="2894335"/>
                  <a:pt x="3152958" y="2865066"/>
                </a:cubicBezTo>
                <a:lnTo>
                  <a:pt x="3042923" y="2854913"/>
                </a:lnTo>
                <a:cubicBezTo>
                  <a:pt x="3035972" y="2863694"/>
                  <a:pt x="3029477" y="2869822"/>
                  <a:pt x="3023440" y="2873298"/>
                </a:cubicBezTo>
                <a:cubicBezTo>
                  <a:pt x="3013562" y="2878786"/>
                  <a:pt x="3003135" y="2881530"/>
                  <a:pt x="2992159" y="2881530"/>
                </a:cubicBezTo>
                <a:cubicBezTo>
                  <a:pt x="2974780" y="2881530"/>
                  <a:pt x="2960694" y="2875219"/>
                  <a:pt x="2949901" y="2862596"/>
                </a:cubicBezTo>
                <a:cubicBezTo>
                  <a:pt x="2942218" y="2853815"/>
                  <a:pt x="2937370" y="2840461"/>
                  <a:pt x="2935357" y="2822533"/>
                </a:cubicBezTo>
                <a:lnTo>
                  <a:pt x="3159269" y="2822533"/>
                </a:lnTo>
                <a:lnTo>
                  <a:pt x="3159269" y="2809911"/>
                </a:lnTo>
                <a:cubicBezTo>
                  <a:pt x="3159269" y="2771495"/>
                  <a:pt x="3152958" y="2740304"/>
                  <a:pt x="3140336" y="2716340"/>
                </a:cubicBezTo>
                <a:cubicBezTo>
                  <a:pt x="3127713" y="2692376"/>
                  <a:pt x="3109328" y="2674082"/>
                  <a:pt x="3085181" y="2661460"/>
                </a:cubicBezTo>
                <a:cubicBezTo>
                  <a:pt x="3061034" y="2648837"/>
                  <a:pt x="3028105" y="2642526"/>
                  <a:pt x="2986396" y="2642526"/>
                </a:cubicBezTo>
                <a:close/>
                <a:moveTo>
                  <a:pt x="2673643" y="2642526"/>
                </a:moveTo>
                <a:cubicBezTo>
                  <a:pt x="2650776" y="2642526"/>
                  <a:pt x="2631385" y="2646688"/>
                  <a:pt x="2615470" y="2655011"/>
                </a:cubicBezTo>
                <a:cubicBezTo>
                  <a:pt x="2599555" y="2663335"/>
                  <a:pt x="2583822" y="2677192"/>
                  <a:pt x="2568273" y="2696583"/>
                </a:cubicBezTo>
                <a:lnTo>
                  <a:pt x="2568273" y="2649111"/>
                </a:lnTo>
                <a:lnTo>
                  <a:pt x="2464275" y="2649111"/>
                </a:lnTo>
                <a:lnTo>
                  <a:pt x="2464275" y="2940526"/>
                </a:lnTo>
                <a:lnTo>
                  <a:pt x="2575956" y="2940526"/>
                </a:lnTo>
                <a:lnTo>
                  <a:pt x="2575956" y="2800581"/>
                </a:lnTo>
                <a:cubicBezTo>
                  <a:pt x="2575956" y="2774056"/>
                  <a:pt x="2580164" y="2755671"/>
                  <a:pt x="2588579" y="2745427"/>
                </a:cubicBezTo>
                <a:cubicBezTo>
                  <a:pt x="2596994" y="2735182"/>
                  <a:pt x="2607970" y="2730060"/>
                  <a:pt x="2621507" y="2730060"/>
                </a:cubicBezTo>
                <a:cubicBezTo>
                  <a:pt x="2633764" y="2730060"/>
                  <a:pt x="2643276" y="2733856"/>
                  <a:pt x="2650045" y="2741448"/>
                </a:cubicBezTo>
                <a:cubicBezTo>
                  <a:pt x="2656813" y="2749040"/>
                  <a:pt x="2660198" y="2761982"/>
                  <a:pt x="2660198" y="2780276"/>
                </a:cubicBezTo>
                <a:lnTo>
                  <a:pt x="2660198" y="2940526"/>
                </a:lnTo>
                <a:lnTo>
                  <a:pt x="2772428" y="2940526"/>
                </a:lnTo>
                <a:lnTo>
                  <a:pt x="2772428" y="2755305"/>
                </a:lnTo>
                <a:cubicBezTo>
                  <a:pt x="2772428" y="2716889"/>
                  <a:pt x="2763693" y="2688488"/>
                  <a:pt x="2746223" y="2670103"/>
                </a:cubicBezTo>
                <a:cubicBezTo>
                  <a:pt x="2728752" y="2651718"/>
                  <a:pt x="2704559" y="2642526"/>
                  <a:pt x="2673643" y="2642526"/>
                </a:cubicBezTo>
                <a:close/>
                <a:moveTo>
                  <a:pt x="2245642" y="2642526"/>
                </a:moveTo>
                <a:cubicBezTo>
                  <a:pt x="2194603" y="2642526"/>
                  <a:pt x="2154083" y="2656932"/>
                  <a:pt x="2124081" y="2685744"/>
                </a:cubicBezTo>
                <a:cubicBezTo>
                  <a:pt x="2094080" y="2714556"/>
                  <a:pt x="2079080" y="2751189"/>
                  <a:pt x="2079080" y="2795642"/>
                </a:cubicBezTo>
                <a:cubicBezTo>
                  <a:pt x="2079080" y="2843388"/>
                  <a:pt x="2096824" y="2881987"/>
                  <a:pt x="2132314" y="2911440"/>
                </a:cubicBezTo>
                <a:cubicBezTo>
                  <a:pt x="2161217" y="2935221"/>
                  <a:pt x="2199085" y="2947112"/>
                  <a:pt x="2245916" y="2947112"/>
                </a:cubicBezTo>
                <a:cubicBezTo>
                  <a:pt x="2298418" y="2947112"/>
                  <a:pt x="2339533" y="2932797"/>
                  <a:pt x="2369259" y="2904168"/>
                </a:cubicBezTo>
                <a:cubicBezTo>
                  <a:pt x="2398986" y="2875539"/>
                  <a:pt x="2413850" y="2838815"/>
                  <a:pt x="2413850" y="2793996"/>
                </a:cubicBezTo>
                <a:cubicBezTo>
                  <a:pt x="2413850" y="2754116"/>
                  <a:pt x="2401868" y="2720547"/>
                  <a:pt x="2377903" y="2693290"/>
                </a:cubicBezTo>
                <a:cubicBezTo>
                  <a:pt x="2348085" y="2659447"/>
                  <a:pt x="2303997" y="2642526"/>
                  <a:pt x="2245642" y="2642526"/>
                </a:cubicBezTo>
                <a:close/>
                <a:moveTo>
                  <a:pt x="1920266" y="2642526"/>
                </a:moveTo>
                <a:cubicBezTo>
                  <a:pt x="1900509" y="2642526"/>
                  <a:pt x="1882490" y="2646825"/>
                  <a:pt x="1866209" y="2655423"/>
                </a:cubicBezTo>
                <a:cubicBezTo>
                  <a:pt x="1854135" y="2661825"/>
                  <a:pt x="1840872" y="2674082"/>
                  <a:pt x="1826421" y="2692193"/>
                </a:cubicBezTo>
                <a:lnTo>
                  <a:pt x="1826421" y="2649111"/>
                </a:lnTo>
                <a:lnTo>
                  <a:pt x="1721874" y="2649111"/>
                </a:lnTo>
                <a:lnTo>
                  <a:pt x="1721874" y="3051385"/>
                </a:lnTo>
                <a:lnTo>
                  <a:pt x="1834653" y="3051385"/>
                </a:lnTo>
                <a:lnTo>
                  <a:pt x="1834653" y="2912263"/>
                </a:lnTo>
                <a:cubicBezTo>
                  <a:pt x="1845812" y="2923788"/>
                  <a:pt x="1858480" y="2932477"/>
                  <a:pt x="1872657" y="2938331"/>
                </a:cubicBezTo>
                <a:cubicBezTo>
                  <a:pt x="1886835" y="2944185"/>
                  <a:pt x="1902521" y="2947112"/>
                  <a:pt x="1919717" y="2947112"/>
                </a:cubicBezTo>
                <a:cubicBezTo>
                  <a:pt x="1955206" y="2947112"/>
                  <a:pt x="1984568" y="2934352"/>
                  <a:pt x="2007800" y="2908833"/>
                </a:cubicBezTo>
                <a:cubicBezTo>
                  <a:pt x="2031033" y="2883313"/>
                  <a:pt x="2042649" y="2846315"/>
                  <a:pt x="2042649" y="2797837"/>
                </a:cubicBezTo>
                <a:cubicBezTo>
                  <a:pt x="2042649" y="2753933"/>
                  <a:pt x="2031993" y="2717072"/>
                  <a:pt x="2010681" y="2687253"/>
                </a:cubicBezTo>
                <a:cubicBezTo>
                  <a:pt x="1989370" y="2657435"/>
                  <a:pt x="1959231" y="2642526"/>
                  <a:pt x="1920266" y="2642526"/>
                </a:cubicBezTo>
                <a:close/>
                <a:moveTo>
                  <a:pt x="1365297" y="2642526"/>
                </a:moveTo>
                <a:cubicBezTo>
                  <a:pt x="1343679" y="2642526"/>
                  <a:pt x="1325222" y="2646276"/>
                  <a:pt x="1309925" y="2653776"/>
                </a:cubicBezTo>
                <a:cubicBezTo>
                  <a:pt x="1294629" y="2661277"/>
                  <a:pt x="1279469" y="2673899"/>
                  <a:pt x="1264445" y="2691644"/>
                </a:cubicBezTo>
                <a:lnTo>
                  <a:pt x="1264445" y="2649111"/>
                </a:lnTo>
                <a:lnTo>
                  <a:pt x="1160173" y="2649111"/>
                </a:lnTo>
                <a:lnTo>
                  <a:pt x="1160173" y="2940526"/>
                </a:lnTo>
                <a:lnTo>
                  <a:pt x="1272129" y="2940526"/>
                </a:lnTo>
                <a:lnTo>
                  <a:pt x="1272129" y="2791801"/>
                </a:lnTo>
                <a:cubicBezTo>
                  <a:pt x="1272129" y="2769665"/>
                  <a:pt x="1276259" y="2753750"/>
                  <a:pt x="1284520" y="2744054"/>
                </a:cubicBezTo>
                <a:cubicBezTo>
                  <a:pt x="1292780" y="2734359"/>
                  <a:pt x="1303336" y="2729511"/>
                  <a:pt x="1316187" y="2729511"/>
                </a:cubicBezTo>
                <a:cubicBezTo>
                  <a:pt x="1324080" y="2729511"/>
                  <a:pt x="1330962" y="2731752"/>
                  <a:pt x="1336836" y="2736234"/>
                </a:cubicBezTo>
                <a:cubicBezTo>
                  <a:pt x="1342710" y="2740716"/>
                  <a:pt x="1346841" y="2746616"/>
                  <a:pt x="1349227" y="2753933"/>
                </a:cubicBezTo>
                <a:cubicBezTo>
                  <a:pt x="1350696" y="2758506"/>
                  <a:pt x="1351431" y="2767196"/>
                  <a:pt x="1351431" y="2780001"/>
                </a:cubicBezTo>
                <a:lnTo>
                  <a:pt x="1351431" y="2940526"/>
                </a:lnTo>
                <a:lnTo>
                  <a:pt x="1463387" y="2940526"/>
                </a:lnTo>
                <a:lnTo>
                  <a:pt x="1463387" y="2790154"/>
                </a:lnTo>
                <a:cubicBezTo>
                  <a:pt x="1463387" y="2769117"/>
                  <a:pt x="1467398" y="2753842"/>
                  <a:pt x="1475420" y="2744329"/>
                </a:cubicBezTo>
                <a:cubicBezTo>
                  <a:pt x="1483442" y="2734816"/>
                  <a:pt x="1494015" y="2730060"/>
                  <a:pt x="1507141" y="2730060"/>
                </a:cubicBezTo>
                <a:cubicBezTo>
                  <a:pt x="1518260" y="2730060"/>
                  <a:pt x="1527557" y="2735091"/>
                  <a:pt x="1535032" y="2745152"/>
                </a:cubicBezTo>
                <a:cubicBezTo>
                  <a:pt x="1540137" y="2751555"/>
                  <a:pt x="1542689" y="2761342"/>
                  <a:pt x="1542689" y="2774513"/>
                </a:cubicBezTo>
                <a:lnTo>
                  <a:pt x="1542689" y="2940526"/>
                </a:lnTo>
                <a:lnTo>
                  <a:pt x="1654645" y="2940526"/>
                </a:lnTo>
                <a:lnTo>
                  <a:pt x="1654645" y="2757500"/>
                </a:lnTo>
                <a:cubicBezTo>
                  <a:pt x="1654645" y="2717986"/>
                  <a:pt x="1645876" y="2688945"/>
                  <a:pt x="1628339" y="2670378"/>
                </a:cubicBezTo>
                <a:cubicBezTo>
                  <a:pt x="1610801" y="2651810"/>
                  <a:pt x="1586413" y="2642526"/>
                  <a:pt x="1555174" y="2642526"/>
                </a:cubicBezTo>
                <a:cubicBezTo>
                  <a:pt x="1533983" y="2642526"/>
                  <a:pt x="1516171" y="2645956"/>
                  <a:pt x="1501739" y="2652816"/>
                </a:cubicBezTo>
                <a:cubicBezTo>
                  <a:pt x="1487307" y="2659676"/>
                  <a:pt x="1471322" y="2672619"/>
                  <a:pt x="1453783" y="2691644"/>
                </a:cubicBezTo>
                <a:cubicBezTo>
                  <a:pt x="1445173" y="2675363"/>
                  <a:pt x="1434090" y="2663106"/>
                  <a:pt x="1420533" y="2654874"/>
                </a:cubicBezTo>
                <a:cubicBezTo>
                  <a:pt x="1406976" y="2646642"/>
                  <a:pt x="1388564" y="2642526"/>
                  <a:pt x="1365297" y="2642526"/>
                </a:cubicBezTo>
                <a:close/>
                <a:moveTo>
                  <a:pt x="940717" y="2642526"/>
                </a:moveTo>
                <a:cubicBezTo>
                  <a:pt x="889678" y="2642526"/>
                  <a:pt x="849158" y="2656932"/>
                  <a:pt x="819157" y="2685744"/>
                </a:cubicBezTo>
                <a:cubicBezTo>
                  <a:pt x="789155" y="2714556"/>
                  <a:pt x="774155" y="2751189"/>
                  <a:pt x="774155" y="2795642"/>
                </a:cubicBezTo>
                <a:cubicBezTo>
                  <a:pt x="774155" y="2843388"/>
                  <a:pt x="791899" y="2881987"/>
                  <a:pt x="827389" y="2911440"/>
                </a:cubicBezTo>
                <a:cubicBezTo>
                  <a:pt x="856292" y="2935221"/>
                  <a:pt x="894160" y="2947112"/>
                  <a:pt x="940991" y="2947112"/>
                </a:cubicBezTo>
                <a:cubicBezTo>
                  <a:pt x="993493" y="2947112"/>
                  <a:pt x="1034608" y="2932797"/>
                  <a:pt x="1064335" y="2904168"/>
                </a:cubicBezTo>
                <a:cubicBezTo>
                  <a:pt x="1094061" y="2875539"/>
                  <a:pt x="1108925" y="2838815"/>
                  <a:pt x="1108925" y="2793996"/>
                </a:cubicBezTo>
                <a:cubicBezTo>
                  <a:pt x="1108925" y="2754116"/>
                  <a:pt x="1096943" y="2720547"/>
                  <a:pt x="1072978" y="2693290"/>
                </a:cubicBezTo>
                <a:cubicBezTo>
                  <a:pt x="1043160" y="2659447"/>
                  <a:pt x="999073" y="2642526"/>
                  <a:pt x="940717" y="2642526"/>
                </a:cubicBezTo>
                <a:close/>
                <a:moveTo>
                  <a:pt x="572809" y="2642526"/>
                </a:moveTo>
                <a:cubicBezTo>
                  <a:pt x="538783" y="2642526"/>
                  <a:pt x="510885" y="2647004"/>
                  <a:pt x="489116" y="2655959"/>
                </a:cubicBezTo>
                <a:cubicBezTo>
                  <a:pt x="475396" y="2661624"/>
                  <a:pt x="462042" y="2670260"/>
                  <a:pt x="449054" y="2681866"/>
                </a:cubicBezTo>
                <a:cubicBezTo>
                  <a:pt x="436065" y="2693472"/>
                  <a:pt x="425821" y="2706586"/>
                  <a:pt x="418321" y="2721206"/>
                </a:cubicBezTo>
                <a:cubicBezTo>
                  <a:pt x="408076" y="2741129"/>
                  <a:pt x="402954" y="2766078"/>
                  <a:pt x="402954" y="2796054"/>
                </a:cubicBezTo>
                <a:cubicBezTo>
                  <a:pt x="402954" y="2824749"/>
                  <a:pt x="407162" y="2847778"/>
                  <a:pt x="415576" y="2865141"/>
                </a:cubicBezTo>
                <a:cubicBezTo>
                  <a:pt x="423991" y="2882504"/>
                  <a:pt x="435608" y="2897628"/>
                  <a:pt x="450426" y="2910514"/>
                </a:cubicBezTo>
                <a:cubicBezTo>
                  <a:pt x="465243" y="2923399"/>
                  <a:pt x="482942" y="2932720"/>
                  <a:pt x="503522" y="2938477"/>
                </a:cubicBezTo>
                <a:cubicBezTo>
                  <a:pt x="524102" y="2944234"/>
                  <a:pt x="549851" y="2947112"/>
                  <a:pt x="580766" y="2947112"/>
                </a:cubicBezTo>
                <a:cubicBezTo>
                  <a:pt x="612780" y="2947112"/>
                  <a:pt x="639168" y="2942630"/>
                  <a:pt x="659931" y="2933666"/>
                </a:cubicBezTo>
                <a:cubicBezTo>
                  <a:pt x="680694" y="2924702"/>
                  <a:pt x="697753" y="2912126"/>
                  <a:pt x="711107" y="2895936"/>
                </a:cubicBezTo>
                <a:cubicBezTo>
                  <a:pt x="724462" y="2879746"/>
                  <a:pt x="734066" y="2860584"/>
                  <a:pt x="739919" y="2838449"/>
                </a:cubicBezTo>
                <a:lnTo>
                  <a:pt x="633726" y="2826375"/>
                </a:lnTo>
                <a:cubicBezTo>
                  <a:pt x="628787" y="2841924"/>
                  <a:pt x="621332" y="2853449"/>
                  <a:pt x="611362" y="2860950"/>
                </a:cubicBezTo>
                <a:cubicBezTo>
                  <a:pt x="601392" y="2868450"/>
                  <a:pt x="589090" y="2872200"/>
                  <a:pt x="574455" y="2872200"/>
                </a:cubicBezTo>
                <a:cubicBezTo>
                  <a:pt x="556894" y="2872200"/>
                  <a:pt x="542442" y="2865992"/>
                  <a:pt x="531100" y="2853575"/>
                </a:cubicBezTo>
                <a:cubicBezTo>
                  <a:pt x="519758" y="2841159"/>
                  <a:pt x="514087" y="2822989"/>
                  <a:pt x="514087" y="2799068"/>
                </a:cubicBezTo>
                <a:cubicBezTo>
                  <a:pt x="514087" y="2772222"/>
                  <a:pt x="519803" y="2752180"/>
                  <a:pt x="531237" y="2738942"/>
                </a:cubicBezTo>
                <a:cubicBezTo>
                  <a:pt x="542670" y="2725703"/>
                  <a:pt x="557625" y="2719084"/>
                  <a:pt x="576102" y="2719084"/>
                </a:cubicBezTo>
                <a:cubicBezTo>
                  <a:pt x="590736" y="2719084"/>
                  <a:pt x="602398" y="2722240"/>
                  <a:pt x="611088" y="2728551"/>
                </a:cubicBezTo>
                <a:cubicBezTo>
                  <a:pt x="619777" y="2734862"/>
                  <a:pt x="625768" y="2744238"/>
                  <a:pt x="629061" y="2756677"/>
                </a:cubicBezTo>
                <a:lnTo>
                  <a:pt x="734157" y="2742682"/>
                </a:lnTo>
                <a:cubicBezTo>
                  <a:pt x="724096" y="2709937"/>
                  <a:pt x="706580" y="2685058"/>
                  <a:pt x="681609" y="2668045"/>
                </a:cubicBezTo>
                <a:cubicBezTo>
                  <a:pt x="656639" y="2651032"/>
                  <a:pt x="620372" y="2642526"/>
                  <a:pt x="572809" y="2642526"/>
                </a:cubicBezTo>
                <a:close/>
                <a:moveTo>
                  <a:pt x="3713431" y="2538253"/>
                </a:moveTo>
                <a:lnTo>
                  <a:pt x="3601475" y="2595603"/>
                </a:lnTo>
                <a:lnTo>
                  <a:pt x="3601475" y="2649111"/>
                </a:lnTo>
                <a:lnTo>
                  <a:pt x="3560315" y="2649111"/>
                </a:lnTo>
                <a:lnTo>
                  <a:pt x="3560315" y="2730883"/>
                </a:lnTo>
                <a:lnTo>
                  <a:pt x="3601475" y="2730883"/>
                </a:lnTo>
                <a:lnTo>
                  <a:pt x="3601475" y="2833381"/>
                </a:lnTo>
                <a:cubicBezTo>
                  <a:pt x="3601475" y="2865900"/>
                  <a:pt x="3604631" y="2889422"/>
                  <a:pt x="3610942" y="2903947"/>
                </a:cubicBezTo>
                <a:cubicBezTo>
                  <a:pt x="3617253" y="2918472"/>
                  <a:pt x="3626994" y="2929297"/>
                  <a:pt x="3640166" y="2936423"/>
                </a:cubicBezTo>
                <a:cubicBezTo>
                  <a:pt x="3653337" y="2943549"/>
                  <a:pt x="3673826" y="2947112"/>
                  <a:pt x="3701632" y="2947112"/>
                </a:cubicBezTo>
                <a:cubicBezTo>
                  <a:pt x="3725596" y="2947112"/>
                  <a:pt x="3751390" y="2944094"/>
                  <a:pt x="3779013" y="2938057"/>
                </a:cubicBezTo>
                <a:lnTo>
                  <a:pt x="3770781" y="2860962"/>
                </a:lnTo>
                <a:cubicBezTo>
                  <a:pt x="3755963" y="2865710"/>
                  <a:pt x="3744438" y="2868084"/>
                  <a:pt x="3736206" y="2868084"/>
                </a:cubicBezTo>
                <a:cubicBezTo>
                  <a:pt x="3727060" y="2868084"/>
                  <a:pt x="3720657" y="2864980"/>
                  <a:pt x="3716998" y="2858772"/>
                </a:cubicBezTo>
                <a:cubicBezTo>
                  <a:pt x="3714620" y="2854756"/>
                  <a:pt x="3713431" y="2846541"/>
                  <a:pt x="3713431" y="2834127"/>
                </a:cubicBezTo>
                <a:lnTo>
                  <a:pt x="3713431" y="2730883"/>
                </a:lnTo>
                <a:lnTo>
                  <a:pt x="3774897" y="2730883"/>
                </a:lnTo>
                <a:lnTo>
                  <a:pt x="3774897" y="2649111"/>
                </a:lnTo>
                <a:lnTo>
                  <a:pt x="3713431" y="2649111"/>
                </a:lnTo>
                <a:close/>
                <a:moveTo>
                  <a:pt x="2910592" y="2125953"/>
                </a:moveTo>
                <a:lnTo>
                  <a:pt x="2910592" y="2143789"/>
                </a:lnTo>
                <a:cubicBezTo>
                  <a:pt x="2910592" y="2157692"/>
                  <a:pt x="2908350" y="2168988"/>
                  <a:pt x="2903869" y="2177678"/>
                </a:cubicBezTo>
                <a:cubicBezTo>
                  <a:pt x="2899387" y="2186367"/>
                  <a:pt x="2891795" y="2193730"/>
                  <a:pt x="2881093" y="2199767"/>
                </a:cubicBezTo>
                <a:cubicBezTo>
                  <a:pt x="2870392" y="2205804"/>
                  <a:pt x="2858821" y="2208822"/>
                  <a:pt x="2846382" y="2208822"/>
                </a:cubicBezTo>
                <a:cubicBezTo>
                  <a:pt x="2834491" y="2208822"/>
                  <a:pt x="2825481" y="2206032"/>
                  <a:pt x="2819353" y="2200453"/>
                </a:cubicBezTo>
                <a:cubicBezTo>
                  <a:pt x="2813225" y="2194873"/>
                  <a:pt x="2810160" y="2187693"/>
                  <a:pt x="2810160" y="2178912"/>
                </a:cubicBezTo>
                <a:cubicBezTo>
                  <a:pt x="2810160" y="2171229"/>
                  <a:pt x="2813270" y="2164369"/>
                  <a:pt x="2819490" y="2158332"/>
                </a:cubicBezTo>
                <a:cubicBezTo>
                  <a:pt x="2825527" y="2152478"/>
                  <a:pt x="2839887" y="2146533"/>
                  <a:pt x="2862571" y="2140496"/>
                </a:cubicBezTo>
                <a:cubicBezTo>
                  <a:pt x="2879218" y="2136288"/>
                  <a:pt x="2895225" y="2131441"/>
                  <a:pt x="2910592" y="2125953"/>
                </a:cubicBezTo>
                <a:close/>
                <a:moveTo>
                  <a:pt x="3598387" y="2049669"/>
                </a:moveTo>
                <a:cubicBezTo>
                  <a:pt x="3613204" y="2049669"/>
                  <a:pt x="3625461" y="2055294"/>
                  <a:pt x="3635157" y="2066545"/>
                </a:cubicBezTo>
                <a:cubicBezTo>
                  <a:pt x="3644852" y="2077795"/>
                  <a:pt x="3649700" y="2094854"/>
                  <a:pt x="3649700" y="2117721"/>
                </a:cubicBezTo>
                <a:cubicBezTo>
                  <a:pt x="3649700" y="2142966"/>
                  <a:pt x="3644944" y="2161168"/>
                  <a:pt x="3635431" y="2172327"/>
                </a:cubicBezTo>
                <a:cubicBezTo>
                  <a:pt x="3625918" y="2183486"/>
                  <a:pt x="3614028" y="2189065"/>
                  <a:pt x="3599759" y="2189065"/>
                </a:cubicBezTo>
                <a:cubicBezTo>
                  <a:pt x="3586404" y="2189065"/>
                  <a:pt x="3575200" y="2183531"/>
                  <a:pt x="3566145" y="2172464"/>
                </a:cubicBezTo>
                <a:cubicBezTo>
                  <a:pt x="3557089" y="2161396"/>
                  <a:pt x="3552562" y="2143972"/>
                  <a:pt x="3552562" y="2120190"/>
                </a:cubicBezTo>
                <a:cubicBezTo>
                  <a:pt x="3552562" y="2094762"/>
                  <a:pt x="3556952" y="2076652"/>
                  <a:pt x="3565733" y="2065859"/>
                </a:cubicBezTo>
                <a:cubicBezTo>
                  <a:pt x="3574514" y="2055065"/>
                  <a:pt x="3585398" y="2049669"/>
                  <a:pt x="3598387" y="2049669"/>
                </a:cubicBezTo>
                <a:close/>
                <a:moveTo>
                  <a:pt x="3292768" y="1966251"/>
                </a:moveTo>
                <a:cubicBezTo>
                  <a:pt x="3269901" y="1966251"/>
                  <a:pt x="3250510" y="1970413"/>
                  <a:pt x="3234595" y="1978736"/>
                </a:cubicBezTo>
                <a:cubicBezTo>
                  <a:pt x="3218680" y="1987060"/>
                  <a:pt x="3202947" y="2000917"/>
                  <a:pt x="3187398" y="2020308"/>
                </a:cubicBezTo>
                <a:lnTo>
                  <a:pt x="3187398" y="1972836"/>
                </a:lnTo>
                <a:lnTo>
                  <a:pt x="3083400" y="1972836"/>
                </a:lnTo>
                <a:lnTo>
                  <a:pt x="3083400" y="2264251"/>
                </a:lnTo>
                <a:lnTo>
                  <a:pt x="3195081" y="2264251"/>
                </a:lnTo>
                <a:lnTo>
                  <a:pt x="3195081" y="2124306"/>
                </a:lnTo>
                <a:cubicBezTo>
                  <a:pt x="3195081" y="2097781"/>
                  <a:pt x="3199289" y="2079396"/>
                  <a:pt x="3207704" y="2069152"/>
                </a:cubicBezTo>
                <a:cubicBezTo>
                  <a:pt x="3216119" y="2058907"/>
                  <a:pt x="3227095" y="2053785"/>
                  <a:pt x="3240632" y="2053785"/>
                </a:cubicBezTo>
                <a:cubicBezTo>
                  <a:pt x="3252888" y="2053785"/>
                  <a:pt x="3262401" y="2057581"/>
                  <a:pt x="3269170" y="2065173"/>
                </a:cubicBezTo>
                <a:cubicBezTo>
                  <a:pt x="3275938" y="2072765"/>
                  <a:pt x="3279323" y="2085707"/>
                  <a:pt x="3279323" y="2104001"/>
                </a:cubicBezTo>
                <a:lnTo>
                  <a:pt x="3279323" y="2264251"/>
                </a:lnTo>
                <a:lnTo>
                  <a:pt x="3391553" y="2264251"/>
                </a:lnTo>
                <a:lnTo>
                  <a:pt x="3391553" y="2079030"/>
                </a:lnTo>
                <a:cubicBezTo>
                  <a:pt x="3391553" y="2040614"/>
                  <a:pt x="3382818" y="2012213"/>
                  <a:pt x="3365348" y="1993828"/>
                </a:cubicBezTo>
                <a:cubicBezTo>
                  <a:pt x="3347877" y="1975443"/>
                  <a:pt x="3323684" y="1966251"/>
                  <a:pt x="3292768" y="1966251"/>
                </a:cubicBezTo>
                <a:close/>
                <a:moveTo>
                  <a:pt x="2857632" y="1966251"/>
                </a:moveTo>
                <a:cubicBezTo>
                  <a:pt x="2836777" y="1966251"/>
                  <a:pt x="2817386" y="1967806"/>
                  <a:pt x="2799459" y="1970916"/>
                </a:cubicBezTo>
                <a:cubicBezTo>
                  <a:pt x="2781531" y="1974025"/>
                  <a:pt x="2767445" y="1978416"/>
                  <a:pt x="2757201" y="1984087"/>
                </a:cubicBezTo>
                <a:cubicBezTo>
                  <a:pt x="2742932" y="1991953"/>
                  <a:pt x="2732002" y="2001237"/>
                  <a:pt x="2724410" y="2011939"/>
                </a:cubicBezTo>
                <a:cubicBezTo>
                  <a:pt x="2716818" y="2022640"/>
                  <a:pt x="2711010" y="2037321"/>
                  <a:pt x="2706985" y="2055980"/>
                </a:cubicBezTo>
                <a:lnTo>
                  <a:pt x="2813728" y="2067231"/>
                </a:lnTo>
                <a:cubicBezTo>
                  <a:pt x="2818118" y="2054608"/>
                  <a:pt x="2823881" y="2046010"/>
                  <a:pt x="2831015" y="2041437"/>
                </a:cubicBezTo>
                <a:cubicBezTo>
                  <a:pt x="2840162" y="2035583"/>
                  <a:pt x="2853882" y="2032656"/>
                  <a:pt x="2872175" y="2032656"/>
                </a:cubicBezTo>
                <a:cubicBezTo>
                  <a:pt x="2886444" y="2032656"/>
                  <a:pt x="2896414" y="2035400"/>
                  <a:pt x="2902085" y="2040888"/>
                </a:cubicBezTo>
                <a:cubicBezTo>
                  <a:pt x="2907756" y="2046376"/>
                  <a:pt x="2910592" y="2055980"/>
                  <a:pt x="2910592" y="2069700"/>
                </a:cubicBezTo>
                <a:cubicBezTo>
                  <a:pt x="2896688" y="2075188"/>
                  <a:pt x="2883517" y="2079625"/>
                  <a:pt x="2871078" y="2083009"/>
                </a:cubicBezTo>
                <a:cubicBezTo>
                  <a:pt x="2858638" y="2086393"/>
                  <a:pt x="2831472" y="2092293"/>
                  <a:pt x="2789580" y="2100708"/>
                </a:cubicBezTo>
                <a:cubicBezTo>
                  <a:pt x="2754640" y="2107659"/>
                  <a:pt x="2730676" y="2118269"/>
                  <a:pt x="2717687" y="2132538"/>
                </a:cubicBezTo>
                <a:cubicBezTo>
                  <a:pt x="2704699" y="2146807"/>
                  <a:pt x="2698205" y="2165009"/>
                  <a:pt x="2698205" y="2187144"/>
                </a:cubicBezTo>
                <a:cubicBezTo>
                  <a:pt x="2698205" y="2210743"/>
                  <a:pt x="2707214" y="2230591"/>
                  <a:pt x="2725233" y="2246690"/>
                </a:cubicBezTo>
                <a:cubicBezTo>
                  <a:pt x="2743252" y="2262788"/>
                  <a:pt x="2769641" y="2270837"/>
                  <a:pt x="2804398" y="2270837"/>
                </a:cubicBezTo>
                <a:cubicBezTo>
                  <a:pt x="2830558" y="2270837"/>
                  <a:pt x="2853516" y="2266812"/>
                  <a:pt x="2873273" y="2258763"/>
                </a:cubicBezTo>
                <a:cubicBezTo>
                  <a:pt x="2887725" y="2252726"/>
                  <a:pt x="2902268" y="2242665"/>
                  <a:pt x="2916903" y="2228579"/>
                </a:cubicBezTo>
                <a:cubicBezTo>
                  <a:pt x="2918183" y="2236994"/>
                  <a:pt x="2919464" y="2243168"/>
                  <a:pt x="2920744" y="2247101"/>
                </a:cubicBezTo>
                <a:cubicBezTo>
                  <a:pt x="2922025" y="2251034"/>
                  <a:pt x="2924769" y="2256751"/>
                  <a:pt x="2928976" y="2264251"/>
                </a:cubicBezTo>
                <a:lnTo>
                  <a:pt x="3033798" y="2264251"/>
                </a:lnTo>
                <a:cubicBezTo>
                  <a:pt x="3027944" y="2252178"/>
                  <a:pt x="3024148" y="2242253"/>
                  <a:pt x="3022410" y="2234479"/>
                </a:cubicBezTo>
                <a:cubicBezTo>
                  <a:pt x="3020672" y="2226704"/>
                  <a:pt x="3019803" y="2215956"/>
                  <a:pt x="3019803" y="2202236"/>
                </a:cubicBezTo>
                <a:lnTo>
                  <a:pt x="3019803" y="2073542"/>
                </a:lnTo>
                <a:cubicBezTo>
                  <a:pt x="3019803" y="2059822"/>
                  <a:pt x="3017059" y="2045416"/>
                  <a:pt x="3011571" y="2030324"/>
                </a:cubicBezTo>
                <a:cubicBezTo>
                  <a:pt x="3006083" y="2015232"/>
                  <a:pt x="2998583" y="2003570"/>
                  <a:pt x="2989070" y="1995338"/>
                </a:cubicBezTo>
                <a:cubicBezTo>
                  <a:pt x="2975533" y="1983447"/>
                  <a:pt x="2958612" y="1975626"/>
                  <a:pt x="2938306" y="1971876"/>
                </a:cubicBezTo>
                <a:cubicBezTo>
                  <a:pt x="2918000" y="1968126"/>
                  <a:pt x="2891109" y="1966251"/>
                  <a:pt x="2857632" y="1966251"/>
                </a:cubicBezTo>
                <a:close/>
                <a:moveTo>
                  <a:pt x="3648877" y="1861978"/>
                </a:moveTo>
                <a:lnTo>
                  <a:pt x="3648877" y="2001374"/>
                </a:lnTo>
                <a:cubicBezTo>
                  <a:pt x="3637901" y="1989666"/>
                  <a:pt x="3625324" y="1980885"/>
                  <a:pt x="3611146" y="1975032"/>
                </a:cubicBezTo>
                <a:cubicBezTo>
                  <a:pt x="3596969" y="1969178"/>
                  <a:pt x="3581191" y="1966251"/>
                  <a:pt x="3563812" y="1966251"/>
                </a:cubicBezTo>
                <a:cubicBezTo>
                  <a:pt x="3528140" y="1966251"/>
                  <a:pt x="3498733" y="1979056"/>
                  <a:pt x="3475592" y="2004667"/>
                </a:cubicBezTo>
                <a:cubicBezTo>
                  <a:pt x="3452451" y="2030278"/>
                  <a:pt x="3440880" y="2067231"/>
                  <a:pt x="3440880" y="2115525"/>
                </a:cubicBezTo>
                <a:cubicBezTo>
                  <a:pt x="3440880" y="2158698"/>
                  <a:pt x="3451353" y="2195376"/>
                  <a:pt x="3472299" y="2225561"/>
                </a:cubicBezTo>
                <a:cubicBezTo>
                  <a:pt x="3493245" y="2255745"/>
                  <a:pt x="3523566" y="2270837"/>
                  <a:pt x="3563263" y="2270837"/>
                </a:cubicBezTo>
                <a:cubicBezTo>
                  <a:pt x="3583020" y="2270837"/>
                  <a:pt x="3600948" y="2266629"/>
                  <a:pt x="3617046" y="2258214"/>
                </a:cubicBezTo>
                <a:cubicBezTo>
                  <a:pt x="3629120" y="2251812"/>
                  <a:pt x="3642474" y="2239464"/>
                  <a:pt x="3657109" y="2221170"/>
                </a:cubicBezTo>
                <a:lnTo>
                  <a:pt x="3657109" y="2264251"/>
                </a:lnTo>
                <a:lnTo>
                  <a:pt x="3761656" y="2264251"/>
                </a:lnTo>
                <a:lnTo>
                  <a:pt x="3761656" y="1861978"/>
                </a:lnTo>
                <a:close/>
                <a:moveTo>
                  <a:pt x="1815217" y="1459203"/>
                </a:moveTo>
                <a:lnTo>
                  <a:pt x="1815217" y="1477039"/>
                </a:lnTo>
                <a:cubicBezTo>
                  <a:pt x="1815217" y="1490942"/>
                  <a:pt x="1812976" y="1502238"/>
                  <a:pt x="1808494" y="1510927"/>
                </a:cubicBezTo>
                <a:cubicBezTo>
                  <a:pt x="1804012" y="1519617"/>
                  <a:pt x="1796420" y="1526980"/>
                  <a:pt x="1785718" y="1533017"/>
                </a:cubicBezTo>
                <a:cubicBezTo>
                  <a:pt x="1775017" y="1539053"/>
                  <a:pt x="1763446" y="1542072"/>
                  <a:pt x="1751006" y="1542072"/>
                </a:cubicBezTo>
                <a:cubicBezTo>
                  <a:pt x="1739116" y="1542072"/>
                  <a:pt x="1730106" y="1539282"/>
                  <a:pt x="1723978" y="1533703"/>
                </a:cubicBezTo>
                <a:cubicBezTo>
                  <a:pt x="1717850" y="1528123"/>
                  <a:pt x="1714786" y="1520943"/>
                  <a:pt x="1714786" y="1512162"/>
                </a:cubicBezTo>
                <a:cubicBezTo>
                  <a:pt x="1714786" y="1504479"/>
                  <a:pt x="1717896" y="1497619"/>
                  <a:pt x="1724115" y="1491582"/>
                </a:cubicBezTo>
                <a:cubicBezTo>
                  <a:pt x="1730152" y="1485728"/>
                  <a:pt x="1744512" y="1479783"/>
                  <a:pt x="1767197" y="1473746"/>
                </a:cubicBezTo>
                <a:cubicBezTo>
                  <a:pt x="1783844" y="1469538"/>
                  <a:pt x="1799850" y="1464691"/>
                  <a:pt x="1815217" y="1459203"/>
                </a:cubicBezTo>
                <a:close/>
                <a:moveTo>
                  <a:pt x="2131537" y="1382919"/>
                </a:moveTo>
                <a:cubicBezTo>
                  <a:pt x="2146355" y="1382919"/>
                  <a:pt x="2158611" y="1388544"/>
                  <a:pt x="2168307" y="1399795"/>
                </a:cubicBezTo>
                <a:cubicBezTo>
                  <a:pt x="2178002" y="1411045"/>
                  <a:pt x="2182850" y="1428104"/>
                  <a:pt x="2182850" y="1450971"/>
                </a:cubicBezTo>
                <a:cubicBezTo>
                  <a:pt x="2182850" y="1476216"/>
                  <a:pt x="2178094" y="1494418"/>
                  <a:pt x="2168581" y="1505577"/>
                </a:cubicBezTo>
                <a:cubicBezTo>
                  <a:pt x="2159068" y="1516736"/>
                  <a:pt x="2147178" y="1522315"/>
                  <a:pt x="2132909" y="1522315"/>
                </a:cubicBezTo>
                <a:cubicBezTo>
                  <a:pt x="2119555" y="1522315"/>
                  <a:pt x="2108350" y="1516781"/>
                  <a:pt x="2099295" y="1505714"/>
                </a:cubicBezTo>
                <a:cubicBezTo>
                  <a:pt x="2090239" y="1494646"/>
                  <a:pt x="2085712" y="1477222"/>
                  <a:pt x="2085712" y="1453440"/>
                </a:cubicBezTo>
                <a:cubicBezTo>
                  <a:pt x="2085712" y="1428012"/>
                  <a:pt x="2090102" y="1409902"/>
                  <a:pt x="2098883" y="1399109"/>
                </a:cubicBezTo>
                <a:cubicBezTo>
                  <a:pt x="2107664" y="1388315"/>
                  <a:pt x="2118549" y="1382919"/>
                  <a:pt x="2131537" y="1382919"/>
                </a:cubicBezTo>
                <a:close/>
                <a:moveTo>
                  <a:pt x="3267286" y="1365632"/>
                </a:moveTo>
                <a:cubicBezTo>
                  <a:pt x="3282653" y="1365632"/>
                  <a:pt x="3295046" y="1370297"/>
                  <a:pt x="3304468" y="1379626"/>
                </a:cubicBezTo>
                <a:cubicBezTo>
                  <a:pt x="3313889" y="1388956"/>
                  <a:pt x="3319697" y="1404414"/>
                  <a:pt x="3321892" y="1426000"/>
                </a:cubicBezTo>
                <a:lnTo>
                  <a:pt x="3211857" y="1426000"/>
                </a:lnTo>
                <a:cubicBezTo>
                  <a:pt x="3213686" y="1408621"/>
                  <a:pt x="3217985" y="1395542"/>
                  <a:pt x="3224754" y="1386760"/>
                </a:cubicBezTo>
                <a:cubicBezTo>
                  <a:pt x="3235364" y="1372675"/>
                  <a:pt x="3249542" y="1365632"/>
                  <a:pt x="3267286" y="1365632"/>
                </a:cubicBezTo>
                <a:close/>
                <a:moveTo>
                  <a:pt x="1400386" y="1365632"/>
                </a:moveTo>
                <a:cubicBezTo>
                  <a:pt x="1415753" y="1365632"/>
                  <a:pt x="1428146" y="1370297"/>
                  <a:pt x="1437568" y="1379626"/>
                </a:cubicBezTo>
                <a:cubicBezTo>
                  <a:pt x="1446989" y="1388956"/>
                  <a:pt x="1452797" y="1404414"/>
                  <a:pt x="1454992" y="1426000"/>
                </a:cubicBezTo>
                <a:lnTo>
                  <a:pt x="1344957" y="1426000"/>
                </a:lnTo>
                <a:cubicBezTo>
                  <a:pt x="1346786" y="1408621"/>
                  <a:pt x="1351085" y="1395542"/>
                  <a:pt x="1357854" y="1386760"/>
                </a:cubicBezTo>
                <a:cubicBezTo>
                  <a:pt x="1368464" y="1372675"/>
                  <a:pt x="1382641" y="1365632"/>
                  <a:pt x="1400386" y="1365632"/>
                </a:cubicBezTo>
                <a:close/>
                <a:moveTo>
                  <a:pt x="2554116" y="1306086"/>
                </a:moveTo>
                <a:lnTo>
                  <a:pt x="2554116" y="1597501"/>
                </a:lnTo>
                <a:lnTo>
                  <a:pt x="2665797" y="1597501"/>
                </a:lnTo>
                <a:lnTo>
                  <a:pt x="2665797" y="1306086"/>
                </a:lnTo>
                <a:close/>
                <a:moveTo>
                  <a:pt x="3617632" y="1299501"/>
                </a:moveTo>
                <a:cubicBezTo>
                  <a:pt x="3584704" y="1299501"/>
                  <a:pt x="3558453" y="1302927"/>
                  <a:pt x="3538879" y="1309780"/>
                </a:cubicBezTo>
                <a:cubicBezTo>
                  <a:pt x="3519305" y="1316633"/>
                  <a:pt x="3503938" y="1327004"/>
                  <a:pt x="3492779" y="1340893"/>
                </a:cubicBezTo>
                <a:cubicBezTo>
                  <a:pt x="3481620" y="1354781"/>
                  <a:pt x="3476041" y="1371321"/>
                  <a:pt x="3476041" y="1390512"/>
                </a:cubicBezTo>
                <a:cubicBezTo>
                  <a:pt x="3476041" y="1408057"/>
                  <a:pt x="3481209" y="1423682"/>
                  <a:pt x="3491544" y="1437388"/>
                </a:cubicBezTo>
                <a:cubicBezTo>
                  <a:pt x="3501880" y="1451094"/>
                  <a:pt x="3514594" y="1460825"/>
                  <a:pt x="3529686" y="1466581"/>
                </a:cubicBezTo>
                <a:cubicBezTo>
                  <a:pt x="3544778" y="1472338"/>
                  <a:pt x="3571715" y="1478597"/>
                  <a:pt x="3610498" y="1485357"/>
                </a:cubicBezTo>
                <a:cubicBezTo>
                  <a:pt x="3636474" y="1489924"/>
                  <a:pt x="3652481" y="1493760"/>
                  <a:pt x="3658518" y="1496864"/>
                </a:cubicBezTo>
                <a:cubicBezTo>
                  <a:pt x="3666933" y="1501249"/>
                  <a:pt x="3671140" y="1507460"/>
                  <a:pt x="3671140" y="1515498"/>
                </a:cubicBezTo>
                <a:cubicBezTo>
                  <a:pt x="3671140" y="1522621"/>
                  <a:pt x="3667939" y="1528556"/>
                  <a:pt x="3661536" y="1533304"/>
                </a:cubicBezTo>
                <a:cubicBezTo>
                  <a:pt x="3653304" y="1539698"/>
                  <a:pt x="3641688" y="1542895"/>
                  <a:pt x="3626687" y="1542895"/>
                </a:cubicBezTo>
                <a:cubicBezTo>
                  <a:pt x="3612967" y="1542895"/>
                  <a:pt x="3601991" y="1540060"/>
                  <a:pt x="3593759" y="1534389"/>
                </a:cubicBezTo>
                <a:cubicBezTo>
                  <a:pt x="3585527" y="1528718"/>
                  <a:pt x="3579124" y="1519297"/>
                  <a:pt x="3574551" y="1506126"/>
                </a:cubicBezTo>
                <a:lnTo>
                  <a:pt x="3463693" y="1516553"/>
                </a:lnTo>
                <a:cubicBezTo>
                  <a:pt x="3470095" y="1544542"/>
                  <a:pt x="3484593" y="1566128"/>
                  <a:pt x="3507185" y="1581312"/>
                </a:cubicBezTo>
                <a:cubicBezTo>
                  <a:pt x="3529778" y="1596495"/>
                  <a:pt x="3567691" y="1604087"/>
                  <a:pt x="3620925" y="1604087"/>
                </a:cubicBezTo>
                <a:cubicBezTo>
                  <a:pt x="3658610" y="1604087"/>
                  <a:pt x="3688382" y="1599381"/>
                  <a:pt x="3710243" y="1589970"/>
                </a:cubicBezTo>
                <a:cubicBezTo>
                  <a:pt x="3732103" y="1580559"/>
                  <a:pt x="3748110" y="1567904"/>
                  <a:pt x="3758263" y="1552004"/>
                </a:cubicBezTo>
                <a:cubicBezTo>
                  <a:pt x="3768416" y="1536104"/>
                  <a:pt x="3773492" y="1519748"/>
                  <a:pt x="3773492" y="1502936"/>
                </a:cubicBezTo>
                <a:cubicBezTo>
                  <a:pt x="3773492" y="1486306"/>
                  <a:pt x="3768690" y="1471046"/>
                  <a:pt x="3759086" y="1457157"/>
                </a:cubicBezTo>
                <a:cubicBezTo>
                  <a:pt x="3749482" y="1443269"/>
                  <a:pt x="3735625" y="1432578"/>
                  <a:pt x="3717514" y="1425085"/>
                </a:cubicBezTo>
                <a:cubicBezTo>
                  <a:pt x="3699404" y="1417591"/>
                  <a:pt x="3671781" y="1411744"/>
                  <a:pt x="3634645" y="1407542"/>
                </a:cubicBezTo>
                <a:cubicBezTo>
                  <a:pt x="3610132" y="1404618"/>
                  <a:pt x="3594216" y="1401330"/>
                  <a:pt x="3586899" y="1397677"/>
                </a:cubicBezTo>
                <a:cubicBezTo>
                  <a:pt x="3579582" y="1394024"/>
                  <a:pt x="3575923" y="1388636"/>
                  <a:pt x="3575923" y="1381513"/>
                </a:cubicBezTo>
                <a:cubicBezTo>
                  <a:pt x="3575923" y="1375118"/>
                  <a:pt x="3578804" y="1369684"/>
                  <a:pt x="3584567" y="1365209"/>
                </a:cubicBezTo>
                <a:cubicBezTo>
                  <a:pt x="3590329" y="1360735"/>
                  <a:pt x="3599522" y="1358497"/>
                  <a:pt x="3612144" y="1358497"/>
                </a:cubicBezTo>
                <a:cubicBezTo>
                  <a:pt x="3624584" y="1358497"/>
                  <a:pt x="3635194" y="1361424"/>
                  <a:pt x="3643975" y="1367278"/>
                </a:cubicBezTo>
                <a:cubicBezTo>
                  <a:pt x="3650378" y="1371669"/>
                  <a:pt x="3654951" y="1378529"/>
                  <a:pt x="3657695" y="1387858"/>
                </a:cubicBezTo>
                <a:lnTo>
                  <a:pt x="3763614" y="1377431"/>
                </a:lnTo>
                <a:cubicBezTo>
                  <a:pt x="3756297" y="1358406"/>
                  <a:pt x="3747104" y="1343313"/>
                  <a:pt x="3736037" y="1332155"/>
                </a:cubicBezTo>
                <a:cubicBezTo>
                  <a:pt x="3724969" y="1320996"/>
                  <a:pt x="3711158" y="1312764"/>
                  <a:pt x="3694602" y="1307458"/>
                </a:cubicBezTo>
                <a:cubicBezTo>
                  <a:pt x="3678046" y="1302153"/>
                  <a:pt x="3652390" y="1299501"/>
                  <a:pt x="3617632" y="1299501"/>
                </a:cubicBezTo>
                <a:close/>
                <a:moveTo>
                  <a:pt x="3262621" y="1299501"/>
                </a:moveTo>
                <a:cubicBezTo>
                  <a:pt x="3211217" y="1299501"/>
                  <a:pt x="3170925" y="1313587"/>
                  <a:pt x="3141747" y="1341759"/>
                </a:cubicBezTo>
                <a:cubicBezTo>
                  <a:pt x="3112569" y="1369931"/>
                  <a:pt x="3097980" y="1406792"/>
                  <a:pt x="3097980" y="1452343"/>
                </a:cubicBezTo>
                <a:cubicBezTo>
                  <a:pt x="3097980" y="1484356"/>
                  <a:pt x="3105252" y="1512208"/>
                  <a:pt x="3119795" y="1535898"/>
                </a:cubicBezTo>
                <a:cubicBezTo>
                  <a:pt x="3134338" y="1559588"/>
                  <a:pt x="3152677" y="1576875"/>
                  <a:pt x="3174813" y="1587760"/>
                </a:cubicBezTo>
                <a:cubicBezTo>
                  <a:pt x="3196948" y="1598645"/>
                  <a:pt x="3227315" y="1604087"/>
                  <a:pt x="3265914" y="1604087"/>
                </a:cubicBezTo>
                <a:cubicBezTo>
                  <a:pt x="3310367" y="1604087"/>
                  <a:pt x="3344485" y="1597730"/>
                  <a:pt x="3368266" y="1585016"/>
                </a:cubicBezTo>
                <a:cubicBezTo>
                  <a:pt x="3392047" y="1572302"/>
                  <a:pt x="3412353" y="1551310"/>
                  <a:pt x="3429183" y="1522041"/>
                </a:cubicBezTo>
                <a:lnTo>
                  <a:pt x="3319148" y="1511888"/>
                </a:lnTo>
                <a:cubicBezTo>
                  <a:pt x="3312196" y="1520669"/>
                  <a:pt x="3305702" y="1526797"/>
                  <a:pt x="3299665" y="1530273"/>
                </a:cubicBezTo>
                <a:cubicBezTo>
                  <a:pt x="3289787" y="1535761"/>
                  <a:pt x="3279360" y="1538505"/>
                  <a:pt x="3268384" y="1538505"/>
                </a:cubicBezTo>
                <a:cubicBezTo>
                  <a:pt x="3251005" y="1538505"/>
                  <a:pt x="3236919" y="1532194"/>
                  <a:pt x="3226126" y="1519571"/>
                </a:cubicBezTo>
                <a:cubicBezTo>
                  <a:pt x="3218443" y="1510790"/>
                  <a:pt x="3213595" y="1497436"/>
                  <a:pt x="3211582" y="1479508"/>
                </a:cubicBezTo>
                <a:lnTo>
                  <a:pt x="3435494" y="1479508"/>
                </a:lnTo>
                <a:lnTo>
                  <a:pt x="3435494" y="1466886"/>
                </a:lnTo>
                <a:cubicBezTo>
                  <a:pt x="3435494" y="1428470"/>
                  <a:pt x="3429183" y="1397279"/>
                  <a:pt x="3416561" y="1373315"/>
                </a:cubicBezTo>
                <a:cubicBezTo>
                  <a:pt x="3403938" y="1349350"/>
                  <a:pt x="3385553" y="1331057"/>
                  <a:pt x="3361406" y="1318434"/>
                </a:cubicBezTo>
                <a:cubicBezTo>
                  <a:pt x="3337259" y="1305812"/>
                  <a:pt x="3304330" y="1299501"/>
                  <a:pt x="3262621" y="1299501"/>
                </a:cubicBezTo>
                <a:close/>
                <a:moveTo>
                  <a:pt x="2949868" y="1299501"/>
                </a:moveTo>
                <a:cubicBezTo>
                  <a:pt x="2927001" y="1299501"/>
                  <a:pt x="2907610" y="1303663"/>
                  <a:pt x="2891695" y="1311986"/>
                </a:cubicBezTo>
                <a:cubicBezTo>
                  <a:pt x="2875780" y="1320310"/>
                  <a:pt x="2860047" y="1334167"/>
                  <a:pt x="2844498" y="1353558"/>
                </a:cubicBezTo>
                <a:lnTo>
                  <a:pt x="2844498" y="1306086"/>
                </a:lnTo>
                <a:lnTo>
                  <a:pt x="2740500" y="1306086"/>
                </a:lnTo>
                <a:lnTo>
                  <a:pt x="2740500" y="1597501"/>
                </a:lnTo>
                <a:lnTo>
                  <a:pt x="2852181" y="1597501"/>
                </a:lnTo>
                <a:lnTo>
                  <a:pt x="2852181" y="1457556"/>
                </a:lnTo>
                <a:cubicBezTo>
                  <a:pt x="2852181" y="1431031"/>
                  <a:pt x="2856388" y="1412646"/>
                  <a:pt x="2864804" y="1402402"/>
                </a:cubicBezTo>
                <a:cubicBezTo>
                  <a:pt x="2873219" y="1392157"/>
                  <a:pt x="2884195" y="1387035"/>
                  <a:pt x="2897732" y="1387035"/>
                </a:cubicBezTo>
                <a:cubicBezTo>
                  <a:pt x="2909988" y="1387035"/>
                  <a:pt x="2919501" y="1390831"/>
                  <a:pt x="2926270" y="1398423"/>
                </a:cubicBezTo>
                <a:cubicBezTo>
                  <a:pt x="2933038" y="1406015"/>
                  <a:pt x="2936423" y="1418957"/>
                  <a:pt x="2936423" y="1437250"/>
                </a:cubicBezTo>
                <a:lnTo>
                  <a:pt x="2936423" y="1597501"/>
                </a:lnTo>
                <a:lnTo>
                  <a:pt x="3048653" y="1597501"/>
                </a:lnTo>
                <a:lnTo>
                  <a:pt x="3048653" y="1412280"/>
                </a:lnTo>
                <a:cubicBezTo>
                  <a:pt x="3048653" y="1373864"/>
                  <a:pt x="3039918" y="1345463"/>
                  <a:pt x="3022448" y="1327078"/>
                </a:cubicBezTo>
                <a:cubicBezTo>
                  <a:pt x="3004977" y="1308693"/>
                  <a:pt x="2980784" y="1299501"/>
                  <a:pt x="2949868" y="1299501"/>
                </a:cubicBezTo>
                <a:close/>
                <a:moveTo>
                  <a:pt x="1762257" y="1299501"/>
                </a:moveTo>
                <a:cubicBezTo>
                  <a:pt x="1741403" y="1299501"/>
                  <a:pt x="1722012" y="1301056"/>
                  <a:pt x="1704084" y="1304166"/>
                </a:cubicBezTo>
                <a:cubicBezTo>
                  <a:pt x="1686156" y="1307275"/>
                  <a:pt x="1672071" y="1311666"/>
                  <a:pt x="1661826" y="1317337"/>
                </a:cubicBezTo>
                <a:cubicBezTo>
                  <a:pt x="1647557" y="1325203"/>
                  <a:pt x="1636627" y="1334487"/>
                  <a:pt x="1629035" y="1345189"/>
                </a:cubicBezTo>
                <a:cubicBezTo>
                  <a:pt x="1621443" y="1355890"/>
                  <a:pt x="1615635" y="1370571"/>
                  <a:pt x="1611611" y="1389230"/>
                </a:cubicBezTo>
                <a:lnTo>
                  <a:pt x="1718353" y="1400481"/>
                </a:lnTo>
                <a:cubicBezTo>
                  <a:pt x="1722743" y="1387858"/>
                  <a:pt x="1728506" y="1379260"/>
                  <a:pt x="1735640" y="1374687"/>
                </a:cubicBezTo>
                <a:cubicBezTo>
                  <a:pt x="1744787" y="1368833"/>
                  <a:pt x="1758507" y="1365906"/>
                  <a:pt x="1776800" y="1365906"/>
                </a:cubicBezTo>
                <a:cubicBezTo>
                  <a:pt x="1791069" y="1365906"/>
                  <a:pt x="1801039" y="1368650"/>
                  <a:pt x="1806710" y="1374138"/>
                </a:cubicBezTo>
                <a:cubicBezTo>
                  <a:pt x="1812381" y="1379626"/>
                  <a:pt x="1815217" y="1389230"/>
                  <a:pt x="1815217" y="1402950"/>
                </a:cubicBezTo>
                <a:cubicBezTo>
                  <a:pt x="1801314" y="1408438"/>
                  <a:pt x="1788142" y="1412875"/>
                  <a:pt x="1775703" y="1416259"/>
                </a:cubicBezTo>
                <a:cubicBezTo>
                  <a:pt x="1763263" y="1419643"/>
                  <a:pt x="1736097" y="1425543"/>
                  <a:pt x="1694205" y="1433958"/>
                </a:cubicBezTo>
                <a:cubicBezTo>
                  <a:pt x="1659265" y="1440909"/>
                  <a:pt x="1635300" y="1451519"/>
                  <a:pt x="1622312" y="1465788"/>
                </a:cubicBezTo>
                <a:cubicBezTo>
                  <a:pt x="1609324" y="1480057"/>
                  <a:pt x="1602830" y="1498259"/>
                  <a:pt x="1602830" y="1520394"/>
                </a:cubicBezTo>
                <a:cubicBezTo>
                  <a:pt x="1602830" y="1543993"/>
                  <a:pt x="1611839" y="1563841"/>
                  <a:pt x="1629858" y="1579940"/>
                </a:cubicBezTo>
                <a:cubicBezTo>
                  <a:pt x="1647877" y="1596038"/>
                  <a:pt x="1674266" y="1604087"/>
                  <a:pt x="1709023" y="1604087"/>
                </a:cubicBezTo>
                <a:cubicBezTo>
                  <a:pt x="1735183" y="1604087"/>
                  <a:pt x="1758141" y="1600062"/>
                  <a:pt x="1777898" y="1592013"/>
                </a:cubicBezTo>
                <a:cubicBezTo>
                  <a:pt x="1792350" y="1585976"/>
                  <a:pt x="1806893" y="1575915"/>
                  <a:pt x="1821528" y="1561829"/>
                </a:cubicBezTo>
                <a:cubicBezTo>
                  <a:pt x="1822809" y="1570244"/>
                  <a:pt x="1824089" y="1576418"/>
                  <a:pt x="1825369" y="1580351"/>
                </a:cubicBezTo>
                <a:cubicBezTo>
                  <a:pt x="1826650" y="1584284"/>
                  <a:pt x="1829394" y="1590001"/>
                  <a:pt x="1833602" y="1597501"/>
                </a:cubicBezTo>
                <a:lnTo>
                  <a:pt x="1938423" y="1597501"/>
                </a:lnTo>
                <a:cubicBezTo>
                  <a:pt x="1932569" y="1585428"/>
                  <a:pt x="1928773" y="1575503"/>
                  <a:pt x="1927035" y="1567729"/>
                </a:cubicBezTo>
                <a:cubicBezTo>
                  <a:pt x="1925298" y="1559954"/>
                  <a:pt x="1924428" y="1549207"/>
                  <a:pt x="1924428" y="1535487"/>
                </a:cubicBezTo>
                <a:lnTo>
                  <a:pt x="1924428" y="1406792"/>
                </a:lnTo>
                <a:cubicBezTo>
                  <a:pt x="1924428" y="1393072"/>
                  <a:pt x="1921685" y="1378666"/>
                  <a:pt x="1916196" y="1363574"/>
                </a:cubicBezTo>
                <a:cubicBezTo>
                  <a:pt x="1910708" y="1348481"/>
                  <a:pt x="1903208" y="1336819"/>
                  <a:pt x="1893696" y="1328588"/>
                </a:cubicBezTo>
                <a:cubicBezTo>
                  <a:pt x="1880158" y="1316697"/>
                  <a:pt x="1863237" y="1308876"/>
                  <a:pt x="1842931" y="1305126"/>
                </a:cubicBezTo>
                <a:cubicBezTo>
                  <a:pt x="1822626" y="1301376"/>
                  <a:pt x="1795734" y="1299501"/>
                  <a:pt x="1762257" y="1299501"/>
                </a:cubicBezTo>
                <a:close/>
                <a:moveTo>
                  <a:pt x="1395721" y="1299501"/>
                </a:moveTo>
                <a:cubicBezTo>
                  <a:pt x="1344317" y="1299501"/>
                  <a:pt x="1304025" y="1313587"/>
                  <a:pt x="1274848" y="1341759"/>
                </a:cubicBezTo>
                <a:cubicBezTo>
                  <a:pt x="1245669" y="1369931"/>
                  <a:pt x="1231080" y="1406792"/>
                  <a:pt x="1231080" y="1452343"/>
                </a:cubicBezTo>
                <a:cubicBezTo>
                  <a:pt x="1231080" y="1484356"/>
                  <a:pt x="1238352" y="1512208"/>
                  <a:pt x="1252895" y="1535898"/>
                </a:cubicBezTo>
                <a:cubicBezTo>
                  <a:pt x="1267438" y="1559588"/>
                  <a:pt x="1285778" y="1576875"/>
                  <a:pt x="1307913" y="1587760"/>
                </a:cubicBezTo>
                <a:cubicBezTo>
                  <a:pt x="1330048" y="1598645"/>
                  <a:pt x="1360415" y="1604087"/>
                  <a:pt x="1399014" y="1604087"/>
                </a:cubicBezTo>
                <a:cubicBezTo>
                  <a:pt x="1443467" y="1604087"/>
                  <a:pt x="1477585" y="1597730"/>
                  <a:pt x="1501366" y="1585016"/>
                </a:cubicBezTo>
                <a:cubicBezTo>
                  <a:pt x="1525148" y="1572302"/>
                  <a:pt x="1545453" y="1551310"/>
                  <a:pt x="1562283" y="1522041"/>
                </a:cubicBezTo>
                <a:lnTo>
                  <a:pt x="1452248" y="1511888"/>
                </a:lnTo>
                <a:cubicBezTo>
                  <a:pt x="1445297" y="1520669"/>
                  <a:pt x="1438802" y="1526797"/>
                  <a:pt x="1432765" y="1530273"/>
                </a:cubicBezTo>
                <a:cubicBezTo>
                  <a:pt x="1422887" y="1535761"/>
                  <a:pt x="1412460" y="1538505"/>
                  <a:pt x="1401484" y="1538505"/>
                </a:cubicBezTo>
                <a:cubicBezTo>
                  <a:pt x="1384105" y="1538505"/>
                  <a:pt x="1370019" y="1532194"/>
                  <a:pt x="1359226" y="1519571"/>
                </a:cubicBezTo>
                <a:cubicBezTo>
                  <a:pt x="1351543" y="1510790"/>
                  <a:pt x="1346695" y="1497436"/>
                  <a:pt x="1344683" y="1479508"/>
                </a:cubicBezTo>
                <a:lnTo>
                  <a:pt x="1568595" y="1479508"/>
                </a:lnTo>
                <a:lnTo>
                  <a:pt x="1568595" y="1466886"/>
                </a:lnTo>
                <a:cubicBezTo>
                  <a:pt x="1568595" y="1428470"/>
                  <a:pt x="1562283" y="1397279"/>
                  <a:pt x="1549661" y="1373315"/>
                </a:cubicBezTo>
                <a:cubicBezTo>
                  <a:pt x="1537038" y="1349350"/>
                  <a:pt x="1518653" y="1331057"/>
                  <a:pt x="1494506" y="1318434"/>
                </a:cubicBezTo>
                <a:cubicBezTo>
                  <a:pt x="1470359" y="1305812"/>
                  <a:pt x="1437430" y="1299501"/>
                  <a:pt x="1395721" y="1299501"/>
                </a:cubicBezTo>
                <a:close/>
                <a:moveTo>
                  <a:pt x="940284" y="1286329"/>
                </a:moveTo>
                <a:lnTo>
                  <a:pt x="971292" y="1286329"/>
                </a:lnTo>
                <a:cubicBezTo>
                  <a:pt x="1003488" y="1286329"/>
                  <a:pt x="1026538" y="1294196"/>
                  <a:pt x="1040441" y="1309928"/>
                </a:cubicBezTo>
                <a:cubicBezTo>
                  <a:pt x="1054344" y="1325660"/>
                  <a:pt x="1061295" y="1354839"/>
                  <a:pt x="1061295" y="1397462"/>
                </a:cubicBezTo>
                <a:cubicBezTo>
                  <a:pt x="1061295" y="1429659"/>
                  <a:pt x="1058185" y="1452937"/>
                  <a:pt x="1051965" y="1467298"/>
                </a:cubicBezTo>
                <a:cubicBezTo>
                  <a:pt x="1045746" y="1481658"/>
                  <a:pt x="1037148" y="1491719"/>
                  <a:pt x="1026172" y="1497482"/>
                </a:cubicBezTo>
                <a:cubicBezTo>
                  <a:pt x="1015196" y="1503244"/>
                  <a:pt x="996719" y="1506126"/>
                  <a:pt x="970743" y="1506126"/>
                </a:cubicBezTo>
                <a:lnTo>
                  <a:pt x="940284" y="1506126"/>
                </a:lnTo>
                <a:close/>
                <a:moveTo>
                  <a:pt x="2554116" y="1195228"/>
                </a:moveTo>
                <a:lnTo>
                  <a:pt x="2554116" y="1271237"/>
                </a:lnTo>
                <a:lnTo>
                  <a:pt x="2665797" y="1271237"/>
                </a:lnTo>
                <a:lnTo>
                  <a:pt x="2665797" y="1195228"/>
                </a:lnTo>
                <a:close/>
                <a:moveTo>
                  <a:pt x="2363341" y="1195228"/>
                </a:moveTo>
                <a:lnTo>
                  <a:pt x="2363341" y="1597501"/>
                </a:lnTo>
                <a:lnTo>
                  <a:pt x="2475297" y="1597501"/>
                </a:lnTo>
                <a:lnTo>
                  <a:pt x="2475297" y="1195228"/>
                </a:lnTo>
                <a:close/>
                <a:moveTo>
                  <a:pt x="2182027" y="1195228"/>
                </a:moveTo>
                <a:lnTo>
                  <a:pt x="2182027" y="1334624"/>
                </a:lnTo>
                <a:cubicBezTo>
                  <a:pt x="2171051" y="1322916"/>
                  <a:pt x="2158474" y="1314136"/>
                  <a:pt x="2144297" y="1308282"/>
                </a:cubicBezTo>
                <a:cubicBezTo>
                  <a:pt x="2130119" y="1302428"/>
                  <a:pt x="2114341" y="1299501"/>
                  <a:pt x="2096962" y="1299501"/>
                </a:cubicBezTo>
                <a:cubicBezTo>
                  <a:pt x="2061290" y="1299501"/>
                  <a:pt x="2031883" y="1312306"/>
                  <a:pt x="2008742" y="1337917"/>
                </a:cubicBezTo>
                <a:cubicBezTo>
                  <a:pt x="1985601" y="1363528"/>
                  <a:pt x="1974030" y="1400481"/>
                  <a:pt x="1974030" y="1448775"/>
                </a:cubicBezTo>
                <a:cubicBezTo>
                  <a:pt x="1974030" y="1491948"/>
                  <a:pt x="1984503" y="1528626"/>
                  <a:pt x="2005449" y="1558810"/>
                </a:cubicBezTo>
                <a:cubicBezTo>
                  <a:pt x="2026395" y="1588995"/>
                  <a:pt x="2056717" y="1604087"/>
                  <a:pt x="2096413" y="1604087"/>
                </a:cubicBezTo>
                <a:cubicBezTo>
                  <a:pt x="2116170" y="1604087"/>
                  <a:pt x="2134098" y="1599879"/>
                  <a:pt x="2150196" y="1591464"/>
                </a:cubicBezTo>
                <a:cubicBezTo>
                  <a:pt x="2162270" y="1585062"/>
                  <a:pt x="2175624" y="1572714"/>
                  <a:pt x="2190259" y="1554420"/>
                </a:cubicBezTo>
                <a:lnTo>
                  <a:pt x="2190259" y="1597501"/>
                </a:lnTo>
                <a:lnTo>
                  <a:pt x="2294806" y="1597501"/>
                </a:lnTo>
                <a:lnTo>
                  <a:pt x="2294806" y="1195228"/>
                </a:lnTo>
                <a:close/>
                <a:moveTo>
                  <a:pt x="815980" y="1195228"/>
                </a:moveTo>
                <a:lnTo>
                  <a:pt x="815980" y="1597501"/>
                </a:lnTo>
                <a:lnTo>
                  <a:pt x="1000653" y="1597501"/>
                </a:lnTo>
                <a:cubicBezTo>
                  <a:pt x="1022788" y="1597501"/>
                  <a:pt x="1047484" y="1593842"/>
                  <a:pt x="1074741" y="1586525"/>
                </a:cubicBezTo>
                <a:cubicBezTo>
                  <a:pt x="1094681" y="1581220"/>
                  <a:pt x="1113340" y="1570564"/>
                  <a:pt x="1130719" y="1554557"/>
                </a:cubicBezTo>
                <a:cubicBezTo>
                  <a:pt x="1148098" y="1538551"/>
                  <a:pt x="1161681" y="1518702"/>
                  <a:pt x="1171468" y="1495012"/>
                </a:cubicBezTo>
                <a:cubicBezTo>
                  <a:pt x="1181255" y="1471322"/>
                  <a:pt x="1186148" y="1437982"/>
                  <a:pt x="1186148" y="1394993"/>
                </a:cubicBezTo>
                <a:cubicBezTo>
                  <a:pt x="1186148" y="1367553"/>
                  <a:pt x="1182855" y="1341576"/>
                  <a:pt x="1176269" y="1317062"/>
                </a:cubicBezTo>
                <a:cubicBezTo>
                  <a:pt x="1169684" y="1292549"/>
                  <a:pt x="1159074" y="1271055"/>
                  <a:pt x="1144439" y="1252578"/>
                </a:cubicBezTo>
                <a:cubicBezTo>
                  <a:pt x="1129804" y="1234102"/>
                  <a:pt x="1111282" y="1219924"/>
                  <a:pt x="1088873" y="1210046"/>
                </a:cubicBezTo>
                <a:cubicBezTo>
                  <a:pt x="1066463" y="1200167"/>
                  <a:pt x="1037056" y="1195228"/>
                  <a:pt x="1000653" y="1195228"/>
                </a:cubicBezTo>
                <a:close/>
                <a:moveTo>
                  <a:pt x="0" y="0"/>
                </a:moveTo>
                <a:lnTo>
                  <a:pt x="3884400" y="0"/>
                </a:lnTo>
                <a:lnTo>
                  <a:pt x="3884400" y="6858000"/>
                </a:lnTo>
                <a:lnTo>
                  <a:pt x="0" y="6858000"/>
                </a:lnTo>
                <a:close/>
              </a:path>
            </a:pathLst>
          </a:custGeom>
          <a:solidFill>
            <a:srgbClr val="E65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Recorded Sound">
            <a:hlinkClick r:id="" action="ppaction://media"/>
            <a:extLst>
              <a:ext uri="{FF2B5EF4-FFF2-40B4-BE49-F238E27FC236}">
                <a16:creationId xmlns:a16="http://schemas.microsoft.com/office/drawing/2014/main" id="{D5640147-5EF8-9301-3071-1747711BBE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765755"/>
            <a:ext cx="609600" cy="609600"/>
          </a:xfrm>
          <a:prstGeom prst="rect">
            <a:avLst/>
          </a:prstGeom>
        </p:spPr>
      </p:pic>
    </p:spTree>
    <p:extLst>
      <p:ext uri="{BB962C8B-B14F-4D97-AF65-F5344CB8AC3E}">
        <p14:creationId xmlns:p14="http://schemas.microsoft.com/office/powerpoint/2010/main" val="42696573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3"/>
</p:tagLst>
</file>

<file path=ppt/tags/tag2.xml><?xml version="1.0" encoding="utf-8"?>
<p:tagLst xmlns:a="http://schemas.openxmlformats.org/drawingml/2006/main" xmlns:r="http://schemas.openxmlformats.org/officeDocument/2006/relationships" xmlns:p="http://schemas.openxmlformats.org/presentationml/2006/main">
  <p:tag name="TIMING" val="|1.2|23.7|17.3"/>
</p:tagLst>
</file>

<file path=ppt/tags/tag3.xml><?xml version="1.0" encoding="utf-8"?>
<p:tagLst xmlns:a="http://schemas.openxmlformats.org/drawingml/2006/main" xmlns:r="http://schemas.openxmlformats.org/officeDocument/2006/relationships" xmlns:p="http://schemas.openxmlformats.org/presentationml/2006/main">
  <p:tag name="TIMING" val="|18.6"/>
</p:tagLst>
</file>

<file path=ppt/tags/tag4.xml><?xml version="1.0" encoding="utf-8"?>
<p:tagLst xmlns:a="http://schemas.openxmlformats.org/drawingml/2006/main" xmlns:r="http://schemas.openxmlformats.org/officeDocument/2006/relationships" xmlns:p="http://schemas.openxmlformats.org/presentationml/2006/main">
  <p:tag name="TIMING" val="|8.3"/>
</p:tagLst>
</file>

<file path=ppt/theme/theme1.xml><?xml version="1.0" encoding="utf-8"?>
<a:theme xmlns:a="http://schemas.openxmlformats.org/drawingml/2006/main" name="Office Theme">
  <a:themeElements>
    <a:clrScheme name="Custom 2">
      <a:dk1>
        <a:srgbClr val="FFC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8" ma:contentTypeDescription="Create a new document." ma:contentTypeScope="" ma:versionID="86194489eb04e0ce41909b55b100e958">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a293042cd9c103f5b2e274899b38c7d2"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6f98b4f-ba65-4a7d-9a34-48b23de556cb" xsi:nil="true"/>
    <lcf76f155ced4ddcb4097134ff3c332f xmlns="82e184b6-85a8-46e3-8566-3c81e2119331">
      <Terms xmlns="http://schemas.microsoft.com/office/infopath/2007/PartnerControls"/>
    </lcf76f155ced4ddcb4097134ff3c332f>
    <SharedWithUsers xmlns="36f98b4f-ba65-4a7d-9a34-48b23de556cb">
      <UserInfo>
        <DisplayName>Jones, Nia</DisplayName>
        <AccountId>219</AccountId>
        <AccountType/>
      </UserInfo>
      <UserInfo>
        <DisplayName>Francis, Helen</DisplayName>
        <AccountId>160</AccountId>
        <AccountType/>
      </UserInfo>
      <UserInfo>
        <DisplayName>Jaques, Hilary</DisplayName>
        <AccountId>37842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1289BE-B139-4D54-90CA-EB5FB456CACB}">
  <ds:schemaRefs>
    <ds:schemaRef ds:uri="36f98b4f-ba65-4a7d-9a34-48b23de556cb"/>
    <ds:schemaRef ds:uri="82e184b6-85a8-46e3-8566-3c81e21193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566087-9FA9-4DEF-9B69-3E41D95E931E}">
  <ds:schemaRefs>
    <ds:schemaRef ds:uri="101960c9-2583-49a4-9434-4c0cad7b266a"/>
    <ds:schemaRef ds:uri="10ebebe9-ad9c-417c-96aa-6a2f5b72dbd6"/>
    <ds:schemaRef ds:uri="36f98b4f-ba65-4a7d-9a34-48b23de556cb"/>
    <ds:schemaRef ds:uri="82e184b6-85a8-46e3-8566-3c81e21193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4526204-C1F3-4409-A6E7-E5C76AC995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7729</TotalTime>
  <Words>3270</Words>
  <Application>Microsoft Office PowerPoint</Application>
  <PresentationFormat>Widescreen</PresentationFormat>
  <Paragraphs>313</Paragraphs>
  <Slides>37</Slides>
  <Notes>37</Notes>
  <HiddenSlides>0</HiddenSlides>
  <MMClips>37</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What we will cover:</vt:lpstr>
      <vt:lpstr>Key changes for 2025</vt:lpstr>
      <vt:lpstr>PowerPoint Presentation</vt:lpstr>
      <vt:lpstr>Finding information</vt:lpstr>
      <vt:lpstr>Finding information</vt:lpstr>
      <vt:lpstr>Finding information</vt:lpstr>
      <vt:lpstr>PowerPoint Presentation</vt:lpstr>
      <vt:lpstr>Deadlines</vt:lpstr>
      <vt:lpstr>Annotating work </vt:lpstr>
      <vt:lpstr>Finding the coversheets:</vt:lpstr>
      <vt:lpstr>Finding the coversheets:</vt:lpstr>
      <vt:lpstr>PowerPoint Presentation</vt:lpstr>
      <vt:lpstr>PDF:</vt:lpstr>
      <vt:lpstr>PowerPoint Presentation</vt:lpstr>
      <vt:lpstr>Key guides</vt:lpstr>
      <vt:lpstr>Media Studies guide</vt:lpstr>
      <vt:lpstr>PowerPoint Presentation</vt:lpstr>
      <vt:lpstr>PowerPoint Presentation</vt:lpstr>
      <vt:lpstr>PowerPoint Presentation</vt:lpstr>
      <vt:lpstr>PowerPoint Presentation</vt:lpstr>
      <vt:lpstr>PowerPoint Presentation</vt:lpstr>
      <vt:lpstr>PowerPoint Presentation</vt:lpstr>
      <vt:lpstr>GCSE</vt:lpstr>
      <vt:lpstr>AS </vt:lpstr>
      <vt:lpstr>A Level</vt:lpstr>
      <vt:lpstr>PowerPoint Presentation</vt:lpstr>
      <vt:lpstr>PowerPoint Presentation</vt:lpstr>
      <vt:lpstr>PowerPoint Presentation</vt:lpstr>
      <vt:lpstr>PowerPoint Presentation</vt:lpstr>
      <vt:lpstr>PowerPoint Presentation</vt:lpstr>
      <vt:lpstr>PowerPoint Presentation</vt:lpstr>
      <vt:lpstr>What happens next? </vt:lpstr>
      <vt:lpstr>Additional samples</vt:lpstr>
      <vt:lpstr>Results day</vt:lpstr>
      <vt:lpstr>Key contacts </vt:lpstr>
      <vt:lpstr> media@eduqas.co.uk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Molins, Diana</dc:creator>
  <cp:lastModifiedBy>Jaques, Hilary</cp:lastModifiedBy>
  <cp:revision>33</cp:revision>
  <dcterms:created xsi:type="dcterms:W3CDTF">2021-05-12T07:49:02Z</dcterms:created>
  <dcterms:modified xsi:type="dcterms:W3CDTF">2025-03-07T11:26:17Z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0x010100008315D743CEC145AAE9815F14DFC2EE</vt:lpwstr>
  </property>
  <property fmtid="{D5CDD505-2E9C-101B-9397-08002B2CF9AE}" pid="3" name="MediaServiceImageTags">
    <vt:lpwstr/>
  </property>
</Properties>
</file>