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79" r:id="rId5"/>
    <p:sldId id="306" r:id="rId6"/>
    <p:sldId id="310" r:id="rId7"/>
    <p:sldId id="318" r:id="rId8"/>
    <p:sldId id="319" r:id="rId9"/>
    <p:sldId id="313" r:id="rId10"/>
    <p:sldId id="315" r:id="rId11"/>
    <p:sldId id="314" r:id="rId12"/>
    <p:sldId id="343" r:id="rId13"/>
    <p:sldId id="316" r:id="rId14"/>
    <p:sldId id="3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C51"/>
    <a:srgbClr val="E9004B"/>
    <a:srgbClr val="FFE1F0"/>
    <a:srgbClr val="A55896"/>
    <a:srgbClr val="7C7C7C"/>
    <a:srgbClr val="65B2E6"/>
    <a:srgbClr val="C6C6C6"/>
    <a:srgbClr val="1E70C0"/>
    <a:srgbClr val="009FE3"/>
    <a:srgbClr val="3DA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69132-8796-7293-D477-77E1CB855DD4}" v="40" dt="2023-10-05T18:02:09.830"/>
    <p1510:client id="{826E57CF-1117-4F9C-988D-7BC77B40AFD1}" v="3" dt="2023-10-05T18:12:23.570"/>
    <p1510:client id="{8B598BD3-6F63-299A-BA80-70D8F02825B7}" v="2" dt="2023-10-06T08:19:17.695"/>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9" autoAdjust="0"/>
    <p:restoredTop sz="93792" autoAdjust="0"/>
  </p:normalViewPr>
  <p:slideViewPr>
    <p:cSldViewPr snapToGrid="0" snapToObjects="1">
      <p:cViewPr varScale="1">
        <p:scale>
          <a:sx n="103" d="100"/>
          <a:sy n="103" d="100"/>
        </p:scale>
        <p:origin x="372" y="108"/>
      </p:cViewPr>
      <p:guideLst/>
    </p:cSldViewPr>
  </p:slideViewPr>
  <p:outlineViewPr>
    <p:cViewPr>
      <p:scale>
        <a:sx n="33" d="100"/>
        <a:sy n="33" d="100"/>
      </p:scale>
      <p:origin x="0" y="-20112"/>
    </p:cViewPr>
  </p:outlineViewPr>
  <p:notesTextViewPr>
    <p:cViewPr>
      <p:scale>
        <a:sx n="1" d="1"/>
        <a:sy n="1" d="1"/>
      </p:scale>
      <p:origin x="0" y="0"/>
    </p:cViewPr>
  </p:notesTextViewPr>
  <p:notesViewPr>
    <p:cSldViewPr snapToGrid="0" snapToObjects="1">
      <p:cViewPr varScale="1">
        <p:scale>
          <a:sx n="51" d="100"/>
          <a:sy n="51" d="100"/>
        </p:scale>
        <p:origin x="191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tmarsh, Mike" userId="S::mike.saltmarsh@wjec.co.uk::dffcddf0-7985-4477-9040-ef218e9d025c" providerId="AD" clId="Web-{8B598BD3-6F63-299A-BA80-70D8F02825B7}"/>
    <pc:docChg chg="modSld">
      <pc:chgData name="Saltmarsh, Mike" userId="S::mike.saltmarsh@wjec.co.uk::dffcddf0-7985-4477-9040-ef218e9d025c" providerId="AD" clId="Web-{8B598BD3-6F63-299A-BA80-70D8F02825B7}" dt="2023-10-06T08:19:17.695" v="1" actId="14100"/>
      <pc:docMkLst>
        <pc:docMk/>
      </pc:docMkLst>
      <pc:sldChg chg="modSp">
        <pc:chgData name="Saltmarsh, Mike" userId="S::mike.saltmarsh@wjec.co.uk::dffcddf0-7985-4477-9040-ef218e9d025c" providerId="AD" clId="Web-{8B598BD3-6F63-299A-BA80-70D8F02825B7}" dt="2023-10-06T08:19:17.695" v="1" actId="14100"/>
        <pc:sldMkLst>
          <pc:docMk/>
          <pc:sldMk cId="3766749049" sldId="279"/>
        </pc:sldMkLst>
        <pc:spChg chg="mod">
          <ac:chgData name="Saltmarsh, Mike" userId="S::mike.saltmarsh@wjec.co.uk::dffcddf0-7985-4477-9040-ef218e9d025c" providerId="AD" clId="Web-{8B598BD3-6F63-299A-BA80-70D8F02825B7}" dt="2023-10-06T08:19:17.695" v="1" actId="14100"/>
          <ac:spMkLst>
            <pc:docMk/>
            <pc:sldMk cId="3766749049" sldId="279"/>
            <ac:spMk id="2" creationId="{CCFCF381-611C-4DD4-AD1E-2604E6AD3590}"/>
          </ac:spMkLst>
        </pc:spChg>
      </pc:sldChg>
    </pc:docChg>
  </pc:docChgLst>
  <pc:docChgLst>
    <pc:chgData name="Husband, Victoria" userId="394c82d2-f148-416d-8bbc-e8ce9dd11917" providerId="ADAL" clId="{918742B2-B4D9-4ECE-86D1-7BC3264B51B8}"/>
    <pc:docChg chg="undo custSel modSld">
      <pc:chgData name="Husband, Victoria" userId="394c82d2-f148-416d-8bbc-e8ce9dd11917" providerId="ADAL" clId="{918742B2-B4D9-4ECE-86D1-7BC3264B51B8}" dt="2023-08-18T13:45:31.521" v="113" actId="20577"/>
      <pc:docMkLst>
        <pc:docMk/>
      </pc:docMkLst>
      <pc:sldChg chg="modSp mod">
        <pc:chgData name="Husband, Victoria" userId="394c82d2-f148-416d-8bbc-e8ce9dd11917" providerId="ADAL" clId="{918742B2-B4D9-4ECE-86D1-7BC3264B51B8}" dt="2023-08-18T13:42:31.332" v="110" actId="20577"/>
        <pc:sldMkLst>
          <pc:docMk/>
          <pc:sldMk cId="73952231" sldId="306"/>
        </pc:sldMkLst>
        <pc:spChg chg="mod">
          <ac:chgData name="Husband, Victoria" userId="394c82d2-f148-416d-8bbc-e8ce9dd11917" providerId="ADAL" clId="{918742B2-B4D9-4ECE-86D1-7BC3264B51B8}" dt="2023-08-18T13:42:16.764" v="92" actId="1076"/>
          <ac:spMkLst>
            <pc:docMk/>
            <pc:sldMk cId="73952231" sldId="306"/>
            <ac:spMk id="2" creationId="{A7C3ED10-08C2-6970-AA79-0B1D4982C9F9}"/>
          </ac:spMkLst>
        </pc:spChg>
        <pc:spChg chg="mod">
          <ac:chgData name="Husband, Victoria" userId="394c82d2-f148-416d-8bbc-e8ce9dd11917" providerId="ADAL" clId="{918742B2-B4D9-4ECE-86D1-7BC3264B51B8}" dt="2023-08-18T13:42:18.110" v="96" actId="1076"/>
          <ac:spMkLst>
            <pc:docMk/>
            <pc:sldMk cId="73952231" sldId="306"/>
            <ac:spMk id="6" creationId="{F5BD5741-FB8D-2A07-2D92-04955A0486FD}"/>
          </ac:spMkLst>
        </pc:spChg>
        <pc:spChg chg="mod">
          <ac:chgData name="Husband, Victoria" userId="394c82d2-f148-416d-8bbc-e8ce9dd11917" providerId="ADAL" clId="{918742B2-B4D9-4ECE-86D1-7BC3264B51B8}" dt="2023-08-18T13:42:17.778" v="95" actId="1076"/>
          <ac:spMkLst>
            <pc:docMk/>
            <pc:sldMk cId="73952231" sldId="306"/>
            <ac:spMk id="9" creationId="{A06B33AC-E62B-05E5-3CD4-9AA732C47135}"/>
          </ac:spMkLst>
        </pc:spChg>
        <pc:spChg chg="mod">
          <ac:chgData name="Husband, Victoria" userId="394c82d2-f148-416d-8bbc-e8ce9dd11917" providerId="ADAL" clId="{918742B2-B4D9-4ECE-86D1-7BC3264B51B8}" dt="2023-08-18T13:42:25.117" v="106" actId="20577"/>
          <ac:spMkLst>
            <pc:docMk/>
            <pc:sldMk cId="73952231" sldId="306"/>
            <ac:spMk id="11" creationId="{6E549B35-EE9B-514F-99D6-7A89E4096E0E}"/>
          </ac:spMkLst>
        </pc:spChg>
        <pc:spChg chg="mod">
          <ac:chgData name="Husband, Victoria" userId="394c82d2-f148-416d-8bbc-e8ce9dd11917" providerId="ADAL" clId="{918742B2-B4D9-4ECE-86D1-7BC3264B51B8}" dt="2023-08-18T13:42:31.332" v="110" actId="20577"/>
          <ac:spMkLst>
            <pc:docMk/>
            <pc:sldMk cId="73952231" sldId="306"/>
            <ac:spMk id="28" creationId="{36DC0A2D-7D17-1890-1340-DAB04DA461BA}"/>
          </ac:spMkLst>
        </pc:spChg>
        <pc:spChg chg="mod">
          <ac:chgData name="Husband, Victoria" userId="394c82d2-f148-416d-8bbc-e8ce9dd11917" providerId="ADAL" clId="{918742B2-B4D9-4ECE-86D1-7BC3264B51B8}" dt="2023-08-18T13:42:22.766" v="102" actId="20577"/>
          <ac:spMkLst>
            <pc:docMk/>
            <pc:sldMk cId="73952231" sldId="306"/>
            <ac:spMk id="36" creationId="{95CC8AB7-1B04-DA04-3CFE-D7BCAD064089}"/>
          </ac:spMkLst>
        </pc:spChg>
        <pc:picChg chg="mod">
          <ac:chgData name="Husband, Victoria" userId="394c82d2-f148-416d-8bbc-e8ce9dd11917" providerId="ADAL" clId="{918742B2-B4D9-4ECE-86D1-7BC3264B51B8}" dt="2023-08-18T13:42:17.436" v="94" actId="1076"/>
          <ac:picMkLst>
            <pc:docMk/>
            <pc:sldMk cId="73952231" sldId="306"/>
            <ac:picMk id="7" creationId="{18D67A31-2EB7-F060-90E3-0CC859B76FCA}"/>
          </ac:picMkLst>
        </pc:picChg>
        <pc:picChg chg="mod">
          <ac:chgData name="Husband, Victoria" userId="394c82d2-f148-416d-8bbc-e8ce9dd11917" providerId="ADAL" clId="{918742B2-B4D9-4ECE-86D1-7BC3264B51B8}" dt="2023-08-18T13:42:17.098" v="93" actId="1076"/>
          <ac:picMkLst>
            <pc:docMk/>
            <pc:sldMk cId="73952231" sldId="306"/>
            <ac:picMk id="10" creationId="{13A86F92-EC08-3EC0-4D39-E59700E64435}"/>
          </ac:picMkLst>
        </pc:picChg>
      </pc:sldChg>
      <pc:sldChg chg="modSp mod">
        <pc:chgData name="Husband, Victoria" userId="394c82d2-f148-416d-8bbc-e8ce9dd11917" providerId="ADAL" clId="{918742B2-B4D9-4ECE-86D1-7BC3264B51B8}" dt="2023-08-18T13:45:31.521" v="113" actId="20577"/>
        <pc:sldMkLst>
          <pc:docMk/>
          <pc:sldMk cId="2399602152" sldId="313"/>
        </pc:sldMkLst>
        <pc:spChg chg="mod">
          <ac:chgData name="Husband, Victoria" userId="394c82d2-f148-416d-8bbc-e8ce9dd11917" providerId="ADAL" clId="{918742B2-B4D9-4ECE-86D1-7BC3264B51B8}" dt="2023-08-18T13:45:22.945" v="111" actId="20577"/>
          <ac:spMkLst>
            <pc:docMk/>
            <pc:sldMk cId="2399602152" sldId="313"/>
            <ac:spMk id="26" creationId="{CBC641CB-95C9-547A-2399-E84B358F533B}"/>
          </ac:spMkLst>
        </pc:spChg>
        <pc:spChg chg="mod">
          <ac:chgData name="Husband, Victoria" userId="394c82d2-f148-416d-8bbc-e8ce9dd11917" providerId="ADAL" clId="{918742B2-B4D9-4ECE-86D1-7BC3264B51B8}" dt="2023-08-18T13:45:26.502" v="112" actId="20577"/>
          <ac:spMkLst>
            <pc:docMk/>
            <pc:sldMk cId="2399602152" sldId="313"/>
            <ac:spMk id="30" creationId="{E12B9023-1F30-FF73-FD00-78B5341C5272}"/>
          </ac:spMkLst>
        </pc:spChg>
        <pc:spChg chg="mod">
          <ac:chgData name="Husband, Victoria" userId="394c82d2-f148-416d-8bbc-e8ce9dd11917" providerId="ADAL" clId="{918742B2-B4D9-4ECE-86D1-7BC3264B51B8}" dt="2023-08-18T13:45:31.521" v="113" actId="20577"/>
          <ac:spMkLst>
            <pc:docMk/>
            <pc:sldMk cId="2399602152" sldId="313"/>
            <ac:spMk id="35" creationId="{CE203AC4-F2ED-3A4B-7BB1-D7959B87CDD6}"/>
          </ac:spMkLst>
        </pc:spChg>
      </pc:sldChg>
    </pc:docChg>
  </pc:docChgLst>
  <pc:docChgLst>
    <pc:chgData name="Husband, Victoria" userId="394c82d2-f148-416d-8bbc-e8ce9dd11917" providerId="ADAL" clId="{0265914E-F65E-448C-857C-087085E68D49}"/>
    <pc:docChg chg="undo custSel addSld delSld modSld">
      <pc:chgData name="Husband, Victoria" userId="394c82d2-f148-416d-8bbc-e8ce9dd11917" providerId="ADAL" clId="{0265914E-F65E-448C-857C-087085E68D49}" dt="2023-07-28T11:29:48.591" v="2098" actId="1076"/>
      <pc:docMkLst>
        <pc:docMk/>
      </pc:docMkLst>
      <pc:sldChg chg="addSp modSp mod">
        <pc:chgData name="Husband, Victoria" userId="394c82d2-f148-416d-8bbc-e8ce9dd11917" providerId="ADAL" clId="{0265914E-F65E-448C-857C-087085E68D49}" dt="2023-07-28T11:14:28.991" v="1999" actId="1076"/>
        <pc:sldMkLst>
          <pc:docMk/>
          <pc:sldMk cId="3766749049" sldId="279"/>
        </pc:sldMkLst>
        <pc:spChg chg="mod">
          <ac:chgData name="Husband, Victoria" userId="394c82d2-f148-416d-8bbc-e8ce9dd11917" providerId="ADAL" clId="{0265914E-F65E-448C-857C-087085E68D49}" dt="2023-07-28T11:13:41.471" v="1991" actId="14100"/>
          <ac:spMkLst>
            <pc:docMk/>
            <pc:sldMk cId="3766749049" sldId="279"/>
            <ac:spMk id="2" creationId="{CCFCF381-611C-4DD4-AD1E-2604E6AD3590}"/>
          </ac:spMkLst>
        </pc:spChg>
        <pc:spChg chg="mod">
          <ac:chgData name="Husband, Victoria" userId="394c82d2-f148-416d-8bbc-e8ce9dd11917" providerId="ADAL" clId="{0265914E-F65E-448C-857C-087085E68D49}" dt="2023-07-28T10:14:11.895" v="1216" actId="2711"/>
          <ac:spMkLst>
            <pc:docMk/>
            <pc:sldMk cId="3766749049" sldId="279"/>
            <ac:spMk id="22" creationId="{844004B0-0BA2-4734-B9B4-BC2B2E50431D}"/>
          </ac:spMkLst>
        </pc:spChg>
        <pc:picChg chg="add mod modCrop">
          <ac:chgData name="Husband, Victoria" userId="394c82d2-f148-416d-8bbc-e8ce9dd11917" providerId="ADAL" clId="{0265914E-F65E-448C-857C-087085E68D49}" dt="2023-07-28T11:14:28.991" v="1999" actId="1076"/>
          <ac:picMkLst>
            <pc:docMk/>
            <pc:sldMk cId="3766749049" sldId="279"/>
            <ac:picMk id="4" creationId="{5490BB44-FB9C-F85C-4C05-22829D116F7D}"/>
          </ac:picMkLst>
        </pc:picChg>
        <pc:picChg chg="mod">
          <ac:chgData name="Husband, Victoria" userId="394c82d2-f148-416d-8bbc-e8ce9dd11917" providerId="ADAL" clId="{0265914E-F65E-448C-857C-087085E68D49}" dt="2023-07-26T22:07:03.961" v="7" actId="14100"/>
          <ac:picMkLst>
            <pc:docMk/>
            <pc:sldMk cId="3766749049" sldId="279"/>
            <ac:picMk id="19" creationId="{2C6CA12F-7F07-6437-E2CF-DBE92B8F246E}"/>
          </ac:picMkLst>
        </pc:picChg>
        <pc:picChg chg="mod">
          <ac:chgData name="Husband, Victoria" userId="394c82d2-f148-416d-8bbc-e8ce9dd11917" providerId="ADAL" clId="{0265914E-F65E-448C-857C-087085E68D49}" dt="2023-07-26T22:07:10.904" v="8" actId="14100"/>
          <ac:picMkLst>
            <pc:docMk/>
            <pc:sldMk cId="3766749049" sldId="279"/>
            <ac:picMk id="21" creationId="{2BAF1ABE-6D4E-DC57-677A-5B04FC5E491F}"/>
          </ac:picMkLst>
        </pc:picChg>
      </pc:sldChg>
      <pc:sldChg chg="addSp modSp mod">
        <pc:chgData name="Husband, Victoria" userId="394c82d2-f148-416d-8bbc-e8ce9dd11917" providerId="ADAL" clId="{0265914E-F65E-448C-857C-087085E68D49}" dt="2023-07-28T11:18:36.924" v="2027" actId="1076"/>
        <pc:sldMkLst>
          <pc:docMk/>
          <pc:sldMk cId="73952231" sldId="306"/>
        </pc:sldMkLst>
        <pc:spChg chg="mod">
          <ac:chgData name="Husband, Victoria" userId="394c82d2-f148-416d-8bbc-e8ce9dd11917" providerId="ADAL" clId="{0265914E-F65E-448C-857C-087085E68D49}" dt="2023-07-28T10:20:22.425" v="1309" actId="14100"/>
          <ac:spMkLst>
            <pc:docMk/>
            <pc:sldMk cId="73952231" sldId="306"/>
            <ac:spMk id="2" creationId="{A7C3ED10-08C2-6970-AA79-0B1D4982C9F9}"/>
          </ac:spMkLst>
        </pc:spChg>
        <pc:spChg chg="mod">
          <ac:chgData name="Husband, Victoria" userId="394c82d2-f148-416d-8bbc-e8ce9dd11917" providerId="ADAL" clId="{0265914E-F65E-448C-857C-087085E68D49}" dt="2023-07-28T11:18:36.924" v="2027" actId="1076"/>
          <ac:spMkLst>
            <pc:docMk/>
            <pc:sldMk cId="73952231" sldId="306"/>
            <ac:spMk id="3" creationId="{1C85D138-F3D1-463C-8BCA-4744B1EBE0A6}"/>
          </ac:spMkLst>
        </pc:spChg>
        <pc:spChg chg="mod">
          <ac:chgData name="Husband, Victoria" userId="394c82d2-f148-416d-8bbc-e8ce9dd11917" providerId="ADAL" clId="{0265914E-F65E-448C-857C-087085E68D49}" dt="2023-07-28T10:20:27.834" v="1310" actId="1076"/>
          <ac:spMkLst>
            <pc:docMk/>
            <pc:sldMk cId="73952231" sldId="306"/>
            <ac:spMk id="6" creationId="{F5BD5741-FB8D-2A07-2D92-04955A0486FD}"/>
          </ac:spMkLst>
        </pc:spChg>
        <pc:spChg chg="mod">
          <ac:chgData name="Husband, Victoria" userId="394c82d2-f148-416d-8bbc-e8ce9dd11917" providerId="ADAL" clId="{0265914E-F65E-448C-857C-087085E68D49}" dt="2023-07-28T10:20:32.568" v="1311" actId="1076"/>
          <ac:spMkLst>
            <pc:docMk/>
            <pc:sldMk cId="73952231" sldId="306"/>
            <ac:spMk id="9" creationId="{A06B33AC-E62B-05E5-3CD4-9AA732C47135}"/>
          </ac:spMkLst>
        </pc:spChg>
        <pc:spChg chg="mod">
          <ac:chgData name="Husband, Victoria" userId="394c82d2-f148-416d-8bbc-e8ce9dd11917" providerId="ADAL" clId="{0265914E-F65E-448C-857C-087085E68D49}" dt="2023-07-28T10:20:36.837" v="1312" actId="1076"/>
          <ac:spMkLst>
            <pc:docMk/>
            <pc:sldMk cId="73952231" sldId="306"/>
            <ac:spMk id="11" creationId="{6E549B35-EE9B-514F-99D6-7A89E4096E0E}"/>
          </ac:spMkLst>
        </pc:spChg>
        <pc:spChg chg="mod">
          <ac:chgData name="Husband, Victoria" userId="394c82d2-f148-416d-8bbc-e8ce9dd11917" providerId="ADAL" clId="{0265914E-F65E-448C-857C-087085E68D49}" dt="2023-07-28T10:20:40.722" v="1313" actId="1076"/>
          <ac:spMkLst>
            <pc:docMk/>
            <pc:sldMk cId="73952231" sldId="306"/>
            <ac:spMk id="12" creationId="{9F6F1BD9-ADBA-1DA7-9C8E-6BACF108EABC}"/>
          </ac:spMkLst>
        </pc:spChg>
        <pc:spChg chg="mod">
          <ac:chgData name="Husband, Victoria" userId="394c82d2-f148-416d-8bbc-e8ce9dd11917" providerId="ADAL" clId="{0265914E-F65E-448C-857C-087085E68D49}" dt="2023-07-28T10:20:14.773" v="1308" actId="14100"/>
          <ac:spMkLst>
            <pc:docMk/>
            <pc:sldMk cId="73952231" sldId="306"/>
            <ac:spMk id="16" creationId="{D720AFB5-0F63-8362-EBDA-EBFD854B0DC2}"/>
          </ac:spMkLst>
        </pc:spChg>
        <pc:spChg chg="mod">
          <ac:chgData name="Husband, Victoria" userId="394c82d2-f148-416d-8bbc-e8ce9dd11917" providerId="ADAL" clId="{0265914E-F65E-448C-857C-087085E68D49}" dt="2023-07-28T10:16:34.856" v="1280" actId="1076"/>
          <ac:spMkLst>
            <pc:docMk/>
            <pc:sldMk cId="73952231" sldId="306"/>
            <ac:spMk id="19" creationId="{D2089E73-1552-4EEF-4DB3-5E4A40921FC1}"/>
          </ac:spMkLst>
        </pc:spChg>
        <pc:spChg chg="mod">
          <ac:chgData name="Husband, Victoria" userId="394c82d2-f148-416d-8bbc-e8ce9dd11917" providerId="ADAL" clId="{0265914E-F65E-448C-857C-087085E68D49}" dt="2023-07-28T10:18:29.898" v="1293" actId="1076"/>
          <ac:spMkLst>
            <pc:docMk/>
            <pc:sldMk cId="73952231" sldId="306"/>
            <ac:spMk id="22" creationId="{3F7BFAB4-D77C-6729-4EF5-0F78CEF092A4}"/>
          </ac:spMkLst>
        </pc:spChg>
        <pc:spChg chg="mod">
          <ac:chgData name="Husband, Victoria" userId="394c82d2-f148-416d-8bbc-e8ce9dd11917" providerId="ADAL" clId="{0265914E-F65E-448C-857C-087085E68D49}" dt="2023-07-28T10:19:57.565" v="1306" actId="14100"/>
          <ac:spMkLst>
            <pc:docMk/>
            <pc:sldMk cId="73952231" sldId="306"/>
            <ac:spMk id="23" creationId="{9CF8E966-6F82-5252-CD0D-44ABF51D57F6}"/>
          </ac:spMkLst>
        </pc:spChg>
        <pc:spChg chg="mod">
          <ac:chgData name="Husband, Victoria" userId="394c82d2-f148-416d-8bbc-e8ce9dd11917" providerId="ADAL" clId="{0265914E-F65E-448C-857C-087085E68D49}" dt="2023-07-28T10:18:53.062" v="1296" actId="403"/>
          <ac:spMkLst>
            <pc:docMk/>
            <pc:sldMk cId="73952231" sldId="306"/>
            <ac:spMk id="28" creationId="{36DC0A2D-7D17-1890-1340-DAB04DA461BA}"/>
          </ac:spMkLst>
        </pc:spChg>
        <pc:spChg chg="mod">
          <ac:chgData name="Husband, Victoria" userId="394c82d2-f148-416d-8bbc-e8ce9dd11917" providerId="ADAL" clId="{0265914E-F65E-448C-857C-087085E68D49}" dt="2023-07-28T10:19:50.740" v="1304" actId="1076"/>
          <ac:spMkLst>
            <pc:docMk/>
            <pc:sldMk cId="73952231" sldId="306"/>
            <ac:spMk id="30" creationId="{B3BBA5D5-96B0-D827-80DA-B6A0DBEA8941}"/>
          </ac:spMkLst>
        </pc:spChg>
        <pc:spChg chg="mod">
          <ac:chgData name="Husband, Victoria" userId="394c82d2-f148-416d-8bbc-e8ce9dd11917" providerId="ADAL" clId="{0265914E-F65E-448C-857C-087085E68D49}" dt="2023-07-28T10:17:21.075" v="1285" actId="2711"/>
          <ac:spMkLst>
            <pc:docMk/>
            <pc:sldMk cId="73952231" sldId="306"/>
            <ac:spMk id="34" creationId="{145C842A-D7FF-8BB9-27E5-E35DBE40F3F3}"/>
          </ac:spMkLst>
        </pc:spChg>
        <pc:spChg chg="mod">
          <ac:chgData name="Husband, Victoria" userId="394c82d2-f148-416d-8bbc-e8ce9dd11917" providerId="ADAL" clId="{0265914E-F65E-448C-857C-087085E68D49}" dt="2023-07-28T10:17:33.218" v="1286" actId="2711"/>
          <ac:spMkLst>
            <pc:docMk/>
            <pc:sldMk cId="73952231" sldId="306"/>
            <ac:spMk id="36" creationId="{95CC8AB7-1B04-DA04-3CFE-D7BCAD064089}"/>
          </ac:spMkLst>
        </pc:spChg>
        <pc:spChg chg="mod">
          <ac:chgData name="Husband, Victoria" userId="394c82d2-f148-416d-8bbc-e8ce9dd11917" providerId="ADAL" clId="{0265914E-F65E-448C-857C-087085E68D49}" dt="2023-07-28T10:19:06.281" v="1297" actId="2711"/>
          <ac:spMkLst>
            <pc:docMk/>
            <pc:sldMk cId="73952231" sldId="306"/>
            <ac:spMk id="38" creationId="{1A3603FA-CA71-43BF-4B1E-B45F0DC148A5}"/>
          </ac:spMkLst>
        </pc:spChg>
        <pc:spChg chg="mod">
          <ac:chgData name="Husband, Victoria" userId="394c82d2-f148-416d-8bbc-e8ce9dd11917" providerId="ADAL" clId="{0265914E-F65E-448C-857C-087085E68D49}" dt="2023-07-28T10:19:21.365" v="1298" actId="2711"/>
          <ac:spMkLst>
            <pc:docMk/>
            <pc:sldMk cId="73952231" sldId="306"/>
            <ac:spMk id="40" creationId="{896FB79C-4F4B-3738-2918-49DB845A60BA}"/>
          </ac:spMkLst>
        </pc:spChg>
        <pc:picChg chg="add mod">
          <ac:chgData name="Husband, Victoria" userId="394c82d2-f148-416d-8bbc-e8ce9dd11917" providerId="ADAL" clId="{0265914E-F65E-448C-857C-087085E68D49}" dt="2023-07-28T11:14:38.023" v="2000"/>
          <ac:picMkLst>
            <pc:docMk/>
            <pc:sldMk cId="73952231" sldId="306"/>
            <ac:picMk id="4" creationId="{FC07924A-C940-F3D0-8B67-5C4AE44FFEC0}"/>
          </ac:picMkLst>
        </pc:picChg>
      </pc:sldChg>
      <pc:sldChg chg="addSp delSp modSp mod">
        <pc:chgData name="Husband, Victoria" userId="394c82d2-f148-416d-8bbc-e8ce9dd11917" providerId="ADAL" clId="{0265914E-F65E-448C-857C-087085E68D49}" dt="2023-07-28T11:29:13.346" v="2090" actId="1076"/>
        <pc:sldMkLst>
          <pc:docMk/>
          <pc:sldMk cId="1706969383" sldId="310"/>
        </pc:sldMkLst>
        <pc:spChg chg="mod">
          <ac:chgData name="Husband, Victoria" userId="394c82d2-f148-416d-8bbc-e8ce9dd11917" providerId="ADAL" clId="{0265914E-F65E-448C-857C-087085E68D49}" dt="2023-07-28T09:45:10.349" v="457" actId="12"/>
          <ac:spMkLst>
            <pc:docMk/>
            <pc:sldMk cId="1706969383" sldId="310"/>
            <ac:spMk id="2" creationId="{3CB6FE30-0F37-4F56-4010-5FCF97EDAEF5}"/>
          </ac:spMkLst>
        </pc:spChg>
        <pc:spChg chg="mod">
          <ac:chgData name="Husband, Victoria" userId="394c82d2-f148-416d-8bbc-e8ce9dd11917" providerId="ADAL" clId="{0265914E-F65E-448C-857C-087085E68D49}" dt="2023-07-28T09:44:15.344" v="442" actId="1076"/>
          <ac:spMkLst>
            <pc:docMk/>
            <pc:sldMk cId="1706969383" sldId="310"/>
            <ac:spMk id="4" creationId="{EC6D911F-C33B-F971-00EE-D2250A502A33}"/>
          </ac:spMkLst>
        </pc:spChg>
        <pc:spChg chg="add mod">
          <ac:chgData name="Husband, Victoria" userId="394c82d2-f148-416d-8bbc-e8ce9dd11917" providerId="ADAL" clId="{0265914E-F65E-448C-857C-087085E68D49}" dt="2023-07-28T10:21:23.499" v="1314" actId="404"/>
          <ac:spMkLst>
            <pc:docMk/>
            <pc:sldMk cId="1706969383" sldId="310"/>
            <ac:spMk id="5" creationId="{1ED25756-450E-AE69-1889-5E816484872E}"/>
          </ac:spMkLst>
        </pc:spChg>
        <pc:spChg chg="add del mod">
          <ac:chgData name="Husband, Victoria" userId="394c82d2-f148-416d-8bbc-e8ce9dd11917" providerId="ADAL" clId="{0265914E-F65E-448C-857C-087085E68D49}" dt="2023-07-28T09:32:53.422" v="225" actId="478"/>
          <ac:spMkLst>
            <pc:docMk/>
            <pc:sldMk cId="1706969383" sldId="310"/>
            <ac:spMk id="6" creationId="{53E4CD80-2D65-F0E6-3687-A74EFCA049F4}"/>
          </ac:spMkLst>
        </pc:spChg>
        <pc:spChg chg="add del mod">
          <ac:chgData name="Husband, Victoria" userId="394c82d2-f148-416d-8bbc-e8ce9dd11917" providerId="ADAL" clId="{0265914E-F65E-448C-857C-087085E68D49}" dt="2023-07-28T09:33:02.996" v="227"/>
          <ac:spMkLst>
            <pc:docMk/>
            <pc:sldMk cId="1706969383" sldId="310"/>
            <ac:spMk id="7" creationId="{29FE783C-4E81-262E-0658-708427C8AE94}"/>
          </ac:spMkLst>
        </pc:spChg>
        <pc:spChg chg="add del mod">
          <ac:chgData name="Husband, Victoria" userId="394c82d2-f148-416d-8bbc-e8ce9dd11917" providerId="ADAL" clId="{0265914E-F65E-448C-857C-087085E68D49}" dt="2023-07-28T09:36:09.035" v="256"/>
          <ac:spMkLst>
            <pc:docMk/>
            <pc:sldMk cId="1706969383" sldId="310"/>
            <ac:spMk id="8" creationId="{A5383DE3-776E-7CE4-1595-B45AF4C64091}"/>
          </ac:spMkLst>
        </pc:spChg>
        <pc:spChg chg="add mod">
          <ac:chgData name="Husband, Victoria" userId="394c82d2-f148-416d-8bbc-e8ce9dd11917" providerId="ADAL" clId="{0265914E-F65E-448C-857C-087085E68D49}" dt="2023-07-28T09:43:33.901" v="434" actId="2711"/>
          <ac:spMkLst>
            <pc:docMk/>
            <pc:sldMk cId="1706969383" sldId="310"/>
            <ac:spMk id="21" creationId="{CF4F4C6A-E067-FFF5-9EDC-9493738A8E2B}"/>
          </ac:spMkLst>
        </pc:spChg>
        <pc:spChg chg="add mod">
          <ac:chgData name="Husband, Victoria" userId="394c82d2-f148-416d-8bbc-e8ce9dd11917" providerId="ADAL" clId="{0265914E-F65E-448C-857C-087085E68D49}" dt="2023-07-28T09:43:23.716" v="433" actId="2711"/>
          <ac:spMkLst>
            <pc:docMk/>
            <pc:sldMk cId="1706969383" sldId="310"/>
            <ac:spMk id="22" creationId="{EAB64EF3-C1C4-3869-0213-C8EBFD6BDB1D}"/>
          </ac:spMkLst>
        </pc:spChg>
        <pc:spChg chg="add del mod">
          <ac:chgData name="Husband, Victoria" userId="394c82d2-f148-416d-8bbc-e8ce9dd11917" providerId="ADAL" clId="{0265914E-F65E-448C-857C-087085E68D49}" dt="2023-07-28T09:43:07.583" v="432" actId="2711"/>
          <ac:spMkLst>
            <pc:docMk/>
            <pc:sldMk cId="1706969383" sldId="310"/>
            <ac:spMk id="23" creationId="{545A50C7-E044-FD19-309E-DCC56CAC9C6A}"/>
          </ac:spMkLst>
        </pc:spChg>
        <pc:spChg chg="add mod">
          <ac:chgData name="Husband, Victoria" userId="394c82d2-f148-416d-8bbc-e8ce9dd11917" providerId="ADAL" clId="{0265914E-F65E-448C-857C-087085E68D49}" dt="2023-07-28T09:42:49.349" v="431" actId="2711"/>
          <ac:spMkLst>
            <pc:docMk/>
            <pc:sldMk cId="1706969383" sldId="310"/>
            <ac:spMk id="24" creationId="{C3FE303B-F964-913A-1A19-5E8D6617ABDD}"/>
          </ac:spMkLst>
        </pc:spChg>
        <pc:spChg chg="add mod">
          <ac:chgData name="Husband, Victoria" userId="394c82d2-f148-416d-8bbc-e8ce9dd11917" providerId="ADAL" clId="{0265914E-F65E-448C-857C-087085E68D49}" dt="2023-07-28T09:42:32.446" v="430" actId="2711"/>
          <ac:spMkLst>
            <pc:docMk/>
            <pc:sldMk cId="1706969383" sldId="310"/>
            <ac:spMk id="25" creationId="{DF3566DA-A382-5387-9ABD-FDD543064331}"/>
          </ac:spMkLst>
        </pc:spChg>
        <pc:spChg chg="add mod">
          <ac:chgData name="Husband, Victoria" userId="394c82d2-f148-416d-8bbc-e8ce9dd11917" providerId="ADAL" clId="{0265914E-F65E-448C-857C-087085E68D49}" dt="2023-07-28T09:42:20.406" v="429" actId="403"/>
          <ac:spMkLst>
            <pc:docMk/>
            <pc:sldMk cId="1706969383" sldId="310"/>
            <ac:spMk id="26" creationId="{5B484E3B-9F05-5FB1-F505-BE13296CC1E6}"/>
          </ac:spMkLst>
        </pc:spChg>
        <pc:picChg chg="add mod">
          <ac:chgData name="Husband, Victoria" userId="394c82d2-f148-416d-8bbc-e8ce9dd11917" providerId="ADAL" clId="{0265914E-F65E-448C-857C-087085E68D49}" dt="2023-07-28T09:34:45.121" v="244" actId="14100"/>
          <ac:picMkLst>
            <pc:docMk/>
            <pc:sldMk cId="1706969383" sldId="310"/>
            <ac:picMk id="9" creationId="{F5D44E97-3477-3FDA-3E2C-08C83DE62526}"/>
          </ac:picMkLst>
        </pc:picChg>
        <pc:picChg chg="add mod">
          <ac:chgData name="Husband, Victoria" userId="394c82d2-f148-416d-8bbc-e8ce9dd11917" providerId="ADAL" clId="{0265914E-F65E-448C-857C-087085E68D49}" dt="2023-07-28T09:40:54.895" v="420" actId="1076"/>
          <ac:picMkLst>
            <pc:docMk/>
            <pc:sldMk cId="1706969383" sldId="310"/>
            <ac:picMk id="10" creationId="{E829CB36-884F-C93C-0A2A-852552A6F97C}"/>
          </ac:picMkLst>
        </pc:picChg>
        <pc:picChg chg="add mod">
          <ac:chgData name="Husband, Victoria" userId="394c82d2-f148-416d-8bbc-e8ce9dd11917" providerId="ADAL" clId="{0265914E-F65E-448C-857C-087085E68D49}" dt="2023-07-28T09:41:01.107" v="421" actId="14100"/>
          <ac:picMkLst>
            <pc:docMk/>
            <pc:sldMk cId="1706969383" sldId="310"/>
            <ac:picMk id="11" creationId="{0ABBC0A3-4D6B-14FD-85F6-CFB8A951700A}"/>
          </ac:picMkLst>
        </pc:picChg>
        <pc:picChg chg="del">
          <ac:chgData name="Husband, Victoria" userId="394c82d2-f148-416d-8bbc-e8ce9dd11917" providerId="ADAL" clId="{0265914E-F65E-448C-857C-087085E68D49}" dt="2023-07-28T09:30:24.989" v="188" actId="478"/>
          <ac:picMkLst>
            <pc:docMk/>
            <pc:sldMk cId="1706969383" sldId="310"/>
            <ac:picMk id="12" creationId="{156408B7-8433-C064-4136-06FDF0169912}"/>
          </ac:picMkLst>
        </pc:picChg>
        <pc:picChg chg="add mod">
          <ac:chgData name="Husband, Victoria" userId="394c82d2-f148-416d-8bbc-e8ce9dd11917" providerId="ADAL" clId="{0265914E-F65E-448C-857C-087085E68D49}" dt="2023-07-28T09:41:34.066" v="424" actId="1076"/>
          <ac:picMkLst>
            <pc:docMk/>
            <pc:sldMk cId="1706969383" sldId="310"/>
            <ac:picMk id="13" creationId="{84437D80-B0B4-738A-7A58-5B54CC48B973}"/>
          </ac:picMkLst>
        </pc:picChg>
        <pc:picChg chg="mod">
          <ac:chgData name="Husband, Victoria" userId="394c82d2-f148-416d-8bbc-e8ce9dd11917" providerId="ADAL" clId="{0265914E-F65E-448C-857C-087085E68D49}" dt="2023-07-28T11:18:07.100" v="2026" actId="14100"/>
          <ac:picMkLst>
            <pc:docMk/>
            <pc:sldMk cId="1706969383" sldId="310"/>
            <ac:picMk id="14" creationId="{1BC05DE5-CFC1-1F61-1074-5D3B1C919646}"/>
          </ac:picMkLst>
        </pc:picChg>
        <pc:picChg chg="add mod">
          <ac:chgData name="Husband, Victoria" userId="394c82d2-f148-416d-8bbc-e8ce9dd11917" providerId="ADAL" clId="{0265914E-F65E-448C-857C-087085E68D49}" dt="2023-07-28T09:41:19.422" v="423" actId="14100"/>
          <ac:picMkLst>
            <pc:docMk/>
            <pc:sldMk cId="1706969383" sldId="310"/>
            <ac:picMk id="15" creationId="{4D5AEAEC-EE2E-C32D-2963-36EEDEE648AF}"/>
          </ac:picMkLst>
        </pc:picChg>
        <pc:picChg chg="mod">
          <ac:chgData name="Husband, Victoria" userId="394c82d2-f148-416d-8bbc-e8ce9dd11917" providerId="ADAL" clId="{0265914E-F65E-448C-857C-087085E68D49}" dt="2023-07-28T11:17:52.475" v="2024" actId="1076"/>
          <ac:picMkLst>
            <pc:docMk/>
            <pc:sldMk cId="1706969383" sldId="310"/>
            <ac:picMk id="16" creationId="{A42A7CAE-4A73-642A-F369-371397581731}"/>
          </ac:picMkLst>
        </pc:picChg>
        <pc:picChg chg="mod">
          <ac:chgData name="Husband, Victoria" userId="394c82d2-f148-416d-8bbc-e8ce9dd11917" providerId="ADAL" clId="{0265914E-F65E-448C-857C-087085E68D49}" dt="2023-07-28T11:16:24.062" v="2011" actId="1076"/>
          <ac:picMkLst>
            <pc:docMk/>
            <pc:sldMk cId="1706969383" sldId="310"/>
            <ac:picMk id="17" creationId="{9935A4FF-4B8A-0422-4D89-DA15D5882689}"/>
          </ac:picMkLst>
        </pc:picChg>
        <pc:picChg chg="mod">
          <ac:chgData name="Husband, Victoria" userId="394c82d2-f148-416d-8bbc-e8ce9dd11917" providerId="ADAL" clId="{0265914E-F65E-448C-857C-087085E68D49}" dt="2023-07-28T11:17:46.862" v="2023" actId="14100"/>
          <ac:picMkLst>
            <pc:docMk/>
            <pc:sldMk cId="1706969383" sldId="310"/>
            <ac:picMk id="18" creationId="{18DB5222-2A2C-E5BB-EBAD-0B1BC4DA1557}"/>
          </ac:picMkLst>
        </pc:picChg>
        <pc:picChg chg="add del mod">
          <ac:chgData name="Husband, Victoria" userId="394c82d2-f148-416d-8bbc-e8ce9dd11917" providerId="ADAL" clId="{0265914E-F65E-448C-857C-087085E68D49}" dt="2023-07-28T09:36:09.035" v="254" actId="478"/>
          <ac:picMkLst>
            <pc:docMk/>
            <pc:sldMk cId="1706969383" sldId="310"/>
            <ac:picMk id="19" creationId="{19A95DF6-C72C-93DC-6CB3-7A3DC9DB01EA}"/>
          </ac:picMkLst>
        </pc:picChg>
        <pc:picChg chg="add mod">
          <ac:chgData name="Husband, Victoria" userId="394c82d2-f148-416d-8bbc-e8ce9dd11917" providerId="ADAL" clId="{0265914E-F65E-448C-857C-087085E68D49}" dt="2023-07-28T11:29:13.346" v="2090" actId="1076"/>
          <ac:picMkLst>
            <pc:docMk/>
            <pc:sldMk cId="1706969383" sldId="310"/>
            <ac:picMk id="27" creationId="{DAFC5930-5AAE-65E4-0A1A-0B633A0225D1}"/>
          </ac:picMkLst>
        </pc:picChg>
        <pc:picChg chg="add mod">
          <ac:chgData name="Husband, Victoria" userId="394c82d2-f148-416d-8bbc-e8ce9dd11917" providerId="ADAL" clId="{0265914E-F65E-448C-857C-087085E68D49}" dt="2023-07-28T09:40:38.808" v="418" actId="1076"/>
          <ac:picMkLst>
            <pc:docMk/>
            <pc:sldMk cId="1706969383" sldId="310"/>
            <ac:picMk id="1026" creationId="{F2230D44-EEC5-DE9B-4192-3A46E0841A23}"/>
          </ac:picMkLst>
        </pc:picChg>
      </pc:sldChg>
      <pc:sldChg chg="del">
        <pc:chgData name="Husband, Victoria" userId="394c82d2-f148-416d-8bbc-e8ce9dd11917" providerId="ADAL" clId="{0265914E-F65E-448C-857C-087085E68D49}" dt="2023-07-28T09:13:36.402" v="186" actId="47"/>
        <pc:sldMkLst>
          <pc:docMk/>
          <pc:sldMk cId="1964645006" sldId="311"/>
        </pc:sldMkLst>
      </pc:sldChg>
      <pc:sldChg chg="del">
        <pc:chgData name="Husband, Victoria" userId="394c82d2-f148-416d-8bbc-e8ce9dd11917" providerId="ADAL" clId="{0265914E-F65E-448C-857C-087085E68D49}" dt="2023-07-28T09:13:39.160" v="187" actId="47"/>
        <pc:sldMkLst>
          <pc:docMk/>
          <pc:sldMk cId="2911834582" sldId="312"/>
        </pc:sldMkLst>
      </pc:sldChg>
      <pc:sldChg chg="addSp delSp modSp mod">
        <pc:chgData name="Husband, Victoria" userId="394c82d2-f148-416d-8bbc-e8ce9dd11917" providerId="ADAL" clId="{0265914E-F65E-448C-857C-087085E68D49}" dt="2023-07-28T11:29:17.162" v="2091"/>
        <pc:sldMkLst>
          <pc:docMk/>
          <pc:sldMk cId="2399602152" sldId="313"/>
        </pc:sldMkLst>
        <pc:spChg chg="add mod">
          <ac:chgData name="Husband, Victoria" userId="394c82d2-f148-416d-8bbc-e8ce9dd11917" providerId="ADAL" clId="{0265914E-F65E-448C-857C-087085E68D49}" dt="2023-07-28T10:26:04.985" v="1391" actId="1076"/>
          <ac:spMkLst>
            <pc:docMk/>
            <pc:sldMk cId="2399602152" sldId="313"/>
            <ac:spMk id="2" creationId="{C69BAD81-EACE-BA0A-4DBE-6AD3B0E4442C}"/>
          </ac:spMkLst>
        </pc:spChg>
        <pc:spChg chg="add mod">
          <ac:chgData name="Husband, Victoria" userId="394c82d2-f148-416d-8bbc-e8ce9dd11917" providerId="ADAL" clId="{0265914E-F65E-448C-857C-087085E68D49}" dt="2023-07-28T10:27:25.020" v="1401" actId="1076"/>
          <ac:spMkLst>
            <pc:docMk/>
            <pc:sldMk cId="2399602152" sldId="313"/>
            <ac:spMk id="3" creationId="{CF72C2E7-ABD7-12E7-500A-28C54CCA1274}"/>
          </ac:spMkLst>
        </pc:spChg>
        <pc:spChg chg="mod">
          <ac:chgData name="Husband, Victoria" userId="394c82d2-f148-416d-8bbc-e8ce9dd11917" providerId="ADAL" clId="{0265914E-F65E-448C-857C-087085E68D49}" dt="2023-07-28T10:24:02.409" v="1363" actId="1076"/>
          <ac:spMkLst>
            <pc:docMk/>
            <pc:sldMk cId="2399602152" sldId="313"/>
            <ac:spMk id="4" creationId="{C9604C85-00D4-8386-1A50-51182B3D43B9}"/>
          </ac:spMkLst>
        </pc:spChg>
        <pc:spChg chg="add mod">
          <ac:chgData name="Husband, Victoria" userId="394c82d2-f148-416d-8bbc-e8ce9dd11917" providerId="ADAL" clId="{0265914E-F65E-448C-857C-087085E68D49}" dt="2023-07-28T10:27:19.262" v="1400" actId="1076"/>
          <ac:spMkLst>
            <pc:docMk/>
            <pc:sldMk cId="2399602152" sldId="313"/>
            <ac:spMk id="5" creationId="{9BD1CE01-0A4F-BDEA-24A9-39857D5EDBAA}"/>
          </ac:spMkLst>
        </pc:spChg>
        <pc:spChg chg="add mod">
          <ac:chgData name="Husband, Victoria" userId="394c82d2-f148-416d-8bbc-e8ce9dd11917" providerId="ADAL" clId="{0265914E-F65E-448C-857C-087085E68D49}" dt="2023-07-28T10:27:07.729" v="1398" actId="1076"/>
          <ac:spMkLst>
            <pc:docMk/>
            <pc:sldMk cId="2399602152" sldId="313"/>
            <ac:spMk id="6" creationId="{D690DF73-B725-14CC-3ABB-D7F634E3A205}"/>
          </ac:spMkLst>
        </pc:spChg>
        <pc:spChg chg="add mod">
          <ac:chgData name="Husband, Victoria" userId="394c82d2-f148-416d-8bbc-e8ce9dd11917" providerId="ADAL" clId="{0265914E-F65E-448C-857C-087085E68D49}" dt="2023-07-28T10:27:13.730" v="1399" actId="1076"/>
          <ac:spMkLst>
            <pc:docMk/>
            <pc:sldMk cId="2399602152" sldId="313"/>
            <ac:spMk id="7" creationId="{BEE655EB-42C6-DB05-32F8-7EE9B4252C8F}"/>
          </ac:spMkLst>
        </pc:spChg>
        <pc:spChg chg="add mod">
          <ac:chgData name="Husband, Victoria" userId="394c82d2-f148-416d-8bbc-e8ce9dd11917" providerId="ADAL" clId="{0265914E-F65E-448C-857C-087085E68D49}" dt="2023-07-28T10:26:40.388" v="1396" actId="1076"/>
          <ac:spMkLst>
            <pc:docMk/>
            <pc:sldMk cId="2399602152" sldId="313"/>
            <ac:spMk id="8" creationId="{394557F5-6333-92B4-2F03-9D982FD94FA8}"/>
          </ac:spMkLst>
        </pc:spChg>
        <pc:spChg chg="add mod">
          <ac:chgData name="Husband, Victoria" userId="394c82d2-f148-416d-8bbc-e8ce9dd11917" providerId="ADAL" clId="{0265914E-F65E-448C-857C-087085E68D49}" dt="2023-07-28T10:26:13.902" v="1392" actId="1076"/>
          <ac:spMkLst>
            <pc:docMk/>
            <pc:sldMk cId="2399602152" sldId="313"/>
            <ac:spMk id="10" creationId="{CADEAF73-5620-AFF2-E9C7-DCE358AF8ABE}"/>
          </ac:spMkLst>
        </pc:spChg>
        <pc:spChg chg="add mod">
          <ac:chgData name="Husband, Victoria" userId="394c82d2-f148-416d-8bbc-e8ce9dd11917" providerId="ADAL" clId="{0265914E-F65E-448C-857C-087085E68D49}" dt="2023-07-28T10:26:19.439" v="1393" actId="1076"/>
          <ac:spMkLst>
            <pc:docMk/>
            <pc:sldMk cId="2399602152" sldId="313"/>
            <ac:spMk id="11" creationId="{25591331-65A7-9C24-C33B-C5D82EA8ED93}"/>
          </ac:spMkLst>
        </pc:spChg>
        <pc:spChg chg="add mod">
          <ac:chgData name="Husband, Victoria" userId="394c82d2-f148-416d-8bbc-e8ce9dd11917" providerId="ADAL" clId="{0265914E-F65E-448C-857C-087085E68D49}" dt="2023-07-28T10:26:23.832" v="1394" actId="1076"/>
          <ac:spMkLst>
            <pc:docMk/>
            <pc:sldMk cId="2399602152" sldId="313"/>
            <ac:spMk id="12" creationId="{F2443283-B4C9-7409-0D50-778D355E66D0}"/>
          </ac:spMkLst>
        </pc:spChg>
        <pc:spChg chg="add mod">
          <ac:chgData name="Husband, Victoria" userId="394c82d2-f148-416d-8bbc-e8ce9dd11917" providerId="ADAL" clId="{0265914E-F65E-448C-857C-087085E68D49}" dt="2023-07-28T10:26:30.308" v="1395" actId="1076"/>
          <ac:spMkLst>
            <pc:docMk/>
            <pc:sldMk cId="2399602152" sldId="313"/>
            <ac:spMk id="13" creationId="{419AE600-030D-E9B3-AA75-019D10876347}"/>
          </ac:spMkLst>
        </pc:spChg>
        <pc:spChg chg="add del mod">
          <ac:chgData name="Husband, Victoria" userId="394c82d2-f148-416d-8bbc-e8ce9dd11917" providerId="ADAL" clId="{0265914E-F65E-448C-857C-087085E68D49}" dt="2023-07-28T10:27:51.910" v="1406"/>
          <ac:spMkLst>
            <pc:docMk/>
            <pc:sldMk cId="2399602152" sldId="313"/>
            <ac:spMk id="14" creationId="{DA6C63BD-F475-D42C-F244-E53A1C288710}"/>
          </ac:spMkLst>
        </pc:spChg>
        <pc:spChg chg="add mod">
          <ac:chgData name="Husband, Victoria" userId="394c82d2-f148-416d-8bbc-e8ce9dd11917" providerId="ADAL" clId="{0265914E-F65E-448C-857C-087085E68D49}" dt="2023-07-28T10:29:51.368" v="1416"/>
          <ac:spMkLst>
            <pc:docMk/>
            <pc:sldMk cId="2399602152" sldId="313"/>
            <ac:spMk id="16" creationId="{71259E9A-CAF2-1481-AF46-8C55EF31C02E}"/>
          </ac:spMkLst>
        </pc:spChg>
        <pc:spChg chg="add mod">
          <ac:chgData name="Husband, Victoria" userId="394c82d2-f148-416d-8bbc-e8ce9dd11917" providerId="ADAL" clId="{0265914E-F65E-448C-857C-087085E68D49}" dt="2023-07-28T10:30:42.564" v="1424" actId="20577"/>
          <ac:spMkLst>
            <pc:docMk/>
            <pc:sldMk cId="2399602152" sldId="313"/>
            <ac:spMk id="18" creationId="{B48C1CEC-AF16-5B16-9EC4-E9BC588B47C9}"/>
          </ac:spMkLst>
        </pc:spChg>
        <pc:spChg chg="add mod">
          <ac:chgData name="Husband, Victoria" userId="394c82d2-f148-416d-8bbc-e8ce9dd11917" providerId="ADAL" clId="{0265914E-F65E-448C-857C-087085E68D49}" dt="2023-07-28T10:31:42.598" v="1432" actId="404"/>
          <ac:spMkLst>
            <pc:docMk/>
            <pc:sldMk cId="2399602152" sldId="313"/>
            <ac:spMk id="20" creationId="{8C58E12B-FF8C-35D7-5774-DE4ECEFD4F52}"/>
          </ac:spMkLst>
        </pc:spChg>
        <pc:spChg chg="add mod">
          <ac:chgData name="Husband, Victoria" userId="394c82d2-f148-416d-8bbc-e8ce9dd11917" providerId="ADAL" clId="{0265914E-F65E-448C-857C-087085E68D49}" dt="2023-07-28T10:32:57.080" v="1440" actId="1076"/>
          <ac:spMkLst>
            <pc:docMk/>
            <pc:sldMk cId="2399602152" sldId="313"/>
            <ac:spMk id="22" creationId="{FFC790A8-B715-7002-8585-ACFBAC1DC4F3}"/>
          </ac:spMkLst>
        </pc:spChg>
        <pc:spChg chg="add mod">
          <ac:chgData name="Husband, Victoria" userId="394c82d2-f148-416d-8bbc-e8ce9dd11917" providerId="ADAL" clId="{0265914E-F65E-448C-857C-087085E68D49}" dt="2023-07-28T10:33:46.762" v="1447" actId="14100"/>
          <ac:spMkLst>
            <pc:docMk/>
            <pc:sldMk cId="2399602152" sldId="313"/>
            <ac:spMk id="24" creationId="{654B6F2C-FC0F-DEA2-AC95-96E348FA7852}"/>
          </ac:spMkLst>
        </pc:spChg>
        <pc:spChg chg="add mod">
          <ac:chgData name="Husband, Victoria" userId="394c82d2-f148-416d-8bbc-e8ce9dd11917" providerId="ADAL" clId="{0265914E-F65E-448C-857C-087085E68D49}" dt="2023-07-28T10:34:38.588" v="1453" actId="1076"/>
          <ac:spMkLst>
            <pc:docMk/>
            <pc:sldMk cId="2399602152" sldId="313"/>
            <ac:spMk id="26" creationId="{CBC641CB-95C9-547A-2399-E84B358F533B}"/>
          </ac:spMkLst>
        </pc:spChg>
        <pc:spChg chg="add mod">
          <ac:chgData name="Husband, Victoria" userId="394c82d2-f148-416d-8bbc-e8ce9dd11917" providerId="ADAL" clId="{0265914E-F65E-448C-857C-087085E68D49}" dt="2023-07-28T10:41:13.573" v="1480" actId="1076"/>
          <ac:spMkLst>
            <pc:docMk/>
            <pc:sldMk cId="2399602152" sldId="313"/>
            <ac:spMk id="28" creationId="{7C1452BD-580C-4EF9-71ED-6B41BEF06AF2}"/>
          </ac:spMkLst>
        </pc:spChg>
        <pc:spChg chg="add mod">
          <ac:chgData name="Husband, Victoria" userId="394c82d2-f148-416d-8bbc-e8ce9dd11917" providerId="ADAL" clId="{0265914E-F65E-448C-857C-087085E68D49}" dt="2023-07-28T10:41:24.758" v="1482" actId="14100"/>
          <ac:spMkLst>
            <pc:docMk/>
            <pc:sldMk cId="2399602152" sldId="313"/>
            <ac:spMk id="30" creationId="{E12B9023-1F30-FF73-FD00-78B5341C5272}"/>
          </ac:spMkLst>
        </pc:spChg>
        <pc:spChg chg="add mod">
          <ac:chgData name="Husband, Victoria" userId="394c82d2-f148-416d-8bbc-e8ce9dd11917" providerId="ADAL" clId="{0265914E-F65E-448C-857C-087085E68D49}" dt="2023-07-28T10:38:03.752" v="1472" actId="1076"/>
          <ac:spMkLst>
            <pc:docMk/>
            <pc:sldMk cId="2399602152" sldId="313"/>
            <ac:spMk id="33" creationId="{E34ECECD-D065-1033-246E-8ED175398A11}"/>
          </ac:spMkLst>
        </pc:spChg>
        <pc:spChg chg="add mod">
          <ac:chgData name="Husband, Victoria" userId="394c82d2-f148-416d-8bbc-e8ce9dd11917" providerId="ADAL" clId="{0265914E-F65E-448C-857C-087085E68D49}" dt="2023-07-28T10:41:42.494" v="1486" actId="14100"/>
          <ac:spMkLst>
            <pc:docMk/>
            <pc:sldMk cId="2399602152" sldId="313"/>
            <ac:spMk id="35" creationId="{CE203AC4-F2ED-3A4B-7BB1-D7959B87CDD6}"/>
          </ac:spMkLst>
        </pc:spChg>
        <pc:picChg chg="del mod">
          <ac:chgData name="Husband, Victoria" userId="394c82d2-f148-416d-8bbc-e8ce9dd11917" providerId="ADAL" clId="{0265914E-F65E-448C-857C-087085E68D49}" dt="2023-07-28T10:24:11.711" v="1365" actId="478"/>
          <ac:picMkLst>
            <pc:docMk/>
            <pc:sldMk cId="2399602152" sldId="313"/>
            <ac:picMk id="9" creationId="{86D1DB67-FA63-C636-F262-9C754B4153F1}"/>
          </ac:picMkLst>
        </pc:picChg>
        <pc:picChg chg="add mod">
          <ac:chgData name="Husband, Victoria" userId="394c82d2-f148-416d-8bbc-e8ce9dd11917" providerId="ADAL" clId="{0265914E-F65E-448C-857C-087085E68D49}" dt="2023-07-28T11:29:17.162" v="2091"/>
          <ac:picMkLst>
            <pc:docMk/>
            <pc:sldMk cId="2399602152" sldId="313"/>
            <ac:picMk id="36" creationId="{1D4DC49A-89BE-3AD1-05E1-2E0D6EE0522E}"/>
          </ac:picMkLst>
        </pc:picChg>
      </pc:sldChg>
      <pc:sldChg chg="addSp delSp modSp mod">
        <pc:chgData name="Husband, Victoria" userId="394c82d2-f148-416d-8bbc-e8ce9dd11917" providerId="ADAL" clId="{0265914E-F65E-448C-857C-087085E68D49}" dt="2023-07-28T11:29:31.004" v="2094"/>
        <pc:sldMkLst>
          <pc:docMk/>
          <pc:sldMk cId="1951639487" sldId="314"/>
        </pc:sldMkLst>
        <pc:spChg chg="add mod">
          <ac:chgData name="Husband, Victoria" userId="394c82d2-f148-416d-8bbc-e8ce9dd11917" providerId="ADAL" clId="{0265914E-F65E-448C-857C-087085E68D49}" dt="2023-07-28T11:00:39.945" v="1862" actId="20577"/>
          <ac:spMkLst>
            <pc:docMk/>
            <pc:sldMk cId="1951639487" sldId="314"/>
            <ac:spMk id="2" creationId="{FF60BBBD-528C-81CE-8791-89C973D6A0EB}"/>
          </ac:spMkLst>
        </pc:spChg>
        <pc:spChg chg="mod">
          <ac:chgData name="Husband, Victoria" userId="394c82d2-f148-416d-8bbc-e8ce9dd11917" providerId="ADAL" clId="{0265914E-F65E-448C-857C-087085E68D49}" dt="2023-07-28T11:01:30.307" v="1866" actId="207"/>
          <ac:spMkLst>
            <pc:docMk/>
            <pc:sldMk cId="1951639487" sldId="314"/>
            <ac:spMk id="4" creationId="{C9604C85-00D4-8386-1A50-51182B3D43B9}"/>
          </ac:spMkLst>
        </pc:spChg>
        <pc:spChg chg="mod">
          <ac:chgData name="Husband, Victoria" userId="394c82d2-f148-416d-8bbc-e8ce9dd11917" providerId="ADAL" clId="{0265914E-F65E-448C-857C-087085E68D49}" dt="2023-07-28T11:00:12.102" v="1856" actId="20577"/>
          <ac:spMkLst>
            <pc:docMk/>
            <pc:sldMk cId="1951639487" sldId="314"/>
            <ac:spMk id="6" creationId="{6D7962A2-E35E-3508-67F9-C80C4D9B3932}"/>
          </ac:spMkLst>
        </pc:spChg>
        <pc:spChg chg="del mod">
          <ac:chgData name="Husband, Victoria" userId="394c82d2-f148-416d-8bbc-e8ce9dd11917" providerId="ADAL" clId="{0265914E-F65E-448C-857C-087085E68D49}" dt="2023-07-28T10:56:53.078" v="1632" actId="478"/>
          <ac:spMkLst>
            <pc:docMk/>
            <pc:sldMk cId="1951639487" sldId="314"/>
            <ac:spMk id="7" creationId="{BBB90131-7259-188E-36E5-51EDF964D3DA}"/>
          </ac:spMkLst>
        </pc:spChg>
        <pc:spChg chg="mod">
          <ac:chgData name="Husband, Victoria" userId="394c82d2-f148-416d-8bbc-e8ce9dd11917" providerId="ADAL" clId="{0265914E-F65E-448C-857C-087085E68D49}" dt="2023-07-28T11:00:56.042" v="1863" actId="2711"/>
          <ac:spMkLst>
            <pc:docMk/>
            <pc:sldMk cId="1951639487" sldId="314"/>
            <ac:spMk id="8" creationId="{57F8C149-DEAE-607C-4172-94EC44B64FC9}"/>
          </ac:spMkLst>
        </pc:spChg>
        <pc:spChg chg="del mod">
          <ac:chgData name="Husband, Victoria" userId="394c82d2-f148-416d-8bbc-e8ce9dd11917" providerId="ADAL" clId="{0265914E-F65E-448C-857C-087085E68D49}" dt="2023-07-28T11:00:09.524" v="1855" actId="478"/>
          <ac:spMkLst>
            <pc:docMk/>
            <pc:sldMk cId="1951639487" sldId="314"/>
            <ac:spMk id="11" creationId="{96F96E19-FE71-D52B-2887-4BC2D6E89F4D}"/>
          </ac:spMkLst>
        </pc:spChg>
        <pc:spChg chg="mod">
          <ac:chgData name="Husband, Victoria" userId="394c82d2-f148-416d-8bbc-e8ce9dd11917" providerId="ADAL" clId="{0265914E-F65E-448C-857C-087085E68D49}" dt="2023-07-28T11:01:16.456" v="1865" actId="207"/>
          <ac:spMkLst>
            <pc:docMk/>
            <pc:sldMk cId="1951639487" sldId="314"/>
            <ac:spMk id="12" creationId="{56316187-91B7-BE29-FB67-8140E8B2B095}"/>
          </ac:spMkLst>
        </pc:spChg>
        <pc:picChg chg="add mod">
          <ac:chgData name="Husband, Victoria" userId="394c82d2-f148-416d-8bbc-e8ce9dd11917" providerId="ADAL" clId="{0265914E-F65E-448C-857C-087085E68D49}" dt="2023-07-28T11:29:31.004" v="2094"/>
          <ac:picMkLst>
            <pc:docMk/>
            <pc:sldMk cId="1951639487" sldId="314"/>
            <ac:picMk id="9" creationId="{10CEFCAD-38FB-226C-CFD2-82446EB331BA}"/>
          </ac:picMkLst>
        </pc:picChg>
      </pc:sldChg>
      <pc:sldChg chg="addSp delSp modSp mod">
        <pc:chgData name="Husband, Victoria" userId="394c82d2-f148-416d-8bbc-e8ce9dd11917" providerId="ADAL" clId="{0265914E-F65E-448C-857C-087085E68D49}" dt="2023-07-28T11:29:26.165" v="2093" actId="1076"/>
        <pc:sldMkLst>
          <pc:docMk/>
          <pc:sldMk cId="2028901584" sldId="315"/>
        </pc:sldMkLst>
        <pc:spChg chg="mod">
          <ac:chgData name="Husband, Victoria" userId="394c82d2-f148-416d-8bbc-e8ce9dd11917" providerId="ADAL" clId="{0265914E-F65E-448C-857C-087085E68D49}" dt="2023-07-28T11:29:26.165" v="2093" actId="1076"/>
          <ac:spMkLst>
            <pc:docMk/>
            <pc:sldMk cId="2028901584" sldId="315"/>
            <ac:spMk id="4" creationId="{C9604C85-00D4-8386-1A50-51182B3D43B9}"/>
          </ac:spMkLst>
        </pc:spChg>
        <pc:spChg chg="mod">
          <ac:chgData name="Husband, Victoria" userId="394c82d2-f148-416d-8bbc-e8ce9dd11917" providerId="ADAL" clId="{0265914E-F65E-448C-857C-087085E68D49}" dt="2023-07-28T11:12:43.645" v="1978" actId="1076"/>
          <ac:spMkLst>
            <pc:docMk/>
            <pc:sldMk cId="2028901584" sldId="315"/>
            <ac:spMk id="32" creationId="{C2B840CD-07D8-A4F2-A719-A79C2325DAA6}"/>
          </ac:spMkLst>
        </pc:spChg>
        <pc:graphicFrameChg chg="add mod modGraphic">
          <ac:chgData name="Husband, Victoria" userId="394c82d2-f148-416d-8bbc-e8ce9dd11917" providerId="ADAL" clId="{0265914E-F65E-448C-857C-087085E68D49}" dt="2023-07-28T11:13:28.376" v="1990" actId="1076"/>
          <ac:graphicFrameMkLst>
            <pc:docMk/>
            <pc:sldMk cId="2028901584" sldId="315"/>
            <ac:graphicFrameMk id="2" creationId="{1DD8C207-24DE-1E77-C292-996EE2583DDF}"/>
          </ac:graphicFrameMkLst>
        </pc:graphicFrameChg>
        <pc:graphicFrameChg chg="add del mod">
          <ac:chgData name="Husband, Victoria" userId="394c82d2-f148-416d-8bbc-e8ce9dd11917" providerId="ADAL" clId="{0265914E-F65E-448C-857C-087085E68D49}" dt="2023-07-28T10:44:10.261" v="1500"/>
          <ac:graphicFrameMkLst>
            <pc:docMk/>
            <pc:sldMk cId="2028901584" sldId="315"/>
            <ac:graphicFrameMk id="3" creationId="{493411FF-CFC8-A937-64A9-AA26551BDB73}"/>
          </ac:graphicFrameMkLst>
        </pc:graphicFrameChg>
        <pc:graphicFrameChg chg="add del mod">
          <ac:chgData name="Husband, Victoria" userId="394c82d2-f148-416d-8bbc-e8ce9dd11917" providerId="ADAL" clId="{0265914E-F65E-448C-857C-087085E68D49}" dt="2023-07-28T10:49:23.592" v="1574" actId="478"/>
          <ac:graphicFrameMkLst>
            <pc:docMk/>
            <pc:sldMk cId="2028901584" sldId="315"/>
            <ac:graphicFrameMk id="6" creationId="{93CEB3C2-744A-54A7-E071-06E5CC90D198}"/>
          </ac:graphicFrameMkLst>
        </pc:graphicFrameChg>
        <pc:picChg chg="del mod">
          <ac:chgData name="Husband, Victoria" userId="394c82d2-f148-416d-8bbc-e8ce9dd11917" providerId="ADAL" clId="{0265914E-F65E-448C-857C-087085E68D49}" dt="2023-07-28T10:42:05.924" v="1489" actId="478"/>
          <ac:picMkLst>
            <pc:docMk/>
            <pc:sldMk cId="2028901584" sldId="315"/>
            <ac:picMk id="5" creationId="{59FB6E4E-15D0-E790-B526-971F55D7E4CE}"/>
          </ac:picMkLst>
        </pc:picChg>
        <pc:picChg chg="del mod">
          <ac:chgData name="Husband, Victoria" userId="394c82d2-f148-416d-8bbc-e8ce9dd11917" providerId="ADAL" clId="{0265914E-F65E-448C-857C-087085E68D49}" dt="2023-07-28T10:46:54.407" v="1524" actId="478"/>
          <ac:picMkLst>
            <pc:docMk/>
            <pc:sldMk cId="2028901584" sldId="315"/>
            <ac:picMk id="7" creationId="{3D8F7EC9-80E9-5520-4915-FD0B35A9C3F5}"/>
          </ac:picMkLst>
        </pc:picChg>
        <pc:picChg chg="add mod">
          <ac:chgData name="Husband, Victoria" userId="394c82d2-f148-416d-8bbc-e8ce9dd11917" providerId="ADAL" clId="{0265914E-F65E-448C-857C-087085E68D49}" dt="2023-07-28T11:12:55.733" v="1982" actId="1076"/>
          <ac:picMkLst>
            <pc:docMk/>
            <pc:sldMk cId="2028901584" sldId="315"/>
            <ac:picMk id="9" creationId="{568D4178-5A31-2622-0EB6-655061FEDECE}"/>
          </ac:picMkLst>
        </pc:picChg>
        <pc:picChg chg="add mod modCrop">
          <ac:chgData name="Husband, Victoria" userId="394c82d2-f148-416d-8bbc-e8ce9dd11917" providerId="ADAL" clId="{0265914E-F65E-448C-857C-087085E68D49}" dt="2023-07-28T11:12:59.473" v="1983" actId="1076"/>
          <ac:picMkLst>
            <pc:docMk/>
            <pc:sldMk cId="2028901584" sldId="315"/>
            <ac:picMk id="11" creationId="{103D27AF-80EC-5193-3182-3C102D4B9164}"/>
          </ac:picMkLst>
        </pc:picChg>
        <pc:picChg chg="add mod modCrop">
          <ac:chgData name="Husband, Victoria" userId="394c82d2-f148-416d-8bbc-e8ce9dd11917" providerId="ADAL" clId="{0265914E-F65E-448C-857C-087085E68D49}" dt="2023-07-28T11:12:51.571" v="1981" actId="1076"/>
          <ac:picMkLst>
            <pc:docMk/>
            <pc:sldMk cId="2028901584" sldId="315"/>
            <ac:picMk id="13" creationId="{2E26E05F-281D-77DD-59FC-994E574C34E3}"/>
          </ac:picMkLst>
        </pc:picChg>
        <pc:picChg chg="add mod">
          <ac:chgData name="Husband, Victoria" userId="394c82d2-f148-416d-8bbc-e8ce9dd11917" providerId="ADAL" clId="{0265914E-F65E-448C-857C-087085E68D49}" dt="2023-07-28T11:13:22.300" v="1989" actId="1076"/>
          <ac:picMkLst>
            <pc:docMk/>
            <pc:sldMk cId="2028901584" sldId="315"/>
            <ac:picMk id="15" creationId="{A394272B-7E1A-E2D8-74F9-7437A6126654}"/>
          </ac:picMkLst>
        </pc:picChg>
        <pc:picChg chg="add mod modCrop">
          <ac:chgData name="Husband, Victoria" userId="394c82d2-f148-416d-8bbc-e8ce9dd11917" providerId="ADAL" clId="{0265914E-F65E-448C-857C-087085E68D49}" dt="2023-07-28T11:13:11.795" v="1987" actId="1076"/>
          <ac:picMkLst>
            <pc:docMk/>
            <pc:sldMk cId="2028901584" sldId="315"/>
            <ac:picMk id="17" creationId="{057336BC-F0A6-C6AE-3E35-5C3E2005EFCD}"/>
          </ac:picMkLst>
        </pc:picChg>
        <pc:picChg chg="add mod">
          <ac:chgData name="Husband, Victoria" userId="394c82d2-f148-416d-8bbc-e8ce9dd11917" providerId="ADAL" clId="{0265914E-F65E-448C-857C-087085E68D49}" dt="2023-07-28T11:29:20.705" v="2092"/>
          <ac:picMkLst>
            <pc:docMk/>
            <pc:sldMk cId="2028901584" sldId="315"/>
            <ac:picMk id="18" creationId="{42D316EF-E3C3-1DC4-CB16-08F8DFC565C9}"/>
          </ac:picMkLst>
        </pc:picChg>
      </pc:sldChg>
      <pc:sldChg chg="addSp delSp modSp mod">
        <pc:chgData name="Husband, Victoria" userId="394c82d2-f148-416d-8bbc-e8ce9dd11917" providerId="ADAL" clId="{0265914E-F65E-448C-857C-087085E68D49}" dt="2023-07-28T11:29:34.625" v="2095"/>
        <pc:sldMkLst>
          <pc:docMk/>
          <pc:sldMk cId="2775087834" sldId="316"/>
        </pc:sldMkLst>
        <pc:spChg chg="add mod">
          <ac:chgData name="Husband, Victoria" userId="394c82d2-f148-416d-8bbc-e8ce9dd11917" providerId="ADAL" clId="{0265914E-F65E-448C-857C-087085E68D49}" dt="2023-07-28T11:04:49.451" v="1889" actId="1076"/>
          <ac:spMkLst>
            <pc:docMk/>
            <pc:sldMk cId="2775087834" sldId="316"/>
            <ac:spMk id="2" creationId="{A1D6E1C1-C42A-2A16-A9DD-3074F2A6C9D1}"/>
          </ac:spMkLst>
        </pc:spChg>
        <pc:spChg chg="mod">
          <ac:chgData name="Husband, Victoria" userId="394c82d2-f148-416d-8bbc-e8ce9dd11917" providerId="ADAL" clId="{0265914E-F65E-448C-857C-087085E68D49}" dt="2023-07-28T11:01:55.770" v="1869" actId="1076"/>
          <ac:spMkLst>
            <pc:docMk/>
            <pc:sldMk cId="2775087834" sldId="316"/>
            <ac:spMk id="4" creationId="{C9604C85-00D4-8386-1A50-51182B3D43B9}"/>
          </ac:spMkLst>
        </pc:spChg>
        <pc:spChg chg="add mod">
          <ac:chgData name="Husband, Victoria" userId="394c82d2-f148-416d-8bbc-e8ce9dd11917" providerId="ADAL" clId="{0265914E-F65E-448C-857C-087085E68D49}" dt="2023-07-28T11:04:55.335" v="1890" actId="1076"/>
          <ac:spMkLst>
            <pc:docMk/>
            <pc:sldMk cId="2775087834" sldId="316"/>
            <ac:spMk id="6" creationId="{0BAD13FD-99D5-B6E4-A0D2-8C4F70B807AF}"/>
          </ac:spMkLst>
        </pc:spChg>
        <pc:picChg chg="del mod">
          <ac:chgData name="Husband, Victoria" userId="394c82d2-f148-416d-8bbc-e8ce9dd11917" providerId="ADAL" clId="{0265914E-F65E-448C-857C-087085E68D49}" dt="2023-07-28T11:02:45.124" v="1871" actId="478"/>
          <ac:picMkLst>
            <pc:docMk/>
            <pc:sldMk cId="2775087834" sldId="316"/>
            <ac:picMk id="3" creationId="{A479587F-D97A-F9FE-C1B9-1A9F3A151A2F}"/>
          </ac:picMkLst>
        </pc:picChg>
        <pc:picChg chg="add mod">
          <ac:chgData name="Husband, Victoria" userId="394c82d2-f148-416d-8bbc-e8ce9dd11917" providerId="ADAL" clId="{0265914E-F65E-448C-857C-087085E68D49}" dt="2023-07-28T11:29:34.625" v="2095"/>
          <ac:picMkLst>
            <pc:docMk/>
            <pc:sldMk cId="2775087834" sldId="316"/>
            <ac:picMk id="7" creationId="{20BA70CF-49E7-2853-DDB0-9115BF78AD56}"/>
          </ac:picMkLst>
        </pc:picChg>
      </pc:sldChg>
      <pc:sldChg chg="addSp modSp mod">
        <pc:chgData name="Husband, Victoria" userId="394c82d2-f148-416d-8bbc-e8ce9dd11917" providerId="ADAL" clId="{0265914E-F65E-448C-857C-087085E68D49}" dt="2023-07-28T11:29:48.591" v="2098" actId="1076"/>
        <pc:sldMkLst>
          <pc:docMk/>
          <pc:sldMk cId="166632526" sldId="317"/>
        </pc:sldMkLst>
        <pc:spChg chg="add mod">
          <ac:chgData name="Husband, Victoria" userId="394c82d2-f148-416d-8bbc-e8ce9dd11917" providerId="ADAL" clId="{0265914E-F65E-448C-857C-087085E68D49}" dt="2023-07-28T11:07:03.221" v="1926" actId="14100"/>
          <ac:spMkLst>
            <pc:docMk/>
            <pc:sldMk cId="166632526" sldId="317"/>
            <ac:spMk id="2" creationId="{71C7FEFB-9917-F674-870C-D5223067D192}"/>
          </ac:spMkLst>
        </pc:spChg>
        <pc:spChg chg="add mod">
          <ac:chgData name="Husband, Victoria" userId="394c82d2-f148-416d-8bbc-e8ce9dd11917" providerId="ADAL" clId="{0265914E-F65E-448C-857C-087085E68D49}" dt="2023-07-28T11:07:54.838" v="1931" actId="2711"/>
          <ac:spMkLst>
            <pc:docMk/>
            <pc:sldMk cId="166632526" sldId="317"/>
            <ac:spMk id="3" creationId="{3E8D5E00-9DF8-7E0F-4737-EEEC7E7ECE44}"/>
          </ac:spMkLst>
        </pc:spChg>
        <pc:spChg chg="mod">
          <ac:chgData name="Husband, Victoria" userId="394c82d2-f148-416d-8bbc-e8ce9dd11917" providerId="ADAL" clId="{0265914E-F65E-448C-857C-087085E68D49}" dt="2023-07-28T11:08:07.381" v="1932" actId="14100"/>
          <ac:spMkLst>
            <pc:docMk/>
            <pc:sldMk cId="166632526" sldId="317"/>
            <ac:spMk id="10" creationId="{34B54412-2378-A34F-A9A9-BA38684ACFDE}"/>
          </ac:spMkLst>
        </pc:spChg>
        <pc:spChg chg="mod">
          <ac:chgData name="Husband, Victoria" userId="394c82d2-f148-416d-8bbc-e8ce9dd11917" providerId="ADAL" clId="{0265914E-F65E-448C-857C-087085E68D49}" dt="2023-07-28T11:29:45.728" v="2097" actId="1076"/>
          <ac:spMkLst>
            <pc:docMk/>
            <pc:sldMk cId="166632526" sldId="317"/>
            <ac:spMk id="22" creationId="{844004B0-0BA2-4734-B9B4-BC2B2E50431D}"/>
          </ac:spMkLst>
        </pc:spChg>
        <pc:picChg chg="add mod">
          <ac:chgData name="Husband, Victoria" userId="394c82d2-f148-416d-8bbc-e8ce9dd11917" providerId="ADAL" clId="{0265914E-F65E-448C-857C-087085E68D49}" dt="2023-07-28T11:29:48.591" v="2098" actId="1076"/>
          <ac:picMkLst>
            <pc:docMk/>
            <pc:sldMk cId="166632526" sldId="317"/>
            <ac:picMk id="4" creationId="{663E2BB2-7576-E2EA-2E21-21105988AF42}"/>
          </ac:picMkLst>
        </pc:picChg>
        <pc:picChg chg="mod modCrop">
          <ac:chgData name="Husband, Victoria" userId="394c82d2-f148-416d-8bbc-e8ce9dd11917" providerId="ADAL" clId="{0265914E-F65E-448C-857C-087085E68D49}" dt="2023-07-28T11:06:10.147" v="1893" actId="732"/>
          <ac:picMkLst>
            <pc:docMk/>
            <pc:sldMk cId="166632526" sldId="317"/>
            <ac:picMk id="13" creationId="{4C9A567D-3A38-2908-D9D4-DE7C472232D2}"/>
          </ac:picMkLst>
        </pc:picChg>
        <pc:picChg chg="mod modCrop">
          <ac:chgData name="Husband, Victoria" userId="394c82d2-f148-416d-8bbc-e8ce9dd11917" providerId="ADAL" clId="{0265914E-F65E-448C-857C-087085E68D49}" dt="2023-07-28T11:06:22.468" v="1894" actId="732"/>
          <ac:picMkLst>
            <pc:docMk/>
            <pc:sldMk cId="166632526" sldId="317"/>
            <ac:picMk id="16" creationId="{A3DE54AC-7258-C488-70E2-9D94EFBD9613}"/>
          </ac:picMkLst>
        </pc:picChg>
      </pc:sldChg>
      <pc:sldChg chg="addSp delSp modSp add mod">
        <pc:chgData name="Husband, Victoria" userId="394c82d2-f148-416d-8bbc-e8ce9dd11917" providerId="ADAL" clId="{0265914E-F65E-448C-857C-087085E68D49}" dt="2023-07-28T11:24:54.987" v="2074" actId="1076"/>
        <pc:sldMkLst>
          <pc:docMk/>
          <pc:sldMk cId="2139688721" sldId="318"/>
        </pc:sldMkLst>
        <pc:spChg chg="mod">
          <ac:chgData name="Husband, Victoria" userId="394c82d2-f148-416d-8bbc-e8ce9dd11917" providerId="ADAL" clId="{0265914E-F65E-448C-857C-087085E68D49}" dt="2023-07-28T10:21:53.520" v="1316" actId="255"/>
          <ac:spMkLst>
            <pc:docMk/>
            <pc:sldMk cId="2139688721" sldId="318"/>
            <ac:spMk id="2" creationId="{3CB6FE30-0F37-4F56-4010-5FCF97EDAEF5}"/>
          </ac:spMkLst>
        </pc:spChg>
        <pc:spChg chg="mod">
          <ac:chgData name="Husband, Victoria" userId="394c82d2-f148-416d-8bbc-e8ce9dd11917" providerId="ADAL" clId="{0265914E-F65E-448C-857C-087085E68D49}" dt="2023-07-28T09:45:45.230" v="483" actId="20577"/>
          <ac:spMkLst>
            <pc:docMk/>
            <pc:sldMk cId="2139688721" sldId="318"/>
            <ac:spMk id="4" creationId="{EC6D911F-C33B-F971-00EE-D2250A502A33}"/>
          </ac:spMkLst>
        </pc:spChg>
        <pc:spChg chg="mod">
          <ac:chgData name="Husband, Victoria" userId="394c82d2-f148-416d-8bbc-e8ce9dd11917" providerId="ADAL" clId="{0265914E-F65E-448C-857C-087085E68D49}" dt="2023-07-28T09:57:06.622" v="729" actId="20577"/>
          <ac:spMkLst>
            <pc:docMk/>
            <pc:sldMk cId="2139688721" sldId="318"/>
            <ac:spMk id="5" creationId="{1ED25756-450E-AE69-1889-5E816484872E}"/>
          </ac:spMkLst>
        </pc:spChg>
        <pc:spChg chg="add mod">
          <ac:chgData name="Husband, Victoria" userId="394c82d2-f148-416d-8bbc-e8ce9dd11917" providerId="ADAL" clId="{0265914E-F65E-448C-857C-087085E68D49}" dt="2023-07-28T09:56:48.801" v="727" actId="1076"/>
          <ac:spMkLst>
            <pc:docMk/>
            <pc:sldMk cId="2139688721" sldId="318"/>
            <ac:spMk id="7" creationId="{E27B7E72-D561-E347-2A51-BB56741F83B8}"/>
          </ac:spMkLst>
        </pc:spChg>
        <pc:spChg chg="mod">
          <ac:chgData name="Husband, Victoria" userId="394c82d2-f148-416d-8bbc-e8ce9dd11917" providerId="ADAL" clId="{0265914E-F65E-448C-857C-087085E68D49}" dt="2023-07-28T09:55:30.325" v="716" actId="1076"/>
          <ac:spMkLst>
            <pc:docMk/>
            <pc:sldMk cId="2139688721" sldId="318"/>
            <ac:spMk id="21" creationId="{CF4F4C6A-E067-FFF5-9EDC-9493738A8E2B}"/>
          </ac:spMkLst>
        </pc:spChg>
        <pc:spChg chg="del">
          <ac:chgData name="Husband, Victoria" userId="394c82d2-f148-416d-8bbc-e8ce9dd11917" providerId="ADAL" clId="{0265914E-F65E-448C-857C-087085E68D49}" dt="2023-07-28T09:46:26.934" v="533" actId="478"/>
          <ac:spMkLst>
            <pc:docMk/>
            <pc:sldMk cId="2139688721" sldId="318"/>
            <ac:spMk id="22" creationId="{EAB64EF3-C1C4-3869-0213-C8EBFD6BDB1D}"/>
          </ac:spMkLst>
        </pc:spChg>
        <pc:spChg chg="del">
          <ac:chgData name="Husband, Victoria" userId="394c82d2-f148-416d-8bbc-e8ce9dd11917" providerId="ADAL" clId="{0265914E-F65E-448C-857C-087085E68D49}" dt="2023-07-28T09:46:34.578" v="535" actId="478"/>
          <ac:spMkLst>
            <pc:docMk/>
            <pc:sldMk cId="2139688721" sldId="318"/>
            <ac:spMk id="23" creationId="{545A50C7-E044-FD19-309E-DCC56CAC9C6A}"/>
          </ac:spMkLst>
        </pc:spChg>
        <pc:spChg chg="mod">
          <ac:chgData name="Husband, Victoria" userId="394c82d2-f148-416d-8bbc-e8ce9dd11917" providerId="ADAL" clId="{0265914E-F65E-448C-857C-087085E68D49}" dt="2023-07-28T09:55:39.353" v="717" actId="1076"/>
          <ac:spMkLst>
            <pc:docMk/>
            <pc:sldMk cId="2139688721" sldId="318"/>
            <ac:spMk id="24" creationId="{C3FE303B-F964-913A-1A19-5E8D6617ABDD}"/>
          </ac:spMkLst>
        </pc:spChg>
        <pc:spChg chg="mod">
          <ac:chgData name="Husband, Victoria" userId="394c82d2-f148-416d-8bbc-e8ce9dd11917" providerId="ADAL" clId="{0265914E-F65E-448C-857C-087085E68D49}" dt="2023-07-28T09:55:44.974" v="718" actId="1076"/>
          <ac:spMkLst>
            <pc:docMk/>
            <pc:sldMk cId="2139688721" sldId="318"/>
            <ac:spMk id="25" creationId="{DF3566DA-A382-5387-9ABD-FDD543064331}"/>
          </ac:spMkLst>
        </pc:spChg>
        <pc:spChg chg="mod">
          <ac:chgData name="Husband, Victoria" userId="394c82d2-f148-416d-8bbc-e8ce9dd11917" providerId="ADAL" clId="{0265914E-F65E-448C-857C-087085E68D49}" dt="2023-07-28T09:55:49.907" v="719" actId="1076"/>
          <ac:spMkLst>
            <pc:docMk/>
            <pc:sldMk cId="2139688721" sldId="318"/>
            <ac:spMk id="26" creationId="{5B484E3B-9F05-5FB1-F505-BE13296CC1E6}"/>
          </ac:spMkLst>
        </pc:spChg>
        <pc:picChg chg="del">
          <ac:chgData name="Husband, Victoria" userId="394c82d2-f148-416d-8bbc-e8ce9dd11917" providerId="ADAL" clId="{0265914E-F65E-448C-857C-087085E68D49}" dt="2023-07-28T10:10:18.790" v="1209" actId="478"/>
          <ac:picMkLst>
            <pc:docMk/>
            <pc:sldMk cId="2139688721" sldId="318"/>
            <ac:picMk id="3" creationId="{1CF9D2C0-EDFB-5A4E-F79B-13C586E220C7}"/>
          </ac:picMkLst>
        </pc:picChg>
        <pc:picChg chg="add mod">
          <ac:chgData name="Husband, Victoria" userId="394c82d2-f148-416d-8bbc-e8ce9dd11917" providerId="ADAL" clId="{0265914E-F65E-448C-857C-087085E68D49}" dt="2023-07-28T09:56:29.561" v="725" actId="1076"/>
          <ac:picMkLst>
            <pc:docMk/>
            <pc:sldMk cId="2139688721" sldId="318"/>
            <ac:picMk id="6" creationId="{45F05537-648D-17CB-D3B5-E39C2F860A06}"/>
          </ac:picMkLst>
        </pc:picChg>
        <pc:picChg chg="add mod ord">
          <ac:chgData name="Husband, Victoria" userId="394c82d2-f148-416d-8bbc-e8ce9dd11917" providerId="ADAL" clId="{0265914E-F65E-448C-857C-087085E68D49}" dt="2023-07-28T10:10:52.521" v="1212" actId="166"/>
          <ac:picMkLst>
            <pc:docMk/>
            <pc:sldMk cId="2139688721" sldId="318"/>
            <ac:picMk id="8" creationId="{19165D02-DAC9-E69F-6288-014AA9E3AEA1}"/>
          </ac:picMkLst>
        </pc:picChg>
        <pc:picChg chg="del">
          <ac:chgData name="Husband, Victoria" userId="394c82d2-f148-416d-8bbc-e8ce9dd11917" providerId="ADAL" clId="{0265914E-F65E-448C-857C-087085E68D49}" dt="2023-07-28T09:46:30.444" v="534" actId="478"/>
          <ac:picMkLst>
            <pc:docMk/>
            <pc:sldMk cId="2139688721" sldId="318"/>
            <ac:picMk id="9" creationId="{F5D44E97-3477-3FDA-3E2C-08C83DE62526}"/>
          </ac:picMkLst>
        </pc:picChg>
        <pc:picChg chg="del">
          <ac:chgData name="Husband, Victoria" userId="394c82d2-f148-416d-8bbc-e8ce9dd11917" providerId="ADAL" clId="{0265914E-F65E-448C-857C-087085E68D49}" dt="2023-07-28T09:46:36.883" v="536" actId="478"/>
          <ac:picMkLst>
            <pc:docMk/>
            <pc:sldMk cId="2139688721" sldId="318"/>
            <ac:picMk id="10" creationId="{E829CB36-884F-C93C-0A2A-852552A6F97C}"/>
          </ac:picMkLst>
        </pc:picChg>
        <pc:picChg chg="mod">
          <ac:chgData name="Husband, Victoria" userId="394c82d2-f148-416d-8bbc-e8ce9dd11917" providerId="ADAL" clId="{0265914E-F65E-448C-857C-087085E68D49}" dt="2023-07-28T09:56:17.083" v="723" actId="1076"/>
          <ac:picMkLst>
            <pc:docMk/>
            <pc:sldMk cId="2139688721" sldId="318"/>
            <ac:picMk id="11" creationId="{0ABBC0A3-4D6B-14FD-85F6-CFB8A951700A}"/>
          </ac:picMkLst>
        </pc:picChg>
        <pc:picChg chg="del mod">
          <ac:chgData name="Husband, Victoria" userId="394c82d2-f148-416d-8bbc-e8ce9dd11917" providerId="ADAL" clId="{0265914E-F65E-448C-857C-087085E68D49}" dt="2023-07-28T09:48:31.016" v="645" actId="478"/>
          <ac:picMkLst>
            <pc:docMk/>
            <pc:sldMk cId="2139688721" sldId="318"/>
            <ac:picMk id="13" creationId="{84437D80-B0B4-738A-7A58-5B54CC48B973}"/>
          </ac:picMkLst>
        </pc:picChg>
        <pc:picChg chg="mod">
          <ac:chgData name="Husband, Victoria" userId="394c82d2-f148-416d-8bbc-e8ce9dd11917" providerId="ADAL" clId="{0265914E-F65E-448C-857C-087085E68D49}" dt="2023-07-28T11:22:09.742" v="2055" actId="1076"/>
          <ac:picMkLst>
            <pc:docMk/>
            <pc:sldMk cId="2139688721" sldId="318"/>
            <ac:picMk id="14" creationId="{1BC05DE5-CFC1-1F61-1074-5D3B1C919646}"/>
          </ac:picMkLst>
        </pc:picChg>
        <pc:picChg chg="mod">
          <ac:chgData name="Husband, Victoria" userId="394c82d2-f148-416d-8bbc-e8ce9dd11917" providerId="ADAL" clId="{0265914E-F65E-448C-857C-087085E68D49}" dt="2023-07-28T09:56:35.601" v="726" actId="1076"/>
          <ac:picMkLst>
            <pc:docMk/>
            <pc:sldMk cId="2139688721" sldId="318"/>
            <ac:picMk id="15" creationId="{4D5AEAEC-EE2E-C32D-2963-36EEDEE648AF}"/>
          </ac:picMkLst>
        </pc:picChg>
        <pc:picChg chg="mod">
          <ac:chgData name="Husband, Victoria" userId="394c82d2-f148-416d-8bbc-e8ce9dd11917" providerId="ADAL" clId="{0265914E-F65E-448C-857C-087085E68D49}" dt="2023-07-28T11:22:04.010" v="2054" actId="1076"/>
          <ac:picMkLst>
            <pc:docMk/>
            <pc:sldMk cId="2139688721" sldId="318"/>
            <ac:picMk id="16" creationId="{A42A7CAE-4A73-642A-F369-371397581731}"/>
          </ac:picMkLst>
        </pc:picChg>
        <pc:picChg chg="mod">
          <ac:chgData name="Husband, Victoria" userId="394c82d2-f148-416d-8bbc-e8ce9dd11917" providerId="ADAL" clId="{0265914E-F65E-448C-857C-087085E68D49}" dt="2023-07-28T11:23:46.872" v="2068"/>
          <ac:picMkLst>
            <pc:docMk/>
            <pc:sldMk cId="2139688721" sldId="318"/>
            <ac:picMk id="17" creationId="{9935A4FF-4B8A-0422-4D89-DA15D5882689}"/>
          </ac:picMkLst>
        </pc:picChg>
        <pc:picChg chg="mod">
          <ac:chgData name="Husband, Victoria" userId="394c82d2-f148-416d-8bbc-e8ce9dd11917" providerId="ADAL" clId="{0265914E-F65E-448C-857C-087085E68D49}" dt="2023-07-28T11:21:54.545" v="2053" actId="1076"/>
          <ac:picMkLst>
            <pc:docMk/>
            <pc:sldMk cId="2139688721" sldId="318"/>
            <ac:picMk id="18" creationId="{18DB5222-2A2C-E5BB-EBAD-0B1BC4DA1557}"/>
          </ac:picMkLst>
        </pc:picChg>
        <pc:picChg chg="add mod">
          <ac:chgData name="Husband, Victoria" userId="394c82d2-f148-416d-8bbc-e8ce9dd11917" providerId="ADAL" clId="{0265914E-F65E-448C-857C-087085E68D49}" dt="2023-07-28T11:22:37.341" v="2058" actId="1076"/>
          <ac:picMkLst>
            <pc:docMk/>
            <pc:sldMk cId="2139688721" sldId="318"/>
            <ac:picMk id="19" creationId="{9E36CC99-8A20-D564-3B54-F7DB667A4765}"/>
          </ac:picMkLst>
        </pc:picChg>
        <pc:picChg chg="add mod">
          <ac:chgData name="Husband, Victoria" userId="394c82d2-f148-416d-8bbc-e8ce9dd11917" providerId="ADAL" clId="{0265914E-F65E-448C-857C-087085E68D49}" dt="2023-07-28T11:24:24.208" v="2070"/>
          <ac:picMkLst>
            <pc:docMk/>
            <pc:sldMk cId="2139688721" sldId="318"/>
            <ac:picMk id="27" creationId="{59FB0FD9-68AE-B9E6-3D22-236393415CAC}"/>
          </ac:picMkLst>
        </pc:picChg>
        <pc:picChg chg="add mod">
          <ac:chgData name="Husband, Victoria" userId="394c82d2-f148-416d-8bbc-e8ce9dd11917" providerId="ADAL" clId="{0265914E-F65E-448C-857C-087085E68D49}" dt="2023-07-28T11:24:54.987" v="2074" actId="1076"/>
          <ac:picMkLst>
            <pc:docMk/>
            <pc:sldMk cId="2139688721" sldId="318"/>
            <ac:picMk id="28" creationId="{A56E03B8-B7D4-35EB-A076-D1BCB12F4F87}"/>
          </ac:picMkLst>
        </pc:picChg>
        <pc:picChg chg="mod">
          <ac:chgData name="Husband, Victoria" userId="394c82d2-f148-416d-8bbc-e8ce9dd11917" providerId="ADAL" clId="{0265914E-F65E-448C-857C-087085E68D49}" dt="2023-07-28T09:56:08.804" v="722" actId="1076"/>
          <ac:picMkLst>
            <pc:docMk/>
            <pc:sldMk cId="2139688721" sldId="318"/>
            <ac:picMk id="1026" creationId="{F2230D44-EEC5-DE9B-4192-3A46E0841A23}"/>
          </ac:picMkLst>
        </pc:picChg>
      </pc:sldChg>
      <pc:sldChg chg="addSp delSp modSp add del mod">
        <pc:chgData name="Husband, Victoria" userId="394c82d2-f148-416d-8bbc-e8ce9dd11917" providerId="ADAL" clId="{0265914E-F65E-448C-857C-087085E68D49}" dt="2023-07-28T09:45:21.589" v="458" actId="47"/>
        <pc:sldMkLst>
          <pc:docMk/>
          <pc:sldMk cId="2573271790" sldId="318"/>
        </pc:sldMkLst>
        <pc:spChg chg="mod">
          <ac:chgData name="Husband, Victoria" userId="394c82d2-f148-416d-8bbc-e8ce9dd11917" providerId="ADAL" clId="{0265914E-F65E-448C-857C-087085E68D49}" dt="2023-07-28T09:12:58.278" v="129" actId="20577"/>
          <ac:spMkLst>
            <pc:docMk/>
            <pc:sldMk cId="2573271790" sldId="318"/>
            <ac:spMk id="2" creationId="{3CB6FE30-0F37-4F56-4010-5FCF97EDAEF5}"/>
          </ac:spMkLst>
        </pc:spChg>
        <pc:spChg chg="mod">
          <ac:chgData name="Husband, Victoria" userId="394c82d2-f148-416d-8bbc-e8ce9dd11917" providerId="ADAL" clId="{0265914E-F65E-448C-857C-087085E68D49}" dt="2023-07-28T09:12:02.425" v="122" actId="20577"/>
          <ac:spMkLst>
            <pc:docMk/>
            <pc:sldMk cId="2573271790" sldId="318"/>
            <ac:spMk id="4" creationId="{EC6D911F-C33B-F971-00EE-D2250A502A33}"/>
          </ac:spMkLst>
        </pc:spChg>
        <pc:spChg chg="add mod">
          <ac:chgData name="Husband, Victoria" userId="394c82d2-f148-416d-8bbc-e8ce9dd11917" providerId="ADAL" clId="{0265914E-F65E-448C-857C-087085E68D49}" dt="2023-07-28T09:31:40.856" v="197" actId="14100"/>
          <ac:spMkLst>
            <pc:docMk/>
            <pc:sldMk cId="2573271790" sldId="318"/>
            <ac:spMk id="5" creationId="{F8BA3781-BA2C-FAE6-B1FA-2EA1543AD525}"/>
          </ac:spMkLst>
        </pc:spChg>
        <pc:picChg chg="add del mod">
          <ac:chgData name="Husband, Victoria" userId="394c82d2-f148-416d-8bbc-e8ce9dd11917" providerId="ADAL" clId="{0265914E-F65E-448C-857C-087085E68D49}" dt="2023-07-28T09:12:51.321" v="127" actId="1076"/>
          <ac:picMkLst>
            <pc:docMk/>
            <pc:sldMk cId="2573271790" sldId="318"/>
            <ac:picMk id="3" creationId="{1CF9D2C0-EDFB-5A4E-F79B-13C586E220C7}"/>
          </ac:picMkLst>
        </pc:picChg>
        <pc:picChg chg="del">
          <ac:chgData name="Husband, Victoria" userId="394c82d2-f148-416d-8bbc-e8ce9dd11917" providerId="ADAL" clId="{0265914E-F65E-448C-857C-087085E68D49}" dt="2023-07-28T09:31:20.418" v="193" actId="478"/>
          <ac:picMkLst>
            <pc:docMk/>
            <pc:sldMk cId="2573271790" sldId="318"/>
            <ac:picMk id="12" creationId="{156408B7-8433-C064-4136-06FDF0169912}"/>
          </ac:picMkLst>
        </pc:picChg>
      </pc:sldChg>
      <pc:sldChg chg="addSp delSp modSp add del mod">
        <pc:chgData name="Husband, Victoria" userId="394c82d2-f148-416d-8bbc-e8ce9dd11917" providerId="ADAL" clId="{0265914E-F65E-448C-857C-087085E68D49}" dt="2023-07-28T09:45:23.039" v="459" actId="47"/>
        <pc:sldMkLst>
          <pc:docMk/>
          <pc:sldMk cId="166701141" sldId="319"/>
        </pc:sldMkLst>
        <pc:spChg chg="mod">
          <ac:chgData name="Husband, Victoria" userId="394c82d2-f148-416d-8bbc-e8ce9dd11917" providerId="ADAL" clId="{0265914E-F65E-448C-857C-087085E68D49}" dt="2023-07-28T09:13:29.200" v="185" actId="20577"/>
          <ac:spMkLst>
            <pc:docMk/>
            <pc:sldMk cId="166701141" sldId="319"/>
            <ac:spMk id="2" creationId="{3CB6FE30-0F37-4F56-4010-5FCF97EDAEF5}"/>
          </ac:spMkLst>
        </pc:spChg>
        <pc:spChg chg="mod">
          <ac:chgData name="Husband, Victoria" userId="394c82d2-f148-416d-8bbc-e8ce9dd11917" providerId="ADAL" clId="{0265914E-F65E-448C-857C-087085E68D49}" dt="2023-07-28T09:13:24.149" v="184" actId="14100"/>
          <ac:spMkLst>
            <pc:docMk/>
            <pc:sldMk cId="166701141" sldId="319"/>
            <ac:spMk id="4" creationId="{EC6D911F-C33B-F971-00EE-D2250A502A33}"/>
          </ac:spMkLst>
        </pc:spChg>
        <pc:spChg chg="add mod">
          <ac:chgData name="Husband, Victoria" userId="394c82d2-f148-416d-8bbc-e8ce9dd11917" providerId="ADAL" clId="{0265914E-F65E-448C-857C-087085E68D49}" dt="2023-07-28T09:31:59.862" v="201" actId="14100"/>
          <ac:spMkLst>
            <pc:docMk/>
            <pc:sldMk cId="166701141" sldId="319"/>
            <ac:spMk id="5" creationId="{F2E13075-6765-E6B7-6F5E-502FBE4FC9D9}"/>
          </ac:spMkLst>
        </pc:spChg>
        <pc:picChg chg="del">
          <ac:chgData name="Husband, Victoria" userId="394c82d2-f148-416d-8bbc-e8ce9dd11917" providerId="ADAL" clId="{0265914E-F65E-448C-857C-087085E68D49}" dt="2023-07-28T09:31:46.018" v="198" actId="478"/>
          <ac:picMkLst>
            <pc:docMk/>
            <pc:sldMk cId="166701141" sldId="319"/>
            <ac:picMk id="12" creationId="{156408B7-8433-C064-4136-06FDF0169912}"/>
          </ac:picMkLst>
        </pc:picChg>
      </pc:sldChg>
      <pc:sldChg chg="addSp delSp modSp add mod">
        <pc:chgData name="Husband, Victoria" userId="394c82d2-f148-416d-8bbc-e8ce9dd11917" providerId="ADAL" clId="{0265914E-F65E-448C-857C-087085E68D49}" dt="2023-07-28T11:29:06.150" v="2089"/>
        <pc:sldMkLst>
          <pc:docMk/>
          <pc:sldMk cId="3533782077" sldId="319"/>
        </pc:sldMkLst>
        <pc:spChg chg="mod">
          <ac:chgData name="Husband, Victoria" userId="394c82d2-f148-416d-8bbc-e8ce9dd11917" providerId="ADAL" clId="{0265914E-F65E-448C-857C-087085E68D49}" dt="2023-07-28T10:22:20.371" v="1318" actId="255"/>
          <ac:spMkLst>
            <pc:docMk/>
            <pc:sldMk cId="3533782077" sldId="319"/>
            <ac:spMk id="2" creationId="{3CB6FE30-0F37-4F56-4010-5FCF97EDAEF5}"/>
          </ac:spMkLst>
        </pc:spChg>
        <pc:spChg chg="mod">
          <ac:chgData name="Husband, Victoria" userId="394c82d2-f148-416d-8bbc-e8ce9dd11917" providerId="ADAL" clId="{0265914E-F65E-448C-857C-087085E68D49}" dt="2023-07-28T11:28:20.045" v="2083" actId="1076"/>
          <ac:spMkLst>
            <pc:docMk/>
            <pc:sldMk cId="3533782077" sldId="319"/>
            <ac:spMk id="4" creationId="{EC6D911F-C33B-F971-00EE-D2250A502A33}"/>
          </ac:spMkLst>
        </pc:spChg>
        <pc:spChg chg="mod">
          <ac:chgData name="Husband, Victoria" userId="394c82d2-f148-416d-8bbc-e8ce9dd11917" providerId="ADAL" clId="{0265914E-F65E-448C-857C-087085E68D49}" dt="2023-07-28T10:23:05.021" v="1360" actId="20577"/>
          <ac:spMkLst>
            <pc:docMk/>
            <pc:sldMk cId="3533782077" sldId="319"/>
            <ac:spMk id="5" creationId="{1ED25756-450E-AE69-1889-5E816484872E}"/>
          </ac:spMkLst>
        </pc:spChg>
        <pc:spChg chg="mod">
          <ac:chgData name="Husband, Victoria" userId="394c82d2-f148-416d-8bbc-e8ce9dd11917" providerId="ADAL" clId="{0265914E-F65E-448C-857C-087085E68D49}" dt="2023-07-28T10:05:01.358" v="929" actId="14100"/>
          <ac:spMkLst>
            <pc:docMk/>
            <pc:sldMk cId="3533782077" sldId="319"/>
            <ac:spMk id="21" creationId="{CF4F4C6A-E067-FFF5-9EDC-9493738A8E2B}"/>
          </ac:spMkLst>
        </pc:spChg>
        <pc:spChg chg="mod">
          <ac:chgData name="Husband, Victoria" userId="394c82d2-f148-416d-8bbc-e8ce9dd11917" providerId="ADAL" clId="{0265914E-F65E-448C-857C-087085E68D49}" dt="2023-07-28T10:05:21.784" v="996" actId="20577"/>
          <ac:spMkLst>
            <pc:docMk/>
            <pc:sldMk cId="3533782077" sldId="319"/>
            <ac:spMk id="22" creationId="{EAB64EF3-C1C4-3869-0213-C8EBFD6BDB1D}"/>
          </ac:spMkLst>
        </pc:spChg>
        <pc:spChg chg="mod">
          <ac:chgData name="Husband, Victoria" userId="394c82d2-f148-416d-8bbc-e8ce9dd11917" providerId="ADAL" clId="{0265914E-F65E-448C-857C-087085E68D49}" dt="2023-07-28T10:06:08.400" v="1046" actId="14100"/>
          <ac:spMkLst>
            <pc:docMk/>
            <pc:sldMk cId="3533782077" sldId="319"/>
            <ac:spMk id="23" creationId="{545A50C7-E044-FD19-309E-DCC56CAC9C6A}"/>
          </ac:spMkLst>
        </pc:spChg>
        <pc:spChg chg="mod">
          <ac:chgData name="Husband, Victoria" userId="394c82d2-f148-416d-8bbc-e8ce9dd11917" providerId="ADAL" clId="{0265914E-F65E-448C-857C-087085E68D49}" dt="2023-07-28T10:06:28.933" v="1093" actId="14100"/>
          <ac:spMkLst>
            <pc:docMk/>
            <pc:sldMk cId="3533782077" sldId="319"/>
            <ac:spMk id="24" creationId="{C3FE303B-F964-913A-1A19-5E8D6617ABDD}"/>
          </ac:spMkLst>
        </pc:spChg>
        <pc:spChg chg="mod">
          <ac:chgData name="Husband, Victoria" userId="394c82d2-f148-416d-8bbc-e8ce9dd11917" providerId="ADAL" clId="{0265914E-F65E-448C-857C-087085E68D49}" dt="2023-07-28T10:06:55.897" v="1179" actId="20577"/>
          <ac:spMkLst>
            <pc:docMk/>
            <pc:sldMk cId="3533782077" sldId="319"/>
            <ac:spMk id="25" creationId="{DF3566DA-A382-5387-9ABD-FDD543064331}"/>
          </ac:spMkLst>
        </pc:spChg>
        <pc:spChg chg="mod">
          <ac:chgData name="Husband, Victoria" userId="394c82d2-f148-416d-8bbc-e8ce9dd11917" providerId="ADAL" clId="{0265914E-F65E-448C-857C-087085E68D49}" dt="2023-07-28T10:07:06.370" v="1194" actId="20577"/>
          <ac:spMkLst>
            <pc:docMk/>
            <pc:sldMk cId="3533782077" sldId="319"/>
            <ac:spMk id="26" creationId="{5B484E3B-9F05-5FB1-F505-BE13296CC1E6}"/>
          </ac:spMkLst>
        </pc:spChg>
        <pc:picChg chg="del">
          <ac:chgData name="Husband, Victoria" userId="394c82d2-f148-416d-8bbc-e8ce9dd11917" providerId="ADAL" clId="{0265914E-F65E-448C-857C-087085E68D49}" dt="2023-07-28T10:09:24.321" v="1206" actId="478"/>
          <ac:picMkLst>
            <pc:docMk/>
            <pc:sldMk cId="3533782077" sldId="319"/>
            <ac:picMk id="3" creationId="{1CF9D2C0-EDFB-5A4E-F79B-13C586E220C7}"/>
          </ac:picMkLst>
        </pc:picChg>
        <pc:picChg chg="add mod">
          <ac:chgData name="Husband, Victoria" userId="394c82d2-f148-416d-8bbc-e8ce9dd11917" providerId="ADAL" clId="{0265914E-F65E-448C-857C-087085E68D49}" dt="2023-07-28T10:03:03.419" v="840" actId="1076"/>
          <ac:picMkLst>
            <pc:docMk/>
            <pc:sldMk cId="3533782077" sldId="319"/>
            <ac:picMk id="6" creationId="{E7263D5B-9374-1548-B280-53A0E3BA4675}"/>
          </ac:picMkLst>
        </pc:picChg>
        <pc:picChg chg="add del mod">
          <ac:chgData name="Husband, Victoria" userId="394c82d2-f148-416d-8bbc-e8ce9dd11917" providerId="ADAL" clId="{0265914E-F65E-448C-857C-087085E68D49}" dt="2023-07-28T10:03:12.309" v="842"/>
          <ac:picMkLst>
            <pc:docMk/>
            <pc:sldMk cId="3533782077" sldId="319"/>
            <ac:picMk id="7" creationId="{C8E11E29-4629-CDA1-DE17-E67147484D63}"/>
          </ac:picMkLst>
        </pc:picChg>
        <pc:picChg chg="add mod">
          <ac:chgData name="Husband, Victoria" userId="394c82d2-f148-416d-8bbc-e8ce9dd11917" providerId="ADAL" clId="{0265914E-F65E-448C-857C-087085E68D49}" dt="2023-07-28T10:08:37.407" v="1200" actId="1076"/>
          <ac:picMkLst>
            <pc:docMk/>
            <pc:sldMk cId="3533782077" sldId="319"/>
            <ac:picMk id="8" creationId="{D2B756D1-46FB-45C3-AF00-D6B2876E125E}"/>
          </ac:picMkLst>
        </pc:picChg>
        <pc:picChg chg="del">
          <ac:chgData name="Husband, Victoria" userId="394c82d2-f148-416d-8bbc-e8ce9dd11917" providerId="ADAL" clId="{0265914E-F65E-448C-857C-087085E68D49}" dt="2023-07-28T10:07:33.676" v="1196" actId="478"/>
          <ac:picMkLst>
            <pc:docMk/>
            <pc:sldMk cId="3533782077" sldId="319"/>
            <ac:picMk id="11" creationId="{0ABBC0A3-4D6B-14FD-85F6-CFB8A951700A}"/>
          </ac:picMkLst>
        </pc:picChg>
        <pc:picChg chg="add mod">
          <ac:chgData name="Husband, Victoria" userId="394c82d2-f148-416d-8bbc-e8ce9dd11917" providerId="ADAL" clId="{0265914E-F65E-448C-857C-087085E68D49}" dt="2023-07-28T10:09:00.542" v="1202" actId="1076"/>
          <ac:picMkLst>
            <pc:docMk/>
            <pc:sldMk cId="3533782077" sldId="319"/>
            <ac:picMk id="12" creationId="{37A5FF57-7D7D-752C-DA64-8E9B226F146B}"/>
          </ac:picMkLst>
        </pc:picChg>
        <pc:picChg chg="mod">
          <ac:chgData name="Husband, Victoria" userId="394c82d2-f148-416d-8bbc-e8ce9dd11917" providerId="ADAL" clId="{0265914E-F65E-448C-857C-087085E68D49}" dt="2023-07-28T11:27:52.337" v="2080" actId="1076"/>
          <ac:picMkLst>
            <pc:docMk/>
            <pc:sldMk cId="3533782077" sldId="319"/>
            <ac:picMk id="14" creationId="{1BC05DE5-CFC1-1F61-1074-5D3B1C919646}"/>
          </ac:picMkLst>
        </pc:picChg>
        <pc:picChg chg="del">
          <ac:chgData name="Husband, Victoria" userId="394c82d2-f148-416d-8bbc-e8ce9dd11917" providerId="ADAL" clId="{0265914E-F65E-448C-857C-087085E68D49}" dt="2023-07-28T10:07:24.419" v="1195" actId="478"/>
          <ac:picMkLst>
            <pc:docMk/>
            <pc:sldMk cId="3533782077" sldId="319"/>
            <ac:picMk id="15" creationId="{4D5AEAEC-EE2E-C32D-2963-36EEDEE648AF}"/>
          </ac:picMkLst>
        </pc:picChg>
        <pc:picChg chg="mod">
          <ac:chgData name="Husband, Victoria" userId="394c82d2-f148-416d-8bbc-e8ce9dd11917" providerId="ADAL" clId="{0265914E-F65E-448C-857C-087085E68D49}" dt="2023-07-28T11:27:39.799" v="2079" actId="1076"/>
          <ac:picMkLst>
            <pc:docMk/>
            <pc:sldMk cId="3533782077" sldId="319"/>
            <ac:picMk id="16" creationId="{A42A7CAE-4A73-642A-F369-371397581731}"/>
          </ac:picMkLst>
        </pc:picChg>
        <pc:picChg chg="mod">
          <ac:chgData name="Husband, Victoria" userId="394c82d2-f148-416d-8bbc-e8ce9dd11917" providerId="ADAL" clId="{0265914E-F65E-448C-857C-087085E68D49}" dt="2023-07-28T11:27:19.625" v="2077" actId="1076"/>
          <ac:picMkLst>
            <pc:docMk/>
            <pc:sldMk cId="3533782077" sldId="319"/>
            <ac:picMk id="17" creationId="{9935A4FF-4B8A-0422-4D89-DA15D5882689}"/>
          </ac:picMkLst>
        </pc:picChg>
        <pc:picChg chg="mod">
          <ac:chgData name="Husband, Victoria" userId="394c82d2-f148-416d-8bbc-e8ce9dd11917" providerId="ADAL" clId="{0265914E-F65E-448C-857C-087085E68D49}" dt="2023-07-28T11:27:28.454" v="2078" actId="1076"/>
          <ac:picMkLst>
            <pc:docMk/>
            <pc:sldMk cId="3533782077" sldId="319"/>
            <ac:picMk id="18" creationId="{18DB5222-2A2C-E5BB-EBAD-0B1BC4DA1557}"/>
          </ac:picMkLst>
        </pc:picChg>
        <pc:picChg chg="add mod">
          <ac:chgData name="Husband, Victoria" userId="394c82d2-f148-416d-8bbc-e8ce9dd11917" providerId="ADAL" clId="{0265914E-F65E-448C-857C-087085E68D49}" dt="2023-07-28T10:09:59.321" v="1208" actId="1076"/>
          <ac:picMkLst>
            <pc:docMk/>
            <pc:sldMk cId="3533782077" sldId="319"/>
            <ac:picMk id="19" creationId="{EDF47C6C-4137-7465-6E3D-3DE59E40CD88}"/>
          </ac:picMkLst>
        </pc:picChg>
        <pc:picChg chg="add mod">
          <ac:chgData name="Husband, Victoria" userId="394c82d2-f148-416d-8bbc-e8ce9dd11917" providerId="ADAL" clId="{0265914E-F65E-448C-857C-087085E68D49}" dt="2023-07-28T11:28:35.881" v="2085" actId="14100"/>
          <ac:picMkLst>
            <pc:docMk/>
            <pc:sldMk cId="3533782077" sldId="319"/>
            <ac:picMk id="20" creationId="{4989546C-2726-BF17-E71C-492A8114A16C}"/>
          </ac:picMkLst>
        </pc:picChg>
        <pc:picChg chg="add mod">
          <ac:chgData name="Husband, Victoria" userId="394c82d2-f148-416d-8bbc-e8ce9dd11917" providerId="ADAL" clId="{0265914E-F65E-448C-857C-087085E68D49}" dt="2023-07-28T11:28:58.327" v="2088" actId="14100"/>
          <ac:picMkLst>
            <pc:docMk/>
            <pc:sldMk cId="3533782077" sldId="319"/>
            <ac:picMk id="27" creationId="{4976A95D-F0FD-AF7B-72DA-3E52011A57C5}"/>
          </ac:picMkLst>
        </pc:picChg>
        <pc:picChg chg="add mod">
          <ac:chgData name="Husband, Victoria" userId="394c82d2-f148-416d-8bbc-e8ce9dd11917" providerId="ADAL" clId="{0265914E-F65E-448C-857C-087085E68D49}" dt="2023-07-28T11:29:06.150" v="2089"/>
          <ac:picMkLst>
            <pc:docMk/>
            <pc:sldMk cId="3533782077" sldId="319"/>
            <ac:picMk id="28" creationId="{467FE670-2FC9-2F15-B24A-A0CC5D68942F}"/>
          </ac:picMkLst>
        </pc:picChg>
      </pc:sldChg>
      <pc:sldChg chg="add del">
        <pc:chgData name="Husband, Victoria" userId="394c82d2-f148-416d-8bbc-e8ce9dd11917" providerId="ADAL" clId="{0265914E-F65E-448C-857C-087085E68D49}" dt="2023-07-28T10:41:49.802" v="1487" actId="47"/>
        <pc:sldMkLst>
          <pc:docMk/>
          <pc:sldMk cId="1443451205" sldId="320"/>
        </pc:sldMkLst>
      </pc:sldChg>
    </pc:docChg>
  </pc:docChgLst>
  <pc:docChgLst>
    <pc:chgData name="Husband, Victoria" userId="394c82d2-f148-416d-8bbc-e8ce9dd11917" providerId="ADAL" clId="{7A335728-3901-454B-BC5B-21C1D4E790D4}"/>
    <pc:docChg chg="undo custSel modSld">
      <pc:chgData name="Husband, Victoria" userId="394c82d2-f148-416d-8bbc-e8ce9dd11917" providerId="ADAL" clId="{7A335728-3901-454B-BC5B-21C1D4E790D4}" dt="2023-09-21T09:56:36.189" v="23" actId="20577"/>
      <pc:docMkLst>
        <pc:docMk/>
      </pc:docMkLst>
      <pc:sldChg chg="modSp mod">
        <pc:chgData name="Husband, Victoria" userId="394c82d2-f148-416d-8bbc-e8ce9dd11917" providerId="ADAL" clId="{7A335728-3901-454B-BC5B-21C1D4E790D4}" dt="2023-09-18T11:19:52.135" v="22" actId="14100"/>
        <pc:sldMkLst>
          <pc:docMk/>
          <pc:sldMk cId="3766749049" sldId="279"/>
        </pc:sldMkLst>
        <pc:picChg chg="mod">
          <ac:chgData name="Husband, Victoria" userId="394c82d2-f148-416d-8bbc-e8ce9dd11917" providerId="ADAL" clId="{7A335728-3901-454B-BC5B-21C1D4E790D4}" dt="2023-09-18T11:19:52.135" v="22" actId="14100"/>
          <ac:picMkLst>
            <pc:docMk/>
            <pc:sldMk cId="3766749049" sldId="279"/>
            <ac:picMk id="4" creationId="{5490BB44-FB9C-F85C-4C05-22829D116F7D}"/>
          </ac:picMkLst>
        </pc:picChg>
      </pc:sldChg>
      <pc:sldChg chg="modSp mod">
        <pc:chgData name="Husband, Victoria" userId="394c82d2-f148-416d-8bbc-e8ce9dd11917" providerId="ADAL" clId="{7A335728-3901-454B-BC5B-21C1D4E790D4}" dt="2023-09-18T08:14:28.921" v="3" actId="20577"/>
        <pc:sldMkLst>
          <pc:docMk/>
          <pc:sldMk cId="3533782077" sldId="319"/>
        </pc:sldMkLst>
        <pc:spChg chg="mod">
          <ac:chgData name="Husband, Victoria" userId="394c82d2-f148-416d-8bbc-e8ce9dd11917" providerId="ADAL" clId="{7A335728-3901-454B-BC5B-21C1D4E790D4}" dt="2023-09-18T08:14:28.921" v="3" actId="20577"/>
          <ac:spMkLst>
            <pc:docMk/>
            <pc:sldMk cId="3533782077" sldId="319"/>
            <ac:spMk id="23" creationId="{545A50C7-E044-FD19-309E-DCC56CAC9C6A}"/>
          </ac:spMkLst>
        </pc:spChg>
      </pc:sldChg>
      <pc:sldChg chg="modSp mod">
        <pc:chgData name="Husband, Victoria" userId="394c82d2-f148-416d-8bbc-e8ce9dd11917" providerId="ADAL" clId="{7A335728-3901-454B-BC5B-21C1D4E790D4}" dt="2023-09-21T09:56:36.189" v="23" actId="20577"/>
        <pc:sldMkLst>
          <pc:docMk/>
          <pc:sldMk cId="1300600748" sldId="343"/>
        </pc:sldMkLst>
        <pc:spChg chg="mod">
          <ac:chgData name="Husband, Victoria" userId="394c82d2-f148-416d-8bbc-e8ce9dd11917" providerId="ADAL" clId="{7A335728-3901-454B-BC5B-21C1D4E790D4}" dt="2023-09-21T09:56:36.189" v="23" actId="20577"/>
          <ac:spMkLst>
            <pc:docMk/>
            <pc:sldMk cId="1300600748" sldId="343"/>
            <ac:spMk id="7" creationId="{CDBDE338-E6FF-BFA0-C96C-7F7C89634675}"/>
          </ac:spMkLst>
        </pc:spChg>
      </pc:sldChg>
    </pc:docChg>
  </pc:docChgLst>
  <pc:docChgLst>
    <pc:chgData name="Husband, Victoria" userId="394c82d2-f148-416d-8bbc-e8ce9dd11917" providerId="ADAL" clId="{2F0C1B38-A612-42CB-A37B-41908EAE601D}"/>
    <pc:docChg chg="undo custSel addSld delSld modSld">
      <pc:chgData name="Husband, Victoria" userId="394c82d2-f148-416d-8bbc-e8ce9dd11917" providerId="ADAL" clId="{2F0C1B38-A612-42CB-A37B-41908EAE601D}" dt="2023-08-17T07:57:34.725" v="561" actId="20577"/>
      <pc:docMkLst>
        <pc:docMk/>
      </pc:docMkLst>
      <pc:sldChg chg="addSp delSp modSp mod">
        <pc:chgData name="Husband, Victoria" userId="394c82d2-f148-416d-8bbc-e8ce9dd11917" providerId="ADAL" clId="{2F0C1B38-A612-42CB-A37B-41908EAE601D}" dt="2023-08-17T07:15:00.702" v="480" actId="14100"/>
        <pc:sldMkLst>
          <pc:docMk/>
          <pc:sldMk cId="3766749049" sldId="279"/>
        </pc:sldMkLst>
        <pc:spChg chg="del mod">
          <ac:chgData name="Husband, Victoria" userId="394c82d2-f148-416d-8bbc-e8ce9dd11917" providerId="ADAL" clId="{2F0C1B38-A612-42CB-A37B-41908EAE601D}" dt="2023-08-16T19:22:42.522" v="381" actId="478"/>
          <ac:spMkLst>
            <pc:docMk/>
            <pc:sldMk cId="3766749049" sldId="279"/>
            <ac:spMk id="22" creationId="{844004B0-0BA2-4734-B9B4-BC2B2E50431D}"/>
          </ac:spMkLst>
        </pc:spChg>
        <pc:picChg chg="add mod modCrop">
          <ac:chgData name="Husband, Victoria" userId="394c82d2-f148-416d-8bbc-e8ce9dd11917" providerId="ADAL" clId="{2F0C1B38-A612-42CB-A37B-41908EAE601D}" dt="2023-08-17T07:14:13.092" v="472" actId="1076"/>
          <ac:picMkLst>
            <pc:docMk/>
            <pc:sldMk cId="3766749049" sldId="279"/>
            <ac:picMk id="5" creationId="{05EC59F2-44B1-F2F1-02B0-335D8E3F64E7}"/>
          </ac:picMkLst>
        </pc:picChg>
        <pc:picChg chg="add mod modCrop">
          <ac:chgData name="Husband, Victoria" userId="394c82d2-f148-416d-8bbc-e8ce9dd11917" providerId="ADAL" clId="{2F0C1B38-A612-42CB-A37B-41908EAE601D}" dt="2023-08-17T07:14:27.409" v="475" actId="1076"/>
          <ac:picMkLst>
            <pc:docMk/>
            <pc:sldMk cId="3766749049" sldId="279"/>
            <ac:picMk id="6" creationId="{0C4AB54A-A161-81CF-4A7F-3DE587963D67}"/>
          </ac:picMkLst>
        </pc:picChg>
        <pc:picChg chg="add mod">
          <ac:chgData name="Husband, Victoria" userId="394c82d2-f148-416d-8bbc-e8ce9dd11917" providerId="ADAL" clId="{2F0C1B38-A612-42CB-A37B-41908EAE601D}" dt="2023-08-17T07:14:09.972" v="471" actId="1076"/>
          <ac:picMkLst>
            <pc:docMk/>
            <pc:sldMk cId="3766749049" sldId="279"/>
            <ac:picMk id="7" creationId="{88E9FE58-5866-4245-1582-E76A1C451EE7}"/>
          </ac:picMkLst>
        </pc:picChg>
        <pc:picChg chg="add mod modCrop">
          <ac:chgData name="Husband, Victoria" userId="394c82d2-f148-416d-8bbc-e8ce9dd11917" providerId="ADAL" clId="{2F0C1B38-A612-42CB-A37B-41908EAE601D}" dt="2023-08-17T07:14:45.588" v="478" actId="14100"/>
          <ac:picMkLst>
            <pc:docMk/>
            <pc:sldMk cId="3766749049" sldId="279"/>
            <ac:picMk id="10" creationId="{08CE9228-A45D-77E1-32BA-2C7E9999072F}"/>
          </ac:picMkLst>
        </pc:picChg>
        <pc:picChg chg="add mod modCrop">
          <ac:chgData name="Husband, Victoria" userId="394c82d2-f148-416d-8bbc-e8ce9dd11917" providerId="ADAL" clId="{2F0C1B38-A612-42CB-A37B-41908EAE601D}" dt="2023-08-17T07:14:19.934" v="474" actId="1076"/>
          <ac:picMkLst>
            <pc:docMk/>
            <pc:sldMk cId="3766749049" sldId="279"/>
            <ac:picMk id="11" creationId="{1752A482-5004-4CB1-3915-D409A2C726BF}"/>
          </ac:picMkLst>
        </pc:picChg>
        <pc:picChg chg="mod">
          <ac:chgData name="Husband, Victoria" userId="394c82d2-f148-416d-8bbc-e8ce9dd11917" providerId="ADAL" clId="{2F0C1B38-A612-42CB-A37B-41908EAE601D}" dt="2023-08-17T07:14:16.159" v="473" actId="1076"/>
          <ac:picMkLst>
            <pc:docMk/>
            <pc:sldMk cId="3766749049" sldId="279"/>
            <ac:picMk id="12" creationId="{B572B290-B875-E7C3-E958-1F6D9A44D77B}"/>
          </ac:picMkLst>
        </pc:picChg>
        <pc:picChg chg="add del mod">
          <ac:chgData name="Husband, Victoria" userId="394c82d2-f148-416d-8bbc-e8ce9dd11917" providerId="ADAL" clId="{2F0C1B38-A612-42CB-A37B-41908EAE601D}" dt="2023-08-16T17:53:38.329" v="45" actId="478"/>
          <ac:picMkLst>
            <pc:docMk/>
            <pc:sldMk cId="3766749049" sldId="279"/>
            <ac:picMk id="13" creationId="{35849585-3549-E152-62F1-7F760035FC0E}"/>
          </ac:picMkLst>
        </pc:picChg>
        <pc:picChg chg="del">
          <ac:chgData name="Husband, Victoria" userId="394c82d2-f148-416d-8bbc-e8ce9dd11917" providerId="ADAL" clId="{2F0C1B38-A612-42CB-A37B-41908EAE601D}" dt="2023-08-16T17:43:59.084" v="0" actId="478"/>
          <ac:picMkLst>
            <pc:docMk/>
            <pc:sldMk cId="3766749049" sldId="279"/>
            <ac:picMk id="14" creationId="{E30D7C75-F77B-A812-0DDE-78B2E748A4E9}"/>
          </ac:picMkLst>
        </pc:picChg>
        <pc:picChg chg="add del mod">
          <ac:chgData name="Husband, Victoria" userId="394c82d2-f148-416d-8bbc-e8ce9dd11917" providerId="ADAL" clId="{2F0C1B38-A612-42CB-A37B-41908EAE601D}" dt="2023-08-16T17:54:15.844" v="47" actId="478"/>
          <ac:picMkLst>
            <pc:docMk/>
            <pc:sldMk cId="3766749049" sldId="279"/>
            <ac:picMk id="16" creationId="{9207BCE4-5A8F-2799-EEAF-9DAB081A0635}"/>
          </ac:picMkLst>
        </pc:picChg>
        <pc:picChg chg="mod">
          <ac:chgData name="Husband, Victoria" userId="394c82d2-f148-416d-8bbc-e8ce9dd11917" providerId="ADAL" clId="{2F0C1B38-A612-42CB-A37B-41908EAE601D}" dt="2023-08-17T07:14:33.690" v="476" actId="1076"/>
          <ac:picMkLst>
            <pc:docMk/>
            <pc:sldMk cId="3766749049" sldId="279"/>
            <ac:picMk id="17" creationId="{D37EAB95-1078-1AFC-FA6C-52461E8A5BB8}"/>
          </ac:picMkLst>
        </pc:picChg>
        <pc:picChg chg="del">
          <ac:chgData name="Husband, Victoria" userId="394c82d2-f148-416d-8bbc-e8ce9dd11917" providerId="ADAL" clId="{2F0C1B38-A612-42CB-A37B-41908EAE601D}" dt="2023-08-16T17:44:01.759" v="1" actId="478"/>
          <ac:picMkLst>
            <pc:docMk/>
            <pc:sldMk cId="3766749049" sldId="279"/>
            <ac:picMk id="19" creationId="{2C6CA12F-7F07-6437-E2CF-DBE92B8F246E}"/>
          </ac:picMkLst>
        </pc:picChg>
        <pc:picChg chg="add mod modCrop">
          <ac:chgData name="Husband, Victoria" userId="394c82d2-f148-416d-8bbc-e8ce9dd11917" providerId="ADAL" clId="{2F0C1B38-A612-42CB-A37B-41908EAE601D}" dt="2023-08-17T07:15:00.702" v="480" actId="14100"/>
          <ac:picMkLst>
            <pc:docMk/>
            <pc:sldMk cId="3766749049" sldId="279"/>
            <ac:picMk id="20" creationId="{221178B9-2DCE-3694-6A5A-87D65B90DB87}"/>
          </ac:picMkLst>
        </pc:picChg>
        <pc:picChg chg="del">
          <ac:chgData name="Husband, Victoria" userId="394c82d2-f148-416d-8bbc-e8ce9dd11917" providerId="ADAL" clId="{2F0C1B38-A612-42CB-A37B-41908EAE601D}" dt="2023-08-16T17:44:03.563" v="2" actId="478"/>
          <ac:picMkLst>
            <pc:docMk/>
            <pc:sldMk cId="3766749049" sldId="279"/>
            <ac:picMk id="21" creationId="{2BAF1ABE-6D4E-DC57-677A-5B04FC5E491F}"/>
          </ac:picMkLst>
        </pc:picChg>
      </pc:sldChg>
      <pc:sldChg chg="addSp delSp modSp mod">
        <pc:chgData name="Husband, Victoria" userId="394c82d2-f148-416d-8bbc-e8ce9dd11917" providerId="ADAL" clId="{2F0C1B38-A612-42CB-A37B-41908EAE601D}" dt="2023-08-16T18:33:11.410" v="236" actId="14100"/>
        <pc:sldMkLst>
          <pc:docMk/>
          <pc:sldMk cId="1706969383" sldId="310"/>
        </pc:sldMkLst>
        <pc:picChg chg="add del mod">
          <ac:chgData name="Husband, Victoria" userId="394c82d2-f148-416d-8bbc-e8ce9dd11917" providerId="ADAL" clId="{2F0C1B38-A612-42CB-A37B-41908EAE601D}" dt="2023-08-16T18:24:13.514" v="196" actId="478"/>
          <ac:picMkLst>
            <pc:docMk/>
            <pc:sldMk cId="1706969383" sldId="310"/>
            <ac:picMk id="7" creationId="{72E0177B-FA20-4EEC-057C-BB76EE6D4D21}"/>
          </ac:picMkLst>
        </pc:picChg>
        <pc:picChg chg="add mod">
          <ac:chgData name="Husband, Victoria" userId="394c82d2-f148-416d-8bbc-e8ce9dd11917" providerId="ADAL" clId="{2F0C1B38-A612-42CB-A37B-41908EAE601D}" dt="2023-08-16T18:28:16.577" v="210" actId="14100"/>
          <ac:picMkLst>
            <pc:docMk/>
            <pc:sldMk cId="1706969383" sldId="310"/>
            <ac:picMk id="8" creationId="{4E7BD4B0-2353-FF81-3B61-A273617C7428}"/>
          </ac:picMkLst>
        </pc:picChg>
        <pc:picChg chg="add mod">
          <ac:chgData name="Husband, Victoria" userId="394c82d2-f148-416d-8bbc-e8ce9dd11917" providerId="ADAL" clId="{2F0C1B38-A612-42CB-A37B-41908EAE601D}" dt="2023-08-16T18:33:11.410" v="236" actId="14100"/>
          <ac:picMkLst>
            <pc:docMk/>
            <pc:sldMk cId="1706969383" sldId="310"/>
            <ac:picMk id="12" creationId="{227B8B4D-3585-9E99-2527-0E620D4EAB3D}"/>
          </ac:picMkLst>
        </pc:picChg>
        <pc:picChg chg="del mod">
          <ac:chgData name="Husband, Victoria" userId="394c82d2-f148-416d-8bbc-e8ce9dd11917" providerId="ADAL" clId="{2F0C1B38-A612-42CB-A37B-41908EAE601D}" dt="2023-08-16T18:23:33.730" v="190" actId="478"/>
          <ac:picMkLst>
            <pc:docMk/>
            <pc:sldMk cId="1706969383" sldId="310"/>
            <ac:picMk id="14" creationId="{1BC05DE5-CFC1-1F61-1074-5D3B1C919646}"/>
          </ac:picMkLst>
        </pc:picChg>
        <pc:picChg chg="mod">
          <ac:chgData name="Husband, Victoria" userId="394c82d2-f148-416d-8bbc-e8ce9dd11917" providerId="ADAL" clId="{2F0C1B38-A612-42CB-A37B-41908EAE601D}" dt="2023-08-16T18:32:59.509" v="235" actId="14100"/>
          <ac:picMkLst>
            <pc:docMk/>
            <pc:sldMk cId="1706969383" sldId="310"/>
            <ac:picMk id="16" creationId="{A42A7CAE-4A73-642A-F369-371397581731}"/>
          </ac:picMkLst>
        </pc:picChg>
        <pc:picChg chg="del mod">
          <ac:chgData name="Husband, Victoria" userId="394c82d2-f148-416d-8bbc-e8ce9dd11917" providerId="ADAL" clId="{2F0C1B38-A612-42CB-A37B-41908EAE601D}" dt="2023-08-16T18:23:37.742" v="194" actId="478"/>
          <ac:picMkLst>
            <pc:docMk/>
            <pc:sldMk cId="1706969383" sldId="310"/>
            <ac:picMk id="17" creationId="{9935A4FF-4B8A-0422-4D89-DA15D5882689}"/>
          </ac:picMkLst>
        </pc:picChg>
        <pc:picChg chg="del mod">
          <ac:chgData name="Husband, Victoria" userId="394c82d2-f148-416d-8bbc-e8ce9dd11917" providerId="ADAL" clId="{2F0C1B38-A612-42CB-A37B-41908EAE601D}" dt="2023-08-16T18:23:36.141" v="192" actId="478"/>
          <ac:picMkLst>
            <pc:docMk/>
            <pc:sldMk cId="1706969383" sldId="310"/>
            <ac:picMk id="18" creationId="{18DB5222-2A2C-E5BB-EBAD-0B1BC4DA1557}"/>
          </ac:picMkLst>
        </pc:picChg>
        <pc:picChg chg="add mod">
          <ac:chgData name="Husband, Victoria" userId="394c82d2-f148-416d-8bbc-e8ce9dd11917" providerId="ADAL" clId="{2F0C1B38-A612-42CB-A37B-41908EAE601D}" dt="2023-08-16T18:27:18.647" v="203" actId="14100"/>
          <ac:picMkLst>
            <pc:docMk/>
            <pc:sldMk cId="1706969383" sldId="310"/>
            <ac:picMk id="19" creationId="{F817DCCB-699E-0F94-646E-34E5D29C6A97}"/>
          </ac:picMkLst>
        </pc:picChg>
      </pc:sldChg>
      <pc:sldChg chg="modSp add del mod">
        <pc:chgData name="Husband, Victoria" userId="394c82d2-f148-416d-8bbc-e8ce9dd11917" providerId="ADAL" clId="{2F0C1B38-A612-42CB-A37B-41908EAE601D}" dt="2023-08-17T07:28:00.194" v="558" actId="14100"/>
        <pc:sldMkLst>
          <pc:docMk/>
          <pc:sldMk cId="1951639487" sldId="314"/>
        </pc:sldMkLst>
        <pc:spChg chg="mod">
          <ac:chgData name="Husband, Victoria" userId="394c82d2-f148-416d-8bbc-e8ce9dd11917" providerId="ADAL" clId="{2F0C1B38-A612-42CB-A37B-41908EAE601D}" dt="2023-08-17T07:28:00.194" v="558" actId="14100"/>
          <ac:spMkLst>
            <pc:docMk/>
            <pc:sldMk cId="1951639487" sldId="314"/>
            <ac:spMk id="2" creationId="{FF60BBBD-528C-81CE-8791-89C973D6A0EB}"/>
          </ac:spMkLst>
        </pc:spChg>
        <pc:spChg chg="mod">
          <ac:chgData name="Husband, Victoria" userId="394c82d2-f148-416d-8bbc-e8ce9dd11917" providerId="ADAL" clId="{2F0C1B38-A612-42CB-A37B-41908EAE601D}" dt="2023-08-17T07:27:50.227" v="557" actId="1076"/>
          <ac:spMkLst>
            <pc:docMk/>
            <pc:sldMk cId="1951639487" sldId="314"/>
            <ac:spMk id="8" creationId="{57F8C149-DEAE-607C-4172-94EC44B64FC9}"/>
          </ac:spMkLst>
        </pc:spChg>
      </pc:sldChg>
      <pc:sldChg chg="modSp mod">
        <pc:chgData name="Husband, Victoria" userId="394c82d2-f148-416d-8bbc-e8ce9dd11917" providerId="ADAL" clId="{2F0C1B38-A612-42CB-A37B-41908EAE601D}" dt="2023-08-16T18:34:30.565" v="287" actId="20577"/>
        <pc:sldMkLst>
          <pc:docMk/>
          <pc:sldMk cId="2028901584" sldId="315"/>
        </pc:sldMkLst>
        <pc:spChg chg="mod">
          <ac:chgData name="Husband, Victoria" userId="394c82d2-f148-416d-8bbc-e8ce9dd11917" providerId="ADAL" clId="{2F0C1B38-A612-42CB-A37B-41908EAE601D}" dt="2023-08-16T18:34:30.565" v="287" actId="20577"/>
          <ac:spMkLst>
            <pc:docMk/>
            <pc:sldMk cId="2028901584" sldId="315"/>
            <ac:spMk id="4" creationId="{C9604C85-00D4-8386-1A50-51182B3D43B9}"/>
          </ac:spMkLst>
        </pc:spChg>
      </pc:sldChg>
      <pc:sldChg chg="addSp delSp modSp mod">
        <pc:chgData name="Husband, Victoria" userId="394c82d2-f148-416d-8bbc-e8ce9dd11917" providerId="ADAL" clId="{2F0C1B38-A612-42CB-A37B-41908EAE601D}" dt="2023-08-17T07:25:02.101" v="539" actId="1076"/>
        <pc:sldMkLst>
          <pc:docMk/>
          <pc:sldMk cId="166632526" sldId="317"/>
        </pc:sldMkLst>
        <pc:spChg chg="mod">
          <ac:chgData name="Husband, Victoria" userId="394c82d2-f148-416d-8bbc-e8ce9dd11917" providerId="ADAL" clId="{2F0C1B38-A612-42CB-A37B-41908EAE601D}" dt="2023-08-17T07:24:56.977" v="538" actId="1076"/>
          <ac:spMkLst>
            <pc:docMk/>
            <pc:sldMk cId="166632526" sldId="317"/>
            <ac:spMk id="2" creationId="{71C7FEFB-9917-F674-870C-D5223067D192}"/>
          </ac:spMkLst>
        </pc:spChg>
        <pc:spChg chg="mod">
          <ac:chgData name="Husband, Victoria" userId="394c82d2-f148-416d-8bbc-e8ce9dd11917" providerId="ADAL" clId="{2F0C1B38-A612-42CB-A37B-41908EAE601D}" dt="2023-08-17T07:24:10.904" v="535" actId="1076"/>
          <ac:spMkLst>
            <pc:docMk/>
            <pc:sldMk cId="166632526" sldId="317"/>
            <ac:spMk id="3" creationId="{3E8D5E00-9DF8-7E0F-4737-EEEC7E7ECE44}"/>
          </ac:spMkLst>
        </pc:spChg>
        <pc:spChg chg="mod">
          <ac:chgData name="Husband, Victoria" userId="394c82d2-f148-416d-8bbc-e8ce9dd11917" providerId="ADAL" clId="{2F0C1B38-A612-42CB-A37B-41908EAE601D}" dt="2023-08-17T07:23:57.119" v="533" actId="1076"/>
          <ac:spMkLst>
            <pc:docMk/>
            <pc:sldMk cId="166632526" sldId="317"/>
            <ac:spMk id="10" creationId="{34B54412-2378-A34F-A9A9-BA38684ACFDE}"/>
          </ac:spMkLst>
        </pc:spChg>
        <pc:picChg chg="mod">
          <ac:chgData name="Husband, Victoria" userId="394c82d2-f148-416d-8bbc-e8ce9dd11917" providerId="ADAL" clId="{2F0C1B38-A612-42CB-A37B-41908EAE601D}" dt="2023-08-17T07:24:03.488" v="534" actId="1076"/>
          <ac:picMkLst>
            <pc:docMk/>
            <pc:sldMk cId="166632526" sldId="317"/>
            <ac:picMk id="6" creationId="{740F3A5D-1D39-156E-7BC1-F0DDC1F324F9}"/>
          </ac:picMkLst>
        </pc:picChg>
        <pc:picChg chg="add mod modCrop">
          <ac:chgData name="Husband, Victoria" userId="394c82d2-f148-416d-8bbc-e8ce9dd11917" providerId="ADAL" clId="{2F0C1B38-A612-42CB-A37B-41908EAE601D}" dt="2023-08-17T07:23:24.822" v="528" actId="14100"/>
          <ac:picMkLst>
            <pc:docMk/>
            <pc:sldMk cId="166632526" sldId="317"/>
            <ac:picMk id="7" creationId="{60B6BCE5-2A59-B374-5BD7-AD9A6B277657}"/>
          </ac:picMkLst>
        </pc:picChg>
        <pc:picChg chg="del">
          <ac:chgData name="Husband, Victoria" userId="394c82d2-f148-416d-8bbc-e8ce9dd11917" providerId="ADAL" clId="{2F0C1B38-A612-42CB-A37B-41908EAE601D}" dt="2023-08-17T07:17:47.188" v="482" actId="478"/>
          <ac:picMkLst>
            <pc:docMk/>
            <pc:sldMk cId="166632526" sldId="317"/>
            <ac:picMk id="12" creationId="{B572B290-B875-E7C3-E958-1F6D9A44D77B}"/>
          </ac:picMkLst>
        </pc:picChg>
        <pc:picChg chg="mod">
          <ac:chgData name="Husband, Victoria" userId="394c82d2-f148-416d-8bbc-e8ce9dd11917" providerId="ADAL" clId="{2F0C1B38-A612-42CB-A37B-41908EAE601D}" dt="2023-08-17T07:25:02.101" v="539" actId="1076"/>
          <ac:picMkLst>
            <pc:docMk/>
            <pc:sldMk cId="166632526" sldId="317"/>
            <ac:picMk id="13" creationId="{4C9A567D-3A38-2908-D9D4-DE7C472232D2}"/>
          </ac:picMkLst>
        </pc:picChg>
        <pc:picChg chg="del">
          <ac:chgData name="Husband, Victoria" userId="394c82d2-f148-416d-8bbc-e8ce9dd11917" providerId="ADAL" clId="{2F0C1B38-A612-42CB-A37B-41908EAE601D}" dt="2023-08-17T07:17:48.878" v="483" actId="478"/>
          <ac:picMkLst>
            <pc:docMk/>
            <pc:sldMk cId="166632526" sldId="317"/>
            <ac:picMk id="14" creationId="{E30D7C75-F77B-A812-0DDE-78B2E748A4E9}"/>
          </ac:picMkLst>
        </pc:picChg>
        <pc:picChg chg="mod">
          <ac:chgData name="Husband, Victoria" userId="394c82d2-f148-416d-8bbc-e8ce9dd11917" providerId="ADAL" clId="{2F0C1B38-A612-42CB-A37B-41908EAE601D}" dt="2023-08-17T07:24:23.166" v="537" actId="1076"/>
          <ac:picMkLst>
            <pc:docMk/>
            <pc:sldMk cId="166632526" sldId="317"/>
            <ac:picMk id="16" creationId="{A3DE54AC-7258-C488-70E2-9D94EFBD9613}"/>
          </ac:picMkLst>
        </pc:picChg>
        <pc:picChg chg="del">
          <ac:chgData name="Husband, Victoria" userId="394c82d2-f148-416d-8bbc-e8ce9dd11917" providerId="ADAL" clId="{2F0C1B38-A612-42CB-A37B-41908EAE601D}" dt="2023-08-17T07:17:50.495" v="484" actId="478"/>
          <ac:picMkLst>
            <pc:docMk/>
            <pc:sldMk cId="166632526" sldId="317"/>
            <ac:picMk id="17" creationId="{D37EAB95-1078-1AFC-FA6C-52461E8A5BB8}"/>
          </ac:picMkLst>
        </pc:picChg>
        <pc:picChg chg="del">
          <ac:chgData name="Husband, Victoria" userId="394c82d2-f148-416d-8bbc-e8ce9dd11917" providerId="ADAL" clId="{2F0C1B38-A612-42CB-A37B-41908EAE601D}" dt="2023-08-17T07:17:52.142" v="485" actId="478"/>
          <ac:picMkLst>
            <pc:docMk/>
            <pc:sldMk cId="166632526" sldId="317"/>
            <ac:picMk id="19" creationId="{2C6CA12F-7F07-6437-E2CF-DBE92B8F246E}"/>
          </ac:picMkLst>
        </pc:picChg>
        <pc:picChg chg="del">
          <ac:chgData name="Husband, Victoria" userId="394c82d2-f148-416d-8bbc-e8ce9dd11917" providerId="ADAL" clId="{2F0C1B38-A612-42CB-A37B-41908EAE601D}" dt="2023-08-17T07:17:53.902" v="486" actId="478"/>
          <ac:picMkLst>
            <pc:docMk/>
            <pc:sldMk cId="166632526" sldId="317"/>
            <ac:picMk id="21" creationId="{2BAF1ABE-6D4E-DC57-677A-5B04FC5E491F}"/>
          </ac:picMkLst>
        </pc:picChg>
      </pc:sldChg>
      <pc:sldChg chg="addSp delSp modSp mod">
        <pc:chgData name="Husband, Victoria" userId="394c82d2-f148-416d-8bbc-e8ce9dd11917" providerId="ADAL" clId="{2F0C1B38-A612-42CB-A37B-41908EAE601D}" dt="2023-08-16T19:16:25.215" v="359" actId="14100"/>
        <pc:sldMkLst>
          <pc:docMk/>
          <pc:sldMk cId="2139688721" sldId="318"/>
        </pc:sldMkLst>
        <pc:picChg chg="add mod">
          <ac:chgData name="Husband, Victoria" userId="394c82d2-f148-416d-8bbc-e8ce9dd11917" providerId="ADAL" clId="{2F0C1B38-A612-42CB-A37B-41908EAE601D}" dt="2023-08-16T19:06:28.985" v="331" actId="14100"/>
          <ac:picMkLst>
            <pc:docMk/>
            <pc:sldMk cId="2139688721" sldId="318"/>
            <ac:picMk id="3" creationId="{EFF4A468-D008-D081-29C7-5D8CE946945A}"/>
          </ac:picMkLst>
        </pc:picChg>
        <pc:picChg chg="add mod">
          <ac:chgData name="Husband, Victoria" userId="394c82d2-f148-416d-8bbc-e8ce9dd11917" providerId="ADAL" clId="{2F0C1B38-A612-42CB-A37B-41908EAE601D}" dt="2023-08-16T19:07:42.891" v="337" actId="14100"/>
          <ac:picMkLst>
            <pc:docMk/>
            <pc:sldMk cId="2139688721" sldId="318"/>
            <ac:picMk id="9" creationId="{8CF4396A-68EF-D5A2-3CBC-64280214E84D}"/>
          </ac:picMkLst>
        </pc:picChg>
        <pc:picChg chg="add mod">
          <ac:chgData name="Husband, Victoria" userId="394c82d2-f148-416d-8bbc-e8ce9dd11917" providerId="ADAL" clId="{2F0C1B38-A612-42CB-A37B-41908EAE601D}" dt="2023-08-16T19:06:58.688" v="333" actId="14100"/>
          <ac:picMkLst>
            <pc:docMk/>
            <pc:sldMk cId="2139688721" sldId="318"/>
            <ac:picMk id="10" creationId="{586E8867-F172-751B-A93D-94D58CB34707}"/>
          </ac:picMkLst>
        </pc:picChg>
        <pc:picChg chg="add mod">
          <ac:chgData name="Husband, Victoria" userId="394c82d2-f148-416d-8bbc-e8ce9dd11917" providerId="ADAL" clId="{2F0C1B38-A612-42CB-A37B-41908EAE601D}" dt="2023-08-16T19:08:04.928" v="339" actId="14100"/>
          <ac:picMkLst>
            <pc:docMk/>
            <pc:sldMk cId="2139688721" sldId="318"/>
            <ac:picMk id="12" creationId="{57971DE6-CBAE-26C1-6312-F47898F112D7}"/>
          </ac:picMkLst>
        </pc:picChg>
        <pc:picChg chg="add mod">
          <ac:chgData name="Husband, Victoria" userId="394c82d2-f148-416d-8bbc-e8ce9dd11917" providerId="ADAL" clId="{2F0C1B38-A612-42CB-A37B-41908EAE601D}" dt="2023-08-16T19:08:25.003" v="340" actId="1076"/>
          <ac:picMkLst>
            <pc:docMk/>
            <pc:sldMk cId="2139688721" sldId="318"/>
            <ac:picMk id="13" creationId="{14B63839-DEBB-A2F8-3339-A31EA744BE74}"/>
          </ac:picMkLst>
        </pc:picChg>
        <pc:picChg chg="del mod">
          <ac:chgData name="Husband, Victoria" userId="394c82d2-f148-416d-8bbc-e8ce9dd11917" providerId="ADAL" clId="{2F0C1B38-A612-42CB-A37B-41908EAE601D}" dt="2023-08-16T18:30:26.209" v="224" actId="478"/>
          <ac:picMkLst>
            <pc:docMk/>
            <pc:sldMk cId="2139688721" sldId="318"/>
            <ac:picMk id="14" creationId="{1BC05DE5-CFC1-1F61-1074-5D3B1C919646}"/>
          </ac:picMkLst>
        </pc:picChg>
        <pc:picChg chg="mod">
          <ac:chgData name="Husband, Victoria" userId="394c82d2-f148-416d-8bbc-e8ce9dd11917" providerId="ADAL" clId="{2F0C1B38-A612-42CB-A37B-41908EAE601D}" dt="2023-08-16T19:07:17.805" v="335" actId="14100"/>
          <ac:picMkLst>
            <pc:docMk/>
            <pc:sldMk cId="2139688721" sldId="318"/>
            <ac:picMk id="16" creationId="{A42A7CAE-4A73-642A-F369-371397581731}"/>
          </ac:picMkLst>
        </pc:picChg>
        <pc:picChg chg="del mod">
          <ac:chgData name="Husband, Victoria" userId="394c82d2-f148-416d-8bbc-e8ce9dd11917" providerId="ADAL" clId="{2F0C1B38-A612-42CB-A37B-41908EAE601D}" dt="2023-08-16T18:30:41.564" v="227" actId="478"/>
          <ac:picMkLst>
            <pc:docMk/>
            <pc:sldMk cId="2139688721" sldId="318"/>
            <ac:picMk id="17" creationId="{9935A4FF-4B8A-0422-4D89-DA15D5882689}"/>
          </ac:picMkLst>
        </pc:picChg>
        <pc:picChg chg="del">
          <ac:chgData name="Husband, Victoria" userId="394c82d2-f148-416d-8bbc-e8ce9dd11917" providerId="ADAL" clId="{2F0C1B38-A612-42CB-A37B-41908EAE601D}" dt="2023-08-16T18:30:39.763" v="225" actId="478"/>
          <ac:picMkLst>
            <pc:docMk/>
            <pc:sldMk cId="2139688721" sldId="318"/>
            <ac:picMk id="18" creationId="{18DB5222-2A2C-E5BB-EBAD-0B1BC4DA1557}"/>
          </ac:picMkLst>
        </pc:picChg>
        <pc:picChg chg="del mod">
          <ac:chgData name="Husband, Victoria" userId="394c82d2-f148-416d-8bbc-e8ce9dd11917" providerId="ADAL" clId="{2F0C1B38-A612-42CB-A37B-41908EAE601D}" dt="2023-08-16T18:30:24.019" v="222" actId="478"/>
          <ac:picMkLst>
            <pc:docMk/>
            <pc:sldMk cId="2139688721" sldId="318"/>
            <ac:picMk id="19" creationId="{9E36CC99-8A20-D564-3B54-F7DB667A4765}"/>
          </ac:picMkLst>
        </pc:picChg>
        <pc:picChg chg="add mod modCrop">
          <ac:chgData name="Husband, Victoria" userId="394c82d2-f148-416d-8bbc-e8ce9dd11917" providerId="ADAL" clId="{2F0C1B38-A612-42CB-A37B-41908EAE601D}" dt="2023-08-16T19:09:23.753" v="346" actId="14100"/>
          <ac:picMkLst>
            <pc:docMk/>
            <pc:sldMk cId="2139688721" sldId="318"/>
            <ac:picMk id="22" creationId="{4B6E8CB5-2609-28F6-CD53-C0148E9FC28B}"/>
          </ac:picMkLst>
        </pc:picChg>
        <pc:picChg chg="del mod">
          <ac:chgData name="Husband, Victoria" userId="394c82d2-f148-416d-8bbc-e8ce9dd11917" providerId="ADAL" clId="{2F0C1B38-A612-42CB-A37B-41908EAE601D}" dt="2023-08-16T18:30:22.016" v="220" actId="478"/>
          <ac:picMkLst>
            <pc:docMk/>
            <pc:sldMk cId="2139688721" sldId="318"/>
            <ac:picMk id="27" creationId="{59FB0FD9-68AE-B9E6-3D22-236393415CAC}"/>
          </ac:picMkLst>
        </pc:picChg>
        <pc:picChg chg="mod">
          <ac:chgData name="Husband, Victoria" userId="394c82d2-f148-416d-8bbc-e8ce9dd11917" providerId="ADAL" clId="{2F0C1B38-A612-42CB-A37B-41908EAE601D}" dt="2023-08-16T19:05:56.384" v="328" actId="14100"/>
          <ac:picMkLst>
            <pc:docMk/>
            <pc:sldMk cId="2139688721" sldId="318"/>
            <ac:picMk id="28" creationId="{A56E03B8-B7D4-35EB-A076-D1BCB12F4F87}"/>
          </ac:picMkLst>
        </pc:picChg>
        <pc:picChg chg="add del mod">
          <ac:chgData name="Husband, Victoria" userId="394c82d2-f148-416d-8bbc-e8ce9dd11917" providerId="ADAL" clId="{2F0C1B38-A612-42CB-A37B-41908EAE601D}" dt="2023-08-16T19:14:48.282" v="350" actId="478"/>
          <ac:picMkLst>
            <pc:docMk/>
            <pc:sldMk cId="2139688721" sldId="318"/>
            <ac:picMk id="29" creationId="{397EB6C7-30F0-2553-171D-A721F182B654}"/>
          </ac:picMkLst>
        </pc:picChg>
        <pc:picChg chg="add mod modCrop">
          <ac:chgData name="Husband, Victoria" userId="394c82d2-f148-416d-8bbc-e8ce9dd11917" providerId="ADAL" clId="{2F0C1B38-A612-42CB-A37B-41908EAE601D}" dt="2023-08-16T19:16:25.215" v="359" actId="14100"/>
          <ac:picMkLst>
            <pc:docMk/>
            <pc:sldMk cId="2139688721" sldId="318"/>
            <ac:picMk id="31" creationId="{79B5D68D-0E76-4FC3-A716-751A3446D63F}"/>
          </ac:picMkLst>
        </pc:picChg>
      </pc:sldChg>
      <pc:sldChg chg="addSp delSp modSp mod">
        <pc:chgData name="Husband, Victoria" userId="394c82d2-f148-416d-8bbc-e8ce9dd11917" providerId="ADAL" clId="{2F0C1B38-A612-42CB-A37B-41908EAE601D}" dt="2023-08-17T07:57:34.725" v="561" actId="20577"/>
        <pc:sldMkLst>
          <pc:docMk/>
          <pc:sldMk cId="3533782077" sldId="319"/>
        </pc:sldMkLst>
        <pc:spChg chg="mod">
          <ac:chgData name="Husband, Victoria" userId="394c82d2-f148-416d-8bbc-e8ce9dd11917" providerId="ADAL" clId="{2F0C1B38-A612-42CB-A37B-41908EAE601D}" dt="2023-08-17T07:57:34.725" v="561" actId="20577"/>
          <ac:spMkLst>
            <pc:docMk/>
            <pc:sldMk cId="3533782077" sldId="319"/>
            <ac:spMk id="4" creationId="{EC6D911F-C33B-F971-00EE-D2250A502A33}"/>
          </ac:spMkLst>
        </pc:spChg>
        <pc:picChg chg="add mod modCrop">
          <ac:chgData name="Husband, Victoria" userId="394c82d2-f148-416d-8bbc-e8ce9dd11917" providerId="ADAL" clId="{2F0C1B38-A612-42CB-A37B-41908EAE601D}" dt="2023-08-16T19:21:02.684" v="374" actId="732"/>
          <ac:picMkLst>
            <pc:docMk/>
            <pc:sldMk cId="3533782077" sldId="319"/>
            <ac:picMk id="7" creationId="{09E92576-4C46-DDEE-E6AD-7373D2C7DE8E}"/>
          </ac:picMkLst>
        </pc:picChg>
        <pc:picChg chg="del">
          <ac:chgData name="Husband, Victoria" userId="394c82d2-f148-416d-8bbc-e8ce9dd11917" providerId="ADAL" clId="{2F0C1B38-A612-42CB-A37B-41908EAE601D}" dt="2023-08-16T19:19:01.039" v="362" actId="478"/>
          <ac:picMkLst>
            <pc:docMk/>
            <pc:sldMk cId="3533782077" sldId="319"/>
            <ac:picMk id="14" creationId="{1BC05DE5-CFC1-1F61-1074-5D3B1C919646}"/>
          </ac:picMkLst>
        </pc:picChg>
        <pc:picChg chg="del">
          <ac:chgData name="Husband, Victoria" userId="394c82d2-f148-416d-8bbc-e8ce9dd11917" providerId="ADAL" clId="{2F0C1B38-A612-42CB-A37B-41908EAE601D}" dt="2023-08-16T19:19:02.807" v="363" actId="478"/>
          <ac:picMkLst>
            <pc:docMk/>
            <pc:sldMk cId="3533782077" sldId="319"/>
            <ac:picMk id="16" creationId="{A42A7CAE-4A73-642A-F369-371397581731}"/>
          </ac:picMkLst>
        </pc:picChg>
        <pc:picChg chg="del">
          <ac:chgData name="Husband, Victoria" userId="394c82d2-f148-416d-8bbc-e8ce9dd11917" providerId="ADAL" clId="{2F0C1B38-A612-42CB-A37B-41908EAE601D}" dt="2023-08-16T19:19:06.328" v="365" actId="478"/>
          <ac:picMkLst>
            <pc:docMk/>
            <pc:sldMk cId="3533782077" sldId="319"/>
            <ac:picMk id="17" creationId="{9935A4FF-4B8A-0422-4D89-DA15D5882689}"/>
          </ac:picMkLst>
        </pc:picChg>
        <pc:picChg chg="del">
          <ac:chgData name="Husband, Victoria" userId="394c82d2-f148-416d-8bbc-e8ce9dd11917" providerId="ADAL" clId="{2F0C1B38-A612-42CB-A37B-41908EAE601D}" dt="2023-08-16T19:19:04.531" v="364" actId="478"/>
          <ac:picMkLst>
            <pc:docMk/>
            <pc:sldMk cId="3533782077" sldId="319"/>
            <ac:picMk id="18" creationId="{18DB5222-2A2C-E5BB-EBAD-0B1BC4DA1557}"/>
          </ac:picMkLst>
        </pc:picChg>
        <pc:picChg chg="del">
          <ac:chgData name="Husband, Victoria" userId="394c82d2-f148-416d-8bbc-e8ce9dd11917" providerId="ADAL" clId="{2F0C1B38-A612-42CB-A37B-41908EAE601D}" dt="2023-08-16T19:18:59.097" v="361" actId="478"/>
          <ac:picMkLst>
            <pc:docMk/>
            <pc:sldMk cId="3533782077" sldId="319"/>
            <ac:picMk id="20" creationId="{4989546C-2726-BF17-E71C-492A8114A16C}"/>
          </ac:picMkLst>
        </pc:picChg>
        <pc:picChg chg="del">
          <ac:chgData name="Husband, Victoria" userId="394c82d2-f148-416d-8bbc-e8ce9dd11917" providerId="ADAL" clId="{2F0C1B38-A612-42CB-A37B-41908EAE601D}" dt="2023-08-16T19:18:57.516" v="360" actId="478"/>
          <ac:picMkLst>
            <pc:docMk/>
            <pc:sldMk cId="3533782077" sldId="319"/>
            <ac:picMk id="27" creationId="{4976A95D-F0FD-AF7B-72DA-3E52011A57C5}"/>
          </ac:picMkLst>
        </pc:picChg>
      </pc:sldChg>
      <pc:sldChg chg="add">
        <pc:chgData name="Husband, Victoria" userId="394c82d2-f148-416d-8bbc-e8ce9dd11917" providerId="ADAL" clId="{2F0C1B38-A612-42CB-A37B-41908EAE601D}" dt="2023-08-17T07:17:06.664" v="481"/>
        <pc:sldMkLst>
          <pc:docMk/>
          <pc:sldMk cId="1300600748" sldId="343"/>
        </pc:sldMkLst>
      </pc:sldChg>
    </pc:docChg>
  </pc:docChgLst>
  <pc:docChgLst>
    <pc:chgData name="Saltmarsh, Mike" userId="S::mike.saltmarsh@wjec.co.uk::dffcddf0-7985-4477-9040-ef218e9d025c" providerId="AD" clId="Web-{4E369132-8796-7293-D477-77E1CB855DD4}"/>
    <pc:docChg chg="modSld">
      <pc:chgData name="Saltmarsh, Mike" userId="S::mike.saltmarsh@wjec.co.uk::dffcddf0-7985-4477-9040-ef218e9d025c" providerId="AD" clId="Web-{4E369132-8796-7293-D477-77E1CB855DD4}" dt="2023-10-05T18:02:09.830" v="36" actId="14100"/>
      <pc:docMkLst>
        <pc:docMk/>
      </pc:docMkLst>
      <pc:sldChg chg="modSp">
        <pc:chgData name="Saltmarsh, Mike" userId="S::mike.saltmarsh@wjec.co.uk::dffcddf0-7985-4477-9040-ef218e9d025c" providerId="AD" clId="Web-{4E369132-8796-7293-D477-77E1CB855DD4}" dt="2023-10-05T18:02:09.830" v="36" actId="14100"/>
        <pc:sldMkLst>
          <pc:docMk/>
          <pc:sldMk cId="73952231" sldId="306"/>
        </pc:sldMkLst>
        <pc:spChg chg="mod">
          <ac:chgData name="Saltmarsh, Mike" userId="S::mike.saltmarsh@wjec.co.uk::dffcddf0-7985-4477-9040-ef218e9d025c" providerId="AD" clId="Web-{4E369132-8796-7293-D477-77E1CB855DD4}" dt="2023-10-05T18:01:01.812" v="9" actId="14100"/>
          <ac:spMkLst>
            <pc:docMk/>
            <pc:sldMk cId="73952231" sldId="306"/>
            <ac:spMk id="12" creationId="{9F6F1BD9-ADBA-1DA7-9C8E-6BACF108EABC}"/>
          </ac:spMkLst>
        </pc:spChg>
        <pc:spChg chg="mod">
          <ac:chgData name="Saltmarsh, Mike" userId="S::mike.saltmarsh@wjec.co.uk::dffcddf0-7985-4477-9040-ef218e9d025c" providerId="AD" clId="Web-{4E369132-8796-7293-D477-77E1CB855DD4}" dt="2023-10-05T18:01:40.001" v="23" actId="14100"/>
          <ac:spMkLst>
            <pc:docMk/>
            <pc:sldMk cId="73952231" sldId="306"/>
            <ac:spMk id="22" creationId="{3F7BFAB4-D77C-6729-4EF5-0F78CEF092A4}"/>
          </ac:spMkLst>
        </pc:spChg>
        <pc:spChg chg="mod">
          <ac:chgData name="Saltmarsh, Mike" userId="S::mike.saltmarsh@wjec.co.uk::dffcddf0-7985-4477-9040-ef218e9d025c" providerId="AD" clId="Web-{4E369132-8796-7293-D477-77E1CB855DD4}" dt="2023-10-05T18:02:09.830" v="36" actId="14100"/>
          <ac:spMkLst>
            <pc:docMk/>
            <pc:sldMk cId="73952231" sldId="306"/>
            <ac:spMk id="30" creationId="{B3BBA5D5-96B0-D827-80DA-B6A0DBEA8941}"/>
          </ac:spMkLst>
        </pc:spChg>
      </pc:sldChg>
    </pc:docChg>
  </pc:docChgLst>
  <pc:docChgLst>
    <pc:chgData name="Husband, Victoria" userId="394c82d2-f148-416d-8bbc-e8ce9dd11917" providerId="ADAL" clId="{54984711-A0E5-4FE8-9415-117B1AED6AD5}"/>
    <pc:docChg chg="undo redo custSel addSld delSld modSld sldOrd">
      <pc:chgData name="Husband, Victoria" userId="394c82d2-f148-416d-8bbc-e8ce9dd11917" providerId="ADAL" clId="{54984711-A0E5-4FE8-9415-117B1AED6AD5}" dt="2023-06-22T07:19:58.242" v="1459" actId="1076"/>
      <pc:docMkLst>
        <pc:docMk/>
      </pc:docMkLst>
      <pc:sldChg chg="addSp delSp modSp mod">
        <pc:chgData name="Husband, Victoria" userId="394c82d2-f148-416d-8bbc-e8ce9dd11917" providerId="ADAL" clId="{54984711-A0E5-4FE8-9415-117B1AED6AD5}" dt="2023-06-22T06:05:30.157" v="298" actId="14100"/>
        <pc:sldMkLst>
          <pc:docMk/>
          <pc:sldMk cId="3766749049" sldId="279"/>
        </pc:sldMkLst>
        <pc:spChg chg="mod">
          <ac:chgData name="Husband, Victoria" userId="394c82d2-f148-416d-8bbc-e8ce9dd11917" providerId="ADAL" clId="{54984711-A0E5-4FE8-9415-117B1AED6AD5}" dt="2023-06-22T06:04:37.010" v="293" actId="122"/>
          <ac:spMkLst>
            <pc:docMk/>
            <pc:sldMk cId="3766749049" sldId="279"/>
            <ac:spMk id="2" creationId="{CCFCF381-611C-4DD4-AD1E-2604E6AD3590}"/>
          </ac:spMkLst>
        </pc:spChg>
        <pc:spChg chg="add del mod">
          <ac:chgData name="Husband, Victoria" userId="394c82d2-f148-416d-8bbc-e8ce9dd11917" providerId="ADAL" clId="{54984711-A0E5-4FE8-9415-117B1AED6AD5}" dt="2023-06-22T05:47:46.171" v="1" actId="478"/>
          <ac:spMkLst>
            <pc:docMk/>
            <pc:sldMk cId="3766749049" sldId="279"/>
            <ac:spMk id="4" creationId="{92060C31-693E-9814-0F76-0A3E63B9E775}"/>
          </ac:spMkLst>
        </pc:spChg>
        <pc:spChg chg="add del mod">
          <ac:chgData name="Husband, Victoria" userId="394c82d2-f148-416d-8bbc-e8ce9dd11917" providerId="ADAL" clId="{54984711-A0E5-4FE8-9415-117B1AED6AD5}" dt="2023-06-22T05:52:03.334" v="44" actId="767"/>
          <ac:spMkLst>
            <pc:docMk/>
            <pc:sldMk cId="3766749049" sldId="279"/>
            <ac:spMk id="6" creationId="{A6DC1166-D8AD-D053-0F89-091CF69B149E}"/>
          </ac:spMkLst>
        </pc:spChg>
        <pc:spChg chg="add mod">
          <ac:chgData name="Husband, Victoria" userId="394c82d2-f148-416d-8bbc-e8ce9dd11917" providerId="ADAL" clId="{54984711-A0E5-4FE8-9415-117B1AED6AD5}" dt="2023-06-22T05:52:47.084" v="50" actId="14100"/>
          <ac:spMkLst>
            <pc:docMk/>
            <pc:sldMk cId="3766749049" sldId="279"/>
            <ac:spMk id="9" creationId="{94C2A51F-51FD-2AE5-00EF-EC32C842378D}"/>
          </ac:spMkLst>
        </pc:spChg>
        <pc:spChg chg="add del mod">
          <ac:chgData name="Husband, Victoria" userId="394c82d2-f148-416d-8bbc-e8ce9dd11917" providerId="ADAL" clId="{54984711-A0E5-4FE8-9415-117B1AED6AD5}" dt="2023-06-22T05:54:24.148" v="61"/>
          <ac:spMkLst>
            <pc:docMk/>
            <pc:sldMk cId="3766749049" sldId="279"/>
            <ac:spMk id="10" creationId="{01C9A880-CEA0-CE95-26E9-545183A82C35}"/>
          </ac:spMkLst>
        </pc:spChg>
        <pc:spChg chg="del">
          <ac:chgData name="Husband, Victoria" userId="394c82d2-f148-416d-8bbc-e8ce9dd11917" providerId="ADAL" clId="{54984711-A0E5-4FE8-9415-117B1AED6AD5}" dt="2023-06-22T05:48:28.678" v="2" actId="478"/>
          <ac:spMkLst>
            <pc:docMk/>
            <pc:sldMk cId="3766749049" sldId="279"/>
            <ac:spMk id="15" creationId="{E69F29B3-C7C3-4D64-9DD2-2B8130439864}"/>
          </ac:spMkLst>
        </pc:spChg>
        <pc:spChg chg="add mod">
          <ac:chgData name="Husband, Victoria" userId="394c82d2-f148-416d-8bbc-e8ce9dd11917" providerId="ADAL" clId="{54984711-A0E5-4FE8-9415-117B1AED6AD5}" dt="2023-06-22T06:03:28.693" v="278" actId="122"/>
          <ac:spMkLst>
            <pc:docMk/>
            <pc:sldMk cId="3766749049" sldId="279"/>
            <ac:spMk id="22" creationId="{844004B0-0BA2-4734-B9B4-BC2B2E50431D}"/>
          </ac:spMkLst>
        </pc:spChg>
        <pc:picChg chg="del">
          <ac:chgData name="Husband, Victoria" userId="394c82d2-f148-416d-8bbc-e8ce9dd11917" providerId="ADAL" clId="{54984711-A0E5-4FE8-9415-117B1AED6AD5}" dt="2023-06-22T05:47:32.373" v="0" actId="478"/>
          <ac:picMkLst>
            <pc:docMk/>
            <pc:sldMk cId="3766749049" sldId="279"/>
            <ac:picMk id="5" creationId="{517301B1-DE99-416F-8131-44C5D38320F3}"/>
          </ac:picMkLst>
        </pc:picChg>
        <pc:picChg chg="add del">
          <ac:chgData name="Husband, Victoria" userId="394c82d2-f148-416d-8bbc-e8ce9dd11917" providerId="ADAL" clId="{54984711-A0E5-4FE8-9415-117B1AED6AD5}" dt="2023-06-22T05:51:53.725" v="30" actId="22"/>
          <ac:picMkLst>
            <pc:docMk/>
            <pc:sldMk cId="3766749049" sldId="279"/>
            <ac:picMk id="8" creationId="{3F236491-E513-C57E-AD33-854BA36651EE}"/>
          </ac:picMkLst>
        </pc:picChg>
        <pc:picChg chg="add mod">
          <ac:chgData name="Husband, Victoria" userId="394c82d2-f148-416d-8bbc-e8ce9dd11917" providerId="ADAL" clId="{54984711-A0E5-4FE8-9415-117B1AED6AD5}" dt="2023-06-22T06:05:03.243" v="294" actId="14100"/>
          <ac:picMkLst>
            <pc:docMk/>
            <pc:sldMk cId="3766749049" sldId="279"/>
            <ac:picMk id="12" creationId="{B572B290-B875-E7C3-E958-1F6D9A44D77B}"/>
          </ac:picMkLst>
        </pc:picChg>
        <pc:picChg chg="add mod modCrop">
          <ac:chgData name="Husband, Victoria" userId="394c82d2-f148-416d-8bbc-e8ce9dd11917" providerId="ADAL" clId="{54984711-A0E5-4FE8-9415-117B1AED6AD5}" dt="2023-06-22T06:05:07.574" v="295" actId="14100"/>
          <ac:picMkLst>
            <pc:docMk/>
            <pc:sldMk cId="3766749049" sldId="279"/>
            <ac:picMk id="14" creationId="{E30D7C75-F77B-A812-0DDE-78B2E748A4E9}"/>
          </ac:picMkLst>
        </pc:picChg>
        <pc:picChg chg="add mod">
          <ac:chgData name="Husband, Victoria" userId="394c82d2-f148-416d-8bbc-e8ce9dd11917" providerId="ADAL" clId="{54984711-A0E5-4FE8-9415-117B1AED6AD5}" dt="2023-06-22T06:05:19.431" v="296" actId="14100"/>
          <ac:picMkLst>
            <pc:docMk/>
            <pc:sldMk cId="3766749049" sldId="279"/>
            <ac:picMk id="17" creationId="{D37EAB95-1078-1AFC-FA6C-52461E8A5BB8}"/>
          </ac:picMkLst>
        </pc:picChg>
        <pc:picChg chg="add mod modCrop">
          <ac:chgData name="Husband, Victoria" userId="394c82d2-f148-416d-8bbc-e8ce9dd11917" providerId="ADAL" clId="{54984711-A0E5-4FE8-9415-117B1AED6AD5}" dt="2023-06-22T06:05:23.297" v="297" actId="14100"/>
          <ac:picMkLst>
            <pc:docMk/>
            <pc:sldMk cId="3766749049" sldId="279"/>
            <ac:picMk id="19" creationId="{2C6CA12F-7F07-6437-E2CF-DBE92B8F246E}"/>
          </ac:picMkLst>
        </pc:picChg>
        <pc:picChg chg="add mod">
          <ac:chgData name="Husband, Victoria" userId="394c82d2-f148-416d-8bbc-e8ce9dd11917" providerId="ADAL" clId="{54984711-A0E5-4FE8-9415-117B1AED6AD5}" dt="2023-06-22T06:05:30.157" v="298" actId="14100"/>
          <ac:picMkLst>
            <pc:docMk/>
            <pc:sldMk cId="3766749049" sldId="279"/>
            <ac:picMk id="21" creationId="{2BAF1ABE-6D4E-DC57-677A-5B04FC5E491F}"/>
          </ac:picMkLst>
        </pc:picChg>
      </pc:sldChg>
      <pc:sldChg chg="addSp delSp modSp mod">
        <pc:chgData name="Husband, Victoria" userId="394c82d2-f148-416d-8bbc-e8ce9dd11917" providerId="ADAL" clId="{54984711-A0E5-4FE8-9415-117B1AED6AD5}" dt="2023-06-22T06:26:04.897" v="556" actId="14100"/>
        <pc:sldMkLst>
          <pc:docMk/>
          <pc:sldMk cId="73952231" sldId="306"/>
        </pc:sldMkLst>
        <pc:spChg chg="add mod">
          <ac:chgData name="Husband, Victoria" userId="394c82d2-f148-416d-8bbc-e8ce9dd11917" providerId="ADAL" clId="{54984711-A0E5-4FE8-9415-117B1AED6AD5}" dt="2023-06-22T06:12:14.939" v="345" actId="14100"/>
          <ac:spMkLst>
            <pc:docMk/>
            <pc:sldMk cId="73952231" sldId="306"/>
            <ac:spMk id="2" creationId="{A7C3ED10-08C2-6970-AA79-0B1D4982C9F9}"/>
          </ac:spMkLst>
        </pc:spChg>
        <pc:spChg chg="mod">
          <ac:chgData name="Husband, Victoria" userId="394c82d2-f148-416d-8bbc-e8ce9dd11917" providerId="ADAL" clId="{54984711-A0E5-4FE8-9415-117B1AED6AD5}" dt="2023-06-22T06:25:57.444" v="555" actId="1076"/>
          <ac:spMkLst>
            <pc:docMk/>
            <pc:sldMk cId="73952231" sldId="306"/>
            <ac:spMk id="3" creationId="{1C85D138-F3D1-463C-8BCA-4744B1EBE0A6}"/>
          </ac:spMkLst>
        </pc:spChg>
        <pc:spChg chg="add mod">
          <ac:chgData name="Husband, Victoria" userId="394c82d2-f148-416d-8bbc-e8ce9dd11917" providerId="ADAL" clId="{54984711-A0E5-4FE8-9415-117B1AED6AD5}" dt="2023-06-22T06:07:37.373" v="315" actId="1076"/>
          <ac:spMkLst>
            <pc:docMk/>
            <pc:sldMk cId="73952231" sldId="306"/>
            <ac:spMk id="6" creationId="{F5BD5741-FB8D-2A07-2D92-04955A0486FD}"/>
          </ac:spMkLst>
        </pc:spChg>
        <pc:spChg chg="add mod">
          <ac:chgData name="Husband, Victoria" userId="394c82d2-f148-416d-8bbc-e8ce9dd11917" providerId="ADAL" clId="{54984711-A0E5-4FE8-9415-117B1AED6AD5}" dt="2023-06-22T06:20:27.453" v="472" actId="14100"/>
          <ac:spMkLst>
            <pc:docMk/>
            <pc:sldMk cId="73952231" sldId="306"/>
            <ac:spMk id="9" creationId="{A06B33AC-E62B-05E5-3CD4-9AA732C47135}"/>
          </ac:spMkLst>
        </pc:spChg>
        <pc:spChg chg="add mod">
          <ac:chgData name="Husband, Victoria" userId="394c82d2-f148-416d-8bbc-e8ce9dd11917" providerId="ADAL" clId="{54984711-A0E5-4FE8-9415-117B1AED6AD5}" dt="2023-06-22T06:20:36.268" v="475" actId="14100"/>
          <ac:spMkLst>
            <pc:docMk/>
            <pc:sldMk cId="73952231" sldId="306"/>
            <ac:spMk id="11" creationId="{6E549B35-EE9B-514F-99D6-7A89E4096E0E}"/>
          </ac:spMkLst>
        </pc:spChg>
        <pc:spChg chg="add mod">
          <ac:chgData name="Husband, Victoria" userId="394c82d2-f148-416d-8bbc-e8ce9dd11917" providerId="ADAL" clId="{54984711-A0E5-4FE8-9415-117B1AED6AD5}" dt="2023-06-22T06:20:45.211" v="478" actId="404"/>
          <ac:spMkLst>
            <pc:docMk/>
            <pc:sldMk cId="73952231" sldId="306"/>
            <ac:spMk id="12" creationId="{9F6F1BD9-ADBA-1DA7-9C8E-6BACF108EABC}"/>
          </ac:spMkLst>
        </pc:spChg>
        <pc:spChg chg="add mod">
          <ac:chgData name="Husband, Victoria" userId="394c82d2-f148-416d-8bbc-e8ce9dd11917" providerId="ADAL" clId="{54984711-A0E5-4FE8-9415-117B1AED6AD5}" dt="2023-06-22T06:20:52.470" v="480" actId="403"/>
          <ac:spMkLst>
            <pc:docMk/>
            <pc:sldMk cId="73952231" sldId="306"/>
            <ac:spMk id="15" creationId="{408C8758-6E88-DB9D-70B6-B6B28165D86C}"/>
          </ac:spMkLst>
        </pc:spChg>
        <pc:spChg chg="add mod">
          <ac:chgData name="Husband, Victoria" userId="394c82d2-f148-416d-8bbc-e8ce9dd11917" providerId="ADAL" clId="{54984711-A0E5-4FE8-9415-117B1AED6AD5}" dt="2023-06-22T06:22:10.645" v="497" actId="14100"/>
          <ac:spMkLst>
            <pc:docMk/>
            <pc:sldMk cId="73952231" sldId="306"/>
            <ac:spMk id="16" creationId="{D720AFB5-0F63-8362-EBDA-EBFD854B0DC2}"/>
          </ac:spMkLst>
        </pc:spChg>
        <pc:spChg chg="add mod">
          <ac:chgData name="Husband, Victoria" userId="394c82d2-f148-416d-8bbc-e8ce9dd11917" providerId="ADAL" clId="{54984711-A0E5-4FE8-9415-117B1AED6AD5}" dt="2023-06-22T06:21:00.270" v="482" actId="403"/>
          <ac:spMkLst>
            <pc:docMk/>
            <pc:sldMk cId="73952231" sldId="306"/>
            <ac:spMk id="18" creationId="{6DA64520-E0AF-4A3D-973A-E30F48DE74E3}"/>
          </ac:spMkLst>
        </pc:spChg>
        <pc:spChg chg="add mod">
          <ac:chgData name="Husband, Victoria" userId="394c82d2-f148-416d-8bbc-e8ce9dd11917" providerId="ADAL" clId="{54984711-A0E5-4FE8-9415-117B1AED6AD5}" dt="2023-06-22T06:16:10.540" v="410" actId="1076"/>
          <ac:spMkLst>
            <pc:docMk/>
            <pc:sldMk cId="73952231" sldId="306"/>
            <ac:spMk id="19" creationId="{D2089E73-1552-4EEF-4DB3-5E4A40921FC1}"/>
          </ac:spMkLst>
        </pc:spChg>
        <pc:spChg chg="add del mod">
          <ac:chgData name="Husband, Victoria" userId="394c82d2-f148-416d-8bbc-e8ce9dd11917" providerId="ADAL" clId="{54984711-A0E5-4FE8-9415-117B1AED6AD5}" dt="2023-06-22T06:11:46.390" v="342" actId="478"/>
          <ac:spMkLst>
            <pc:docMk/>
            <pc:sldMk cId="73952231" sldId="306"/>
            <ac:spMk id="20" creationId="{1EE0AB02-D0B7-C295-D35E-548C3B33AF09}"/>
          </ac:spMkLst>
        </pc:spChg>
        <pc:spChg chg="add mod">
          <ac:chgData name="Husband, Victoria" userId="394c82d2-f148-416d-8bbc-e8ce9dd11917" providerId="ADAL" clId="{54984711-A0E5-4FE8-9415-117B1AED6AD5}" dt="2023-06-22T06:22:16.873" v="498" actId="1076"/>
          <ac:spMkLst>
            <pc:docMk/>
            <pc:sldMk cId="73952231" sldId="306"/>
            <ac:spMk id="22" creationId="{3F7BFAB4-D77C-6729-4EF5-0F78CEF092A4}"/>
          </ac:spMkLst>
        </pc:spChg>
        <pc:spChg chg="add mod">
          <ac:chgData name="Husband, Victoria" userId="394c82d2-f148-416d-8bbc-e8ce9dd11917" providerId="ADAL" clId="{54984711-A0E5-4FE8-9415-117B1AED6AD5}" dt="2023-06-22T06:12:57.269" v="349" actId="14100"/>
          <ac:spMkLst>
            <pc:docMk/>
            <pc:sldMk cId="73952231" sldId="306"/>
            <ac:spMk id="23" creationId="{9CF8E966-6F82-5252-CD0D-44ABF51D57F6}"/>
          </ac:spMkLst>
        </pc:spChg>
        <pc:spChg chg="add mod">
          <ac:chgData name="Husband, Victoria" userId="394c82d2-f148-416d-8bbc-e8ce9dd11917" providerId="ADAL" clId="{54984711-A0E5-4FE8-9415-117B1AED6AD5}" dt="2023-06-22T06:26:04.897" v="556" actId="14100"/>
          <ac:spMkLst>
            <pc:docMk/>
            <pc:sldMk cId="73952231" sldId="306"/>
            <ac:spMk id="26" creationId="{8237B85A-9824-3D66-AA4E-6C4DC7032660}"/>
          </ac:spMkLst>
        </pc:spChg>
        <pc:spChg chg="add mod">
          <ac:chgData name="Husband, Victoria" userId="394c82d2-f148-416d-8bbc-e8ce9dd11917" providerId="ADAL" clId="{54984711-A0E5-4FE8-9415-117B1AED6AD5}" dt="2023-06-22T06:23:02.992" v="508" actId="1076"/>
          <ac:spMkLst>
            <pc:docMk/>
            <pc:sldMk cId="73952231" sldId="306"/>
            <ac:spMk id="28" creationId="{36DC0A2D-7D17-1890-1340-DAB04DA461BA}"/>
          </ac:spMkLst>
        </pc:spChg>
        <pc:spChg chg="add mod">
          <ac:chgData name="Husband, Victoria" userId="394c82d2-f148-416d-8bbc-e8ce9dd11917" providerId="ADAL" clId="{54984711-A0E5-4FE8-9415-117B1AED6AD5}" dt="2023-06-22T06:22:53.909" v="507" actId="1076"/>
          <ac:spMkLst>
            <pc:docMk/>
            <pc:sldMk cId="73952231" sldId="306"/>
            <ac:spMk id="30" creationId="{B3BBA5D5-96B0-D827-80DA-B6A0DBEA8941}"/>
          </ac:spMkLst>
        </pc:spChg>
        <pc:spChg chg="mod">
          <ac:chgData name="Husband, Victoria" userId="394c82d2-f148-416d-8bbc-e8ce9dd11917" providerId="ADAL" clId="{54984711-A0E5-4FE8-9415-117B1AED6AD5}" dt="2023-06-22T06:24:41.665" v="526" actId="14100"/>
          <ac:spMkLst>
            <pc:docMk/>
            <pc:sldMk cId="73952231" sldId="306"/>
            <ac:spMk id="32" creationId="{C2B840CD-07D8-A4F2-A719-A79C2325DAA6}"/>
          </ac:spMkLst>
        </pc:spChg>
        <pc:spChg chg="add mod">
          <ac:chgData name="Husband, Victoria" userId="394c82d2-f148-416d-8bbc-e8ce9dd11917" providerId="ADAL" clId="{54984711-A0E5-4FE8-9415-117B1AED6AD5}" dt="2023-06-22T06:21:18.919" v="487" actId="14100"/>
          <ac:spMkLst>
            <pc:docMk/>
            <pc:sldMk cId="73952231" sldId="306"/>
            <ac:spMk id="34" creationId="{145C842A-D7FF-8BB9-27E5-E35DBE40F3F3}"/>
          </ac:spMkLst>
        </pc:spChg>
        <pc:spChg chg="add mod">
          <ac:chgData name="Husband, Victoria" userId="394c82d2-f148-416d-8bbc-e8ce9dd11917" providerId="ADAL" clId="{54984711-A0E5-4FE8-9415-117B1AED6AD5}" dt="2023-06-22T06:21:30.605" v="490" actId="14100"/>
          <ac:spMkLst>
            <pc:docMk/>
            <pc:sldMk cId="73952231" sldId="306"/>
            <ac:spMk id="36" creationId="{95CC8AB7-1B04-DA04-3CFE-D7BCAD064089}"/>
          </ac:spMkLst>
        </pc:spChg>
        <pc:spChg chg="add mod">
          <ac:chgData name="Husband, Victoria" userId="394c82d2-f148-416d-8bbc-e8ce9dd11917" providerId="ADAL" clId="{54984711-A0E5-4FE8-9415-117B1AED6AD5}" dt="2023-06-22T06:22:27.757" v="501" actId="14100"/>
          <ac:spMkLst>
            <pc:docMk/>
            <pc:sldMk cId="73952231" sldId="306"/>
            <ac:spMk id="38" creationId="{1A3603FA-CA71-43BF-4B1E-B45F0DC148A5}"/>
          </ac:spMkLst>
        </pc:spChg>
        <pc:spChg chg="add mod">
          <ac:chgData name="Husband, Victoria" userId="394c82d2-f148-416d-8bbc-e8ce9dd11917" providerId="ADAL" clId="{54984711-A0E5-4FE8-9415-117B1AED6AD5}" dt="2023-06-22T06:24:30.754" v="525" actId="1076"/>
          <ac:spMkLst>
            <pc:docMk/>
            <pc:sldMk cId="73952231" sldId="306"/>
            <ac:spMk id="40" creationId="{896FB79C-4F4B-3738-2918-49DB845A60BA}"/>
          </ac:spMkLst>
        </pc:spChg>
        <pc:spChg chg="del mod">
          <ac:chgData name="Husband, Victoria" userId="394c82d2-f148-416d-8bbc-e8ce9dd11917" providerId="ADAL" clId="{54984711-A0E5-4FE8-9415-117B1AED6AD5}" dt="2023-06-22T06:06:21.614" v="308" actId="478"/>
          <ac:spMkLst>
            <pc:docMk/>
            <pc:sldMk cId="73952231" sldId="306"/>
            <ac:spMk id="62" creationId="{35E8F100-3E68-A936-96D2-603D818A3DA3}"/>
          </ac:spMkLst>
        </pc:spChg>
        <pc:picChg chg="del mod">
          <ac:chgData name="Husband, Victoria" userId="394c82d2-f148-416d-8bbc-e8ce9dd11917" providerId="ADAL" clId="{54984711-A0E5-4FE8-9415-117B1AED6AD5}" dt="2023-06-22T06:06:48.913" v="309" actId="478"/>
          <ac:picMkLst>
            <pc:docMk/>
            <pc:sldMk cId="73952231" sldId="306"/>
            <ac:picMk id="5" creationId="{E147483A-8670-956F-2B1B-E38F7D4624C3}"/>
          </ac:picMkLst>
        </pc:picChg>
        <pc:picChg chg="add mod">
          <ac:chgData name="Husband, Victoria" userId="394c82d2-f148-416d-8bbc-e8ce9dd11917" providerId="ADAL" clId="{54984711-A0E5-4FE8-9415-117B1AED6AD5}" dt="2023-06-22T06:23:16.939" v="510" actId="1076"/>
          <ac:picMkLst>
            <pc:docMk/>
            <pc:sldMk cId="73952231" sldId="306"/>
            <ac:picMk id="7" creationId="{18D67A31-2EB7-F060-90E3-0CC859B76FCA}"/>
          </ac:picMkLst>
        </pc:picChg>
        <pc:picChg chg="add del mod">
          <ac:chgData name="Husband, Victoria" userId="394c82d2-f148-416d-8bbc-e8ce9dd11917" providerId="ADAL" clId="{54984711-A0E5-4FE8-9415-117B1AED6AD5}" dt="2023-06-22T06:08:04.617" v="319" actId="478"/>
          <ac:picMkLst>
            <pc:docMk/>
            <pc:sldMk cId="73952231" sldId="306"/>
            <ac:picMk id="8" creationId="{F38F3246-1503-09AE-45FA-239190BC81D4}"/>
          </ac:picMkLst>
        </pc:picChg>
        <pc:picChg chg="add mod">
          <ac:chgData name="Husband, Victoria" userId="394c82d2-f148-416d-8bbc-e8ce9dd11917" providerId="ADAL" clId="{54984711-A0E5-4FE8-9415-117B1AED6AD5}" dt="2023-06-22T06:24:00.639" v="518" actId="1076"/>
          <ac:picMkLst>
            <pc:docMk/>
            <pc:sldMk cId="73952231" sldId="306"/>
            <ac:picMk id="10" creationId="{13A86F92-EC08-3EC0-4D39-E59700E64435}"/>
          </ac:picMkLst>
        </pc:picChg>
        <pc:picChg chg="del">
          <ac:chgData name="Husband, Victoria" userId="394c82d2-f148-416d-8bbc-e8ce9dd11917" providerId="ADAL" clId="{54984711-A0E5-4FE8-9415-117B1AED6AD5}" dt="2023-06-22T06:06:16.194" v="306" actId="478"/>
          <ac:picMkLst>
            <pc:docMk/>
            <pc:sldMk cId="73952231" sldId="306"/>
            <ac:picMk id="13" creationId="{1C678020-72E7-419B-1967-1F1FCEB1A963}"/>
          </ac:picMkLst>
        </pc:picChg>
        <pc:picChg chg="add mod">
          <ac:chgData name="Husband, Victoria" userId="394c82d2-f148-416d-8bbc-e8ce9dd11917" providerId="ADAL" clId="{54984711-A0E5-4FE8-9415-117B1AED6AD5}" dt="2023-06-22T06:09:40.320" v="329" actId="1076"/>
          <ac:picMkLst>
            <pc:docMk/>
            <pc:sldMk cId="73952231" sldId="306"/>
            <ac:picMk id="14" creationId="{104F76AF-1B9D-73CA-C69F-55AF838ED350}"/>
          </ac:picMkLst>
        </pc:picChg>
        <pc:picChg chg="add mod">
          <ac:chgData name="Husband, Victoria" userId="394c82d2-f148-416d-8bbc-e8ce9dd11917" providerId="ADAL" clId="{54984711-A0E5-4FE8-9415-117B1AED6AD5}" dt="2023-06-22T06:10:45.119" v="337" actId="1076"/>
          <ac:picMkLst>
            <pc:docMk/>
            <pc:sldMk cId="73952231" sldId="306"/>
            <ac:picMk id="17" creationId="{A5E38187-DF71-8395-8184-DA270A93B0AA}"/>
          </ac:picMkLst>
        </pc:picChg>
        <pc:picChg chg="del">
          <ac:chgData name="Husband, Victoria" userId="394c82d2-f148-416d-8bbc-e8ce9dd11917" providerId="ADAL" clId="{54984711-A0E5-4FE8-9415-117B1AED6AD5}" dt="2023-06-22T06:06:18.388" v="307" actId="478"/>
          <ac:picMkLst>
            <pc:docMk/>
            <pc:sldMk cId="73952231" sldId="306"/>
            <ac:picMk id="21" creationId="{288EAD01-A5E8-5A32-9A79-D86D914533BC}"/>
          </ac:picMkLst>
        </pc:picChg>
        <pc:picChg chg="add mod">
          <ac:chgData name="Husband, Victoria" userId="394c82d2-f148-416d-8bbc-e8ce9dd11917" providerId="ADAL" clId="{54984711-A0E5-4FE8-9415-117B1AED6AD5}" dt="2023-06-22T06:13:40.748" v="354" actId="1076"/>
          <ac:picMkLst>
            <pc:docMk/>
            <pc:sldMk cId="73952231" sldId="306"/>
            <ac:picMk id="24" creationId="{75219402-ECF5-91A2-9DDF-47113B55C592}"/>
          </ac:picMkLst>
        </pc:picChg>
        <pc:picChg chg="del">
          <ac:chgData name="Husband, Victoria" userId="394c82d2-f148-416d-8bbc-e8ce9dd11917" providerId="ADAL" clId="{54984711-A0E5-4FE8-9415-117B1AED6AD5}" dt="2023-06-22T06:06:12.120" v="304" actId="478"/>
          <ac:picMkLst>
            <pc:docMk/>
            <pc:sldMk cId="73952231" sldId="306"/>
            <ac:picMk id="25" creationId="{39DAF371-89E4-0E91-9D82-027687F54534}"/>
          </ac:picMkLst>
        </pc:picChg>
        <pc:picChg chg="del">
          <ac:chgData name="Husband, Victoria" userId="394c82d2-f148-416d-8bbc-e8ce9dd11917" providerId="ADAL" clId="{54984711-A0E5-4FE8-9415-117B1AED6AD5}" dt="2023-06-22T06:06:08.558" v="302" actId="478"/>
          <ac:picMkLst>
            <pc:docMk/>
            <pc:sldMk cId="73952231" sldId="306"/>
            <ac:picMk id="27" creationId="{5421B8F5-AEE8-A9F8-5FF4-6BF68509C0EB}"/>
          </ac:picMkLst>
        </pc:picChg>
        <pc:picChg chg="del">
          <ac:chgData name="Husband, Victoria" userId="394c82d2-f148-416d-8bbc-e8ce9dd11917" providerId="ADAL" clId="{54984711-A0E5-4FE8-9415-117B1AED6AD5}" dt="2023-06-22T06:06:10.378" v="303" actId="478"/>
          <ac:picMkLst>
            <pc:docMk/>
            <pc:sldMk cId="73952231" sldId="306"/>
            <ac:picMk id="29" creationId="{F2F1B5F9-B2C2-E121-7909-3E81AFC9E964}"/>
          </ac:picMkLst>
        </pc:picChg>
        <pc:picChg chg="del">
          <ac:chgData name="Husband, Victoria" userId="394c82d2-f148-416d-8bbc-e8ce9dd11917" providerId="ADAL" clId="{54984711-A0E5-4FE8-9415-117B1AED6AD5}" dt="2023-06-22T06:06:13.854" v="305" actId="478"/>
          <ac:picMkLst>
            <pc:docMk/>
            <pc:sldMk cId="73952231" sldId="306"/>
            <ac:picMk id="31" creationId="{C9F00779-78CC-5857-DBF8-CECDF948C564}"/>
          </ac:picMkLst>
        </pc:picChg>
        <pc:picChg chg="add del mod">
          <ac:chgData name="Husband, Victoria" userId="394c82d2-f148-416d-8bbc-e8ce9dd11917" providerId="ADAL" clId="{54984711-A0E5-4FE8-9415-117B1AED6AD5}" dt="2023-06-22T06:23:20.814" v="511" actId="478"/>
          <ac:picMkLst>
            <pc:docMk/>
            <pc:sldMk cId="73952231" sldId="306"/>
            <ac:picMk id="33" creationId="{1B5CE32E-69D5-A863-3F72-F302A55FD24B}"/>
          </ac:picMkLst>
        </pc:picChg>
        <pc:picChg chg="add del mod">
          <ac:chgData name="Husband, Victoria" userId="394c82d2-f148-416d-8bbc-e8ce9dd11917" providerId="ADAL" clId="{54984711-A0E5-4FE8-9415-117B1AED6AD5}" dt="2023-06-22T06:24:04.129" v="519" actId="478"/>
          <ac:picMkLst>
            <pc:docMk/>
            <pc:sldMk cId="73952231" sldId="306"/>
            <ac:picMk id="35" creationId="{8D65A1CA-F63C-0B5B-52F1-3788EA5E67E6}"/>
          </ac:picMkLst>
        </pc:picChg>
        <pc:picChg chg="add del mod">
          <ac:chgData name="Husband, Victoria" userId="394c82d2-f148-416d-8bbc-e8ce9dd11917" providerId="ADAL" clId="{54984711-A0E5-4FE8-9415-117B1AED6AD5}" dt="2023-06-22T06:23:23.640" v="512" actId="478"/>
          <ac:picMkLst>
            <pc:docMk/>
            <pc:sldMk cId="73952231" sldId="306"/>
            <ac:picMk id="37" creationId="{1A8EE588-8FB6-7800-0772-26D8924BD673}"/>
          </ac:picMkLst>
        </pc:picChg>
        <pc:picChg chg="add del mod">
          <ac:chgData name="Husband, Victoria" userId="394c82d2-f148-416d-8bbc-e8ce9dd11917" providerId="ADAL" clId="{54984711-A0E5-4FE8-9415-117B1AED6AD5}" dt="2023-06-22T06:24:06.460" v="520" actId="478"/>
          <ac:picMkLst>
            <pc:docMk/>
            <pc:sldMk cId="73952231" sldId="306"/>
            <ac:picMk id="39" creationId="{1CA19C4F-8BC1-8018-9F0E-0B2214BDB153}"/>
          </ac:picMkLst>
        </pc:picChg>
        <pc:picChg chg="add mod">
          <ac:chgData name="Husband, Victoria" userId="394c82d2-f148-416d-8bbc-e8ce9dd11917" providerId="ADAL" clId="{54984711-A0E5-4FE8-9415-117B1AED6AD5}" dt="2023-06-22T06:23:36.564" v="514" actId="1076"/>
          <ac:picMkLst>
            <pc:docMk/>
            <pc:sldMk cId="73952231" sldId="306"/>
            <ac:picMk id="41" creationId="{C9622426-66E5-611F-4255-CA016E66ADA0}"/>
          </ac:picMkLst>
        </pc:picChg>
        <pc:picChg chg="add mod">
          <ac:chgData name="Husband, Victoria" userId="394c82d2-f148-416d-8bbc-e8ce9dd11917" providerId="ADAL" clId="{54984711-A0E5-4FE8-9415-117B1AED6AD5}" dt="2023-06-22T06:23:44.382" v="516" actId="1076"/>
          <ac:picMkLst>
            <pc:docMk/>
            <pc:sldMk cId="73952231" sldId="306"/>
            <ac:picMk id="42" creationId="{1EE2E535-BACC-C50D-30BF-AAA17EFCAEB7}"/>
          </ac:picMkLst>
        </pc:picChg>
        <pc:picChg chg="add mod">
          <ac:chgData name="Husband, Victoria" userId="394c82d2-f148-416d-8bbc-e8ce9dd11917" providerId="ADAL" clId="{54984711-A0E5-4FE8-9415-117B1AED6AD5}" dt="2023-06-22T06:24:15.741" v="522" actId="1076"/>
          <ac:picMkLst>
            <pc:docMk/>
            <pc:sldMk cId="73952231" sldId="306"/>
            <ac:picMk id="43" creationId="{F015E549-97AC-9626-4208-C2DBB4ED0D13}"/>
          </ac:picMkLst>
        </pc:picChg>
        <pc:picChg chg="add mod">
          <ac:chgData name="Husband, Victoria" userId="394c82d2-f148-416d-8bbc-e8ce9dd11917" providerId="ADAL" clId="{54984711-A0E5-4FE8-9415-117B1AED6AD5}" dt="2023-06-22T06:24:24.161" v="524" actId="1076"/>
          <ac:picMkLst>
            <pc:docMk/>
            <pc:sldMk cId="73952231" sldId="306"/>
            <ac:picMk id="44" creationId="{57B1DC9F-4E7C-0661-0FBD-7AA8791B93E7}"/>
          </ac:picMkLst>
        </pc:picChg>
      </pc:sldChg>
      <pc:sldChg chg="del">
        <pc:chgData name="Husband, Victoria" userId="394c82d2-f148-416d-8bbc-e8ce9dd11917" providerId="ADAL" clId="{54984711-A0E5-4FE8-9415-117B1AED6AD5}" dt="2023-06-22T06:44:54.543" v="727" actId="47"/>
        <pc:sldMkLst>
          <pc:docMk/>
          <pc:sldMk cId="737685059" sldId="309"/>
        </pc:sldMkLst>
      </pc:sldChg>
      <pc:sldChg chg="addSp delSp modSp mod">
        <pc:chgData name="Husband, Victoria" userId="394c82d2-f148-416d-8bbc-e8ce9dd11917" providerId="ADAL" clId="{54984711-A0E5-4FE8-9415-117B1AED6AD5}" dt="2023-06-22T06:42:15.163" v="715" actId="1076"/>
        <pc:sldMkLst>
          <pc:docMk/>
          <pc:sldMk cId="1706969383" sldId="310"/>
        </pc:sldMkLst>
        <pc:spChg chg="add mod">
          <ac:chgData name="Husband, Victoria" userId="394c82d2-f148-416d-8bbc-e8ce9dd11917" providerId="ADAL" clId="{54984711-A0E5-4FE8-9415-117B1AED6AD5}" dt="2023-06-22T06:33:19.661" v="599" actId="1582"/>
          <ac:spMkLst>
            <pc:docMk/>
            <pc:sldMk cId="1706969383" sldId="310"/>
            <ac:spMk id="2" creationId="{3CB6FE30-0F37-4F56-4010-5FCF97EDAEF5}"/>
          </ac:spMkLst>
        </pc:spChg>
        <pc:spChg chg="add mod">
          <ac:chgData name="Husband, Victoria" userId="394c82d2-f148-416d-8bbc-e8ce9dd11917" providerId="ADAL" clId="{54984711-A0E5-4FE8-9415-117B1AED6AD5}" dt="2023-06-22T06:33:37.315" v="603" actId="14100"/>
          <ac:spMkLst>
            <pc:docMk/>
            <pc:sldMk cId="1706969383" sldId="310"/>
            <ac:spMk id="4" creationId="{EC6D911F-C33B-F971-00EE-D2250A502A33}"/>
          </ac:spMkLst>
        </pc:spChg>
        <pc:spChg chg="add del mod">
          <ac:chgData name="Husband, Victoria" userId="394c82d2-f148-416d-8bbc-e8ce9dd11917" providerId="ADAL" clId="{54984711-A0E5-4FE8-9415-117B1AED6AD5}" dt="2023-06-22T06:29:50.741" v="584" actId="478"/>
          <ac:spMkLst>
            <pc:docMk/>
            <pc:sldMk cId="1706969383" sldId="310"/>
            <ac:spMk id="5" creationId="{86E3CEC9-5954-5EC3-6A7C-DD2E83747FC6}"/>
          </ac:spMkLst>
        </pc:spChg>
        <pc:spChg chg="add del mod">
          <ac:chgData name="Husband, Victoria" userId="394c82d2-f148-416d-8bbc-e8ce9dd11917" providerId="ADAL" clId="{54984711-A0E5-4FE8-9415-117B1AED6AD5}" dt="2023-06-22T06:29:55.573" v="586" actId="478"/>
          <ac:spMkLst>
            <pc:docMk/>
            <pc:sldMk cId="1706969383" sldId="310"/>
            <ac:spMk id="6" creationId="{A3FA54AA-DF90-82AA-A5B2-9C76C177FFFE}"/>
          </ac:spMkLst>
        </pc:spChg>
        <pc:spChg chg="add del mod">
          <ac:chgData name="Husband, Victoria" userId="394c82d2-f148-416d-8bbc-e8ce9dd11917" providerId="ADAL" clId="{54984711-A0E5-4FE8-9415-117B1AED6AD5}" dt="2023-06-22T06:29:46.373" v="583" actId="478"/>
          <ac:spMkLst>
            <pc:docMk/>
            <pc:sldMk cId="1706969383" sldId="310"/>
            <ac:spMk id="7" creationId="{987634D5-9757-BF3E-5EAF-86C0FA330A49}"/>
          </ac:spMkLst>
        </pc:spChg>
        <pc:spChg chg="del mod">
          <ac:chgData name="Husband, Victoria" userId="394c82d2-f148-416d-8bbc-e8ce9dd11917" providerId="ADAL" clId="{54984711-A0E5-4FE8-9415-117B1AED6AD5}" dt="2023-06-22T06:26:18.792" v="559" actId="478"/>
          <ac:spMkLst>
            <pc:docMk/>
            <pc:sldMk cId="1706969383" sldId="310"/>
            <ac:spMk id="62" creationId="{35E8F100-3E68-A936-96D2-603D818A3DA3}"/>
          </ac:spMkLst>
        </pc:spChg>
        <pc:picChg chg="add mod">
          <ac:chgData name="Husband, Victoria" userId="394c82d2-f148-416d-8bbc-e8ce9dd11917" providerId="ADAL" clId="{54984711-A0E5-4FE8-9415-117B1AED6AD5}" dt="2023-06-22T06:28:05.675" v="573" actId="1076"/>
          <ac:picMkLst>
            <pc:docMk/>
            <pc:sldMk cId="1706969383" sldId="310"/>
            <ac:picMk id="3" creationId="{1CF9D2C0-EDFB-5A4E-F79B-13C586E220C7}"/>
          </ac:picMkLst>
        </pc:picChg>
        <pc:picChg chg="add del mod">
          <ac:chgData name="Husband, Victoria" userId="394c82d2-f148-416d-8bbc-e8ce9dd11917" providerId="ADAL" clId="{54984711-A0E5-4FE8-9415-117B1AED6AD5}" dt="2023-06-22T06:32:26.586" v="591" actId="478"/>
          <ac:picMkLst>
            <pc:docMk/>
            <pc:sldMk cId="1706969383" sldId="310"/>
            <ac:picMk id="9" creationId="{01F845FC-7CED-5B54-DEDD-913DC1660F6F}"/>
          </ac:picMkLst>
        </pc:picChg>
        <pc:picChg chg="del">
          <ac:chgData name="Husband, Victoria" userId="394c82d2-f148-416d-8bbc-e8ce9dd11917" providerId="ADAL" clId="{54984711-A0E5-4FE8-9415-117B1AED6AD5}" dt="2023-06-22T06:26:16.330" v="557" actId="478"/>
          <ac:picMkLst>
            <pc:docMk/>
            <pc:sldMk cId="1706969383" sldId="310"/>
            <ac:picMk id="10" creationId="{B75B8CCE-39CE-5A25-872D-784E0D6E5CAC}"/>
          </ac:picMkLst>
        </pc:picChg>
        <pc:picChg chg="add mod">
          <ac:chgData name="Husband, Victoria" userId="394c82d2-f148-416d-8bbc-e8ce9dd11917" providerId="ADAL" clId="{54984711-A0E5-4FE8-9415-117B1AED6AD5}" dt="2023-06-22T06:33:50.468" v="605" actId="14100"/>
          <ac:picMkLst>
            <pc:docMk/>
            <pc:sldMk cId="1706969383" sldId="310"/>
            <ac:picMk id="12" creationId="{156408B7-8433-C064-4136-06FDF0169912}"/>
          </ac:picMkLst>
        </pc:picChg>
        <pc:picChg chg="del mod">
          <ac:chgData name="Husband, Victoria" userId="394c82d2-f148-416d-8bbc-e8ce9dd11917" providerId="ADAL" clId="{54984711-A0E5-4FE8-9415-117B1AED6AD5}" dt="2023-06-22T06:34:00.170" v="609" actId="478"/>
          <ac:picMkLst>
            <pc:docMk/>
            <pc:sldMk cId="1706969383" sldId="310"/>
            <ac:picMk id="13" creationId="{1C678020-72E7-419B-1967-1F1FCEB1A963}"/>
          </ac:picMkLst>
        </pc:picChg>
        <pc:picChg chg="add mod">
          <ac:chgData name="Husband, Victoria" userId="394c82d2-f148-416d-8bbc-e8ce9dd11917" providerId="ADAL" clId="{54984711-A0E5-4FE8-9415-117B1AED6AD5}" dt="2023-06-22T06:40:17.177" v="702" actId="1076"/>
          <ac:picMkLst>
            <pc:docMk/>
            <pc:sldMk cId="1706969383" sldId="310"/>
            <ac:picMk id="14" creationId="{1BC05DE5-CFC1-1F61-1074-5D3B1C919646}"/>
          </ac:picMkLst>
        </pc:picChg>
        <pc:picChg chg="add del mod">
          <ac:chgData name="Husband, Victoria" userId="394c82d2-f148-416d-8bbc-e8ce9dd11917" providerId="ADAL" clId="{54984711-A0E5-4FE8-9415-117B1AED6AD5}" dt="2023-06-22T06:36:05.074" v="637" actId="478"/>
          <ac:picMkLst>
            <pc:docMk/>
            <pc:sldMk cId="1706969383" sldId="310"/>
            <ac:picMk id="15" creationId="{262B4ED6-1085-976A-FE4E-9922DF1EE001}"/>
          </ac:picMkLst>
        </pc:picChg>
        <pc:picChg chg="add mod">
          <ac:chgData name="Husband, Victoria" userId="394c82d2-f148-416d-8bbc-e8ce9dd11917" providerId="ADAL" clId="{54984711-A0E5-4FE8-9415-117B1AED6AD5}" dt="2023-06-22T06:40:24.044" v="703" actId="1076"/>
          <ac:picMkLst>
            <pc:docMk/>
            <pc:sldMk cId="1706969383" sldId="310"/>
            <ac:picMk id="16" creationId="{A42A7CAE-4A73-642A-F369-371397581731}"/>
          </ac:picMkLst>
        </pc:picChg>
        <pc:picChg chg="add mod">
          <ac:chgData name="Husband, Victoria" userId="394c82d2-f148-416d-8bbc-e8ce9dd11917" providerId="ADAL" clId="{54984711-A0E5-4FE8-9415-117B1AED6AD5}" dt="2023-06-22T06:42:15.163" v="715" actId="1076"/>
          <ac:picMkLst>
            <pc:docMk/>
            <pc:sldMk cId="1706969383" sldId="310"/>
            <ac:picMk id="17" creationId="{9935A4FF-4B8A-0422-4D89-DA15D5882689}"/>
          </ac:picMkLst>
        </pc:picChg>
        <pc:picChg chg="add mod">
          <ac:chgData name="Husband, Victoria" userId="394c82d2-f148-416d-8bbc-e8ce9dd11917" providerId="ADAL" clId="{54984711-A0E5-4FE8-9415-117B1AED6AD5}" dt="2023-06-22T06:40:36.318" v="705" actId="1076"/>
          <ac:picMkLst>
            <pc:docMk/>
            <pc:sldMk cId="1706969383" sldId="310"/>
            <ac:picMk id="18" creationId="{18DB5222-2A2C-E5BB-EBAD-0B1BC4DA1557}"/>
          </ac:picMkLst>
        </pc:picChg>
        <pc:picChg chg="add del mod">
          <ac:chgData name="Husband, Victoria" userId="394c82d2-f148-416d-8bbc-e8ce9dd11917" providerId="ADAL" clId="{54984711-A0E5-4FE8-9415-117B1AED6AD5}" dt="2023-06-22T06:39:19.672" v="686" actId="21"/>
          <ac:picMkLst>
            <pc:docMk/>
            <pc:sldMk cId="1706969383" sldId="310"/>
            <ac:picMk id="19" creationId="{A55E59A9-33C0-EF32-FA94-91C835B9EC8F}"/>
          </ac:picMkLst>
        </pc:picChg>
        <pc:picChg chg="del mod">
          <ac:chgData name="Husband, Victoria" userId="394c82d2-f148-416d-8bbc-e8ce9dd11917" providerId="ADAL" clId="{54984711-A0E5-4FE8-9415-117B1AED6AD5}" dt="2023-06-22T06:33:58.570" v="607" actId="478"/>
          <ac:picMkLst>
            <pc:docMk/>
            <pc:sldMk cId="1706969383" sldId="310"/>
            <ac:picMk id="21" creationId="{288EAD01-A5E8-5A32-9A79-D86D914533BC}"/>
          </ac:picMkLst>
        </pc:picChg>
        <pc:picChg chg="add del mod modCrop">
          <ac:chgData name="Husband, Victoria" userId="394c82d2-f148-416d-8bbc-e8ce9dd11917" providerId="ADAL" clId="{54984711-A0E5-4FE8-9415-117B1AED6AD5}" dt="2023-06-22T06:39:33.614" v="690" actId="21"/>
          <ac:picMkLst>
            <pc:docMk/>
            <pc:sldMk cId="1706969383" sldId="310"/>
            <ac:picMk id="22" creationId="{A9932573-6049-C754-3A4E-1CCA9EE2FA44}"/>
          </ac:picMkLst>
        </pc:picChg>
        <pc:picChg chg="del">
          <ac:chgData name="Husband, Victoria" userId="394c82d2-f148-416d-8bbc-e8ce9dd11917" providerId="ADAL" clId="{54984711-A0E5-4FE8-9415-117B1AED6AD5}" dt="2023-06-22T06:34:01.738" v="610" actId="478"/>
          <ac:picMkLst>
            <pc:docMk/>
            <pc:sldMk cId="1706969383" sldId="310"/>
            <ac:picMk id="25" creationId="{39DAF371-89E4-0E91-9D82-027687F54534}"/>
          </ac:picMkLst>
        </pc:picChg>
        <pc:picChg chg="del mod">
          <ac:chgData name="Husband, Victoria" userId="394c82d2-f148-416d-8bbc-e8ce9dd11917" providerId="ADAL" clId="{54984711-A0E5-4FE8-9415-117B1AED6AD5}" dt="2023-06-22T06:34:09.563" v="616" actId="478"/>
          <ac:picMkLst>
            <pc:docMk/>
            <pc:sldMk cId="1706969383" sldId="310"/>
            <ac:picMk id="27" creationId="{5421B8F5-AEE8-A9F8-5FF4-6BF68509C0EB}"/>
          </ac:picMkLst>
        </pc:picChg>
        <pc:picChg chg="del mod">
          <ac:chgData name="Husband, Victoria" userId="394c82d2-f148-416d-8bbc-e8ce9dd11917" providerId="ADAL" clId="{54984711-A0E5-4FE8-9415-117B1AED6AD5}" dt="2023-06-22T06:34:06.455" v="614" actId="478"/>
          <ac:picMkLst>
            <pc:docMk/>
            <pc:sldMk cId="1706969383" sldId="310"/>
            <ac:picMk id="29" creationId="{F2F1B5F9-B2C2-E121-7909-3E81AFC9E964}"/>
          </ac:picMkLst>
        </pc:picChg>
        <pc:picChg chg="del mod">
          <ac:chgData name="Husband, Victoria" userId="394c82d2-f148-416d-8bbc-e8ce9dd11917" providerId="ADAL" clId="{54984711-A0E5-4FE8-9415-117B1AED6AD5}" dt="2023-06-22T06:34:03.380" v="612" actId="478"/>
          <ac:picMkLst>
            <pc:docMk/>
            <pc:sldMk cId="1706969383" sldId="310"/>
            <ac:picMk id="31" creationId="{C9F00779-78CC-5857-DBF8-CECDF948C564}"/>
          </ac:picMkLst>
        </pc:picChg>
      </pc:sldChg>
      <pc:sldChg chg="addSp delSp modSp add mod">
        <pc:chgData name="Husband, Victoria" userId="394c82d2-f148-416d-8bbc-e8ce9dd11917" providerId="ADAL" clId="{54984711-A0E5-4FE8-9415-117B1AED6AD5}" dt="2023-06-22T06:44:45.306" v="726" actId="14100"/>
        <pc:sldMkLst>
          <pc:docMk/>
          <pc:sldMk cId="1964645006" sldId="311"/>
        </pc:sldMkLst>
        <pc:spChg chg="del mod">
          <ac:chgData name="Husband, Victoria" userId="394c82d2-f148-416d-8bbc-e8ce9dd11917" providerId="ADAL" clId="{54984711-A0E5-4FE8-9415-117B1AED6AD5}" dt="2023-06-22T06:42:26.330" v="716" actId="478"/>
          <ac:spMkLst>
            <pc:docMk/>
            <pc:sldMk cId="1964645006" sldId="311"/>
            <ac:spMk id="2" creationId="{3CB6FE30-0F37-4F56-4010-5FCF97EDAEF5}"/>
          </ac:spMkLst>
        </pc:spChg>
        <pc:spChg chg="del mod">
          <ac:chgData name="Husband, Victoria" userId="394c82d2-f148-416d-8bbc-e8ce9dd11917" providerId="ADAL" clId="{54984711-A0E5-4FE8-9415-117B1AED6AD5}" dt="2023-06-22T06:43:44.343" v="719" actId="478"/>
          <ac:spMkLst>
            <pc:docMk/>
            <pc:sldMk cId="1964645006" sldId="311"/>
            <ac:spMk id="4" creationId="{EC6D911F-C33B-F971-00EE-D2250A502A33}"/>
          </ac:spMkLst>
        </pc:spChg>
        <pc:picChg chg="del">
          <ac:chgData name="Husband, Victoria" userId="394c82d2-f148-416d-8bbc-e8ce9dd11917" providerId="ADAL" clId="{54984711-A0E5-4FE8-9415-117B1AED6AD5}" dt="2023-06-22T06:37:26.670" v="671" actId="478"/>
          <ac:picMkLst>
            <pc:docMk/>
            <pc:sldMk cId="1964645006" sldId="311"/>
            <ac:picMk id="3" creationId="{1CF9D2C0-EDFB-5A4E-F79B-13C586E220C7}"/>
          </ac:picMkLst>
        </pc:picChg>
        <pc:picChg chg="add mod">
          <ac:chgData name="Husband, Victoria" userId="394c82d2-f148-416d-8bbc-e8ce9dd11917" providerId="ADAL" clId="{54984711-A0E5-4FE8-9415-117B1AED6AD5}" dt="2023-06-22T06:39:28.698" v="688" actId="1076"/>
          <ac:picMkLst>
            <pc:docMk/>
            <pc:sldMk cId="1964645006" sldId="311"/>
            <ac:picMk id="5" creationId="{A00B9E7D-1059-4FC9-7743-4B980DBE27DF}"/>
          </ac:picMkLst>
        </pc:picChg>
        <pc:picChg chg="add mod">
          <ac:chgData name="Husband, Victoria" userId="394c82d2-f148-416d-8bbc-e8ce9dd11917" providerId="ADAL" clId="{54984711-A0E5-4FE8-9415-117B1AED6AD5}" dt="2023-06-22T06:39:42.730" v="692" actId="1076"/>
          <ac:picMkLst>
            <pc:docMk/>
            <pc:sldMk cId="1964645006" sldId="311"/>
            <ac:picMk id="6" creationId="{7FF3F61B-493B-0830-9605-64B8C13EEAE1}"/>
          </ac:picMkLst>
        </pc:picChg>
        <pc:picChg chg="add mod">
          <ac:chgData name="Husband, Victoria" userId="394c82d2-f148-416d-8bbc-e8ce9dd11917" providerId="ADAL" clId="{54984711-A0E5-4FE8-9415-117B1AED6AD5}" dt="2023-06-22T06:43:52.344" v="720" actId="1076"/>
          <ac:picMkLst>
            <pc:docMk/>
            <pc:sldMk cId="1964645006" sldId="311"/>
            <ac:picMk id="8" creationId="{B5A0D1FD-0141-A44F-2A06-D4DDE31E45CC}"/>
          </ac:picMkLst>
        </pc:picChg>
        <pc:picChg chg="add mod">
          <ac:chgData name="Husband, Victoria" userId="394c82d2-f148-416d-8bbc-e8ce9dd11917" providerId="ADAL" clId="{54984711-A0E5-4FE8-9415-117B1AED6AD5}" dt="2023-06-22T06:44:45.306" v="726" actId="14100"/>
          <ac:picMkLst>
            <pc:docMk/>
            <pc:sldMk cId="1964645006" sldId="311"/>
            <ac:picMk id="10" creationId="{36CD485A-E811-8D77-D3DA-9547A58B92B9}"/>
          </ac:picMkLst>
        </pc:picChg>
        <pc:picChg chg="del">
          <ac:chgData name="Husband, Victoria" userId="394c82d2-f148-416d-8bbc-e8ce9dd11917" providerId="ADAL" clId="{54984711-A0E5-4FE8-9415-117B1AED6AD5}" dt="2023-06-22T06:43:55.262" v="721" actId="478"/>
          <ac:picMkLst>
            <pc:docMk/>
            <pc:sldMk cId="1964645006" sldId="311"/>
            <ac:picMk id="12" creationId="{156408B7-8433-C064-4136-06FDF0169912}"/>
          </ac:picMkLst>
        </pc:picChg>
      </pc:sldChg>
      <pc:sldChg chg="del">
        <pc:chgData name="Husband, Victoria" userId="394c82d2-f148-416d-8bbc-e8ce9dd11917" providerId="ADAL" clId="{54984711-A0E5-4FE8-9415-117B1AED6AD5}" dt="2023-06-22T06:37:02.222" v="647" actId="47"/>
        <pc:sldMkLst>
          <pc:docMk/>
          <pc:sldMk cId="4137013025" sldId="311"/>
        </pc:sldMkLst>
      </pc:sldChg>
      <pc:sldChg chg="addSp delSp modSp add mod">
        <pc:chgData name="Husband, Victoria" userId="394c82d2-f148-416d-8bbc-e8ce9dd11917" providerId="ADAL" clId="{54984711-A0E5-4FE8-9415-117B1AED6AD5}" dt="2023-06-22T06:46:29.561" v="740" actId="1076"/>
        <pc:sldMkLst>
          <pc:docMk/>
          <pc:sldMk cId="2911834582" sldId="312"/>
        </pc:sldMkLst>
        <pc:picChg chg="add mod">
          <ac:chgData name="Husband, Victoria" userId="394c82d2-f148-416d-8bbc-e8ce9dd11917" providerId="ADAL" clId="{54984711-A0E5-4FE8-9415-117B1AED6AD5}" dt="2023-06-22T06:46:22.239" v="739" actId="14100"/>
          <ac:picMkLst>
            <pc:docMk/>
            <pc:sldMk cId="2911834582" sldId="312"/>
            <ac:picMk id="3" creationId="{2DD77C61-79A4-7C30-5A09-5263E6E2BE1D}"/>
          </ac:picMkLst>
        </pc:picChg>
        <pc:picChg chg="add mod">
          <ac:chgData name="Husband, Victoria" userId="394c82d2-f148-416d-8bbc-e8ce9dd11917" providerId="ADAL" clId="{54984711-A0E5-4FE8-9415-117B1AED6AD5}" dt="2023-06-22T06:46:29.561" v="740" actId="1076"/>
          <ac:picMkLst>
            <pc:docMk/>
            <pc:sldMk cId="2911834582" sldId="312"/>
            <ac:picMk id="7" creationId="{607866F8-FB35-6307-755F-B1ACE2CCE832}"/>
          </ac:picMkLst>
        </pc:picChg>
        <pc:picChg chg="del">
          <ac:chgData name="Husband, Victoria" userId="394c82d2-f148-416d-8bbc-e8ce9dd11917" providerId="ADAL" clId="{54984711-A0E5-4FE8-9415-117B1AED6AD5}" dt="2023-06-22T06:45:05.005" v="729" actId="478"/>
          <ac:picMkLst>
            <pc:docMk/>
            <pc:sldMk cId="2911834582" sldId="312"/>
            <ac:picMk id="8" creationId="{B5A0D1FD-0141-A44F-2A06-D4DDE31E45CC}"/>
          </ac:picMkLst>
        </pc:picChg>
        <pc:picChg chg="del">
          <ac:chgData name="Husband, Victoria" userId="394c82d2-f148-416d-8bbc-e8ce9dd11917" providerId="ADAL" clId="{54984711-A0E5-4FE8-9415-117B1AED6AD5}" dt="2023-06-22T06:45:06.949" v="730" actId="478"/>
          <ac:picMkLst>
            <pc:docMk/>
            <pc:sldMk cId="2911834582" sldId="312"/>
            <ac:picMk id="10" creationId="{36CD485A-E811-8D77-D3DA-9547A58B92B9}"/>
          </ac:picMkLst>
        </pc:picChg>
      </pc:sldChg>
      <pc:sldChg chg="new del">
        <pc:chgData name="Husband, Victoria" userId="394c82d2-f148-416d-8bbc-e8ce9dd11917" providerId="ADAL" clId="{54984711-A0E5-4FE8-9415-117B1AED6AD5}" dt="2023-06-22T06:47:26.724" v="742" actId="47"/>
        <pc:sldMkLst>
          <pc:docMk/>
          <pc:sldMk cId="1497138311" sldId="313"/>
        </pc:sldMkLst>
      </pc:sldChg>
      <pc:sldChg chg="addSp delSp modSp add mod">
        <pc:chgData name="Husband, Victoria" userId="394c82d2-f148-416d-8bbc-e8ce9dd11917" providerId="ADAL" clId="{54984711-A0E5-4FE8-9415-117B1AED6AD5}" dt="2023-06-22T06:49:49.760" v="763" actId="1076"/>
        <pc:sldMkLst>
          <pc:docMk/>
          <pc:sldMk cId="2399602152" sldId="313"/>
        </pc:sldMkLst>
        <pc:spChg chg="add mod">
          <ac:chgData name="Husband, Victoria" userId="394c82d2-f148-416d-8bbc-e8ce9dd11917" providerId="ADAL" clId="{54984711-A0E5-4FE8-9415-117B1AED6AD5}" dt="2023-06-22T06:48:51.001" v="759" actId="1076"/>
          <ac:spMkLst>
            <pc:docMk/>
            <pc:sldMk cId="2399602152" sldId="313"/>
            <ac:spMk id="4" creationId="{C9604C85-00D4-8386-1A50-51182B3D43B9}"/>
          </ac:spMkLst>
        </pc:spChg>
        <pc:picChg chg="del">
          <ac:chgData name="Husband, Victoria" userId="394c82d2-f148-416d-8bbc-e8ce9dd11917" providerId="ADAL" clId="{54984711-A0E5-4FE8-9415-117B1AED6AD5}" dt="2023-06-22T06:47:37.244" v="744" actId="478"/>
          <ac:picMkLst>
            <pc:docMk/>
            <pc:sldMk cId="2399602152" sldId="313"/>
            <ac:picMk id="3" creationId="{2DD77C61-79A4-7C30-5A09-5263E6E2BE1D}"/>
          </ac:picMkLst>
        </pc:picChg>
        <pc:picChg chg="del mod">
          <ac:chgData name="Husband, Victoria" userId="394c82d2-f148-416d-8bbc-e8ce9dd11917" providerId="ADAL" clId="{54984711-A0E5-4FE8-9415-117B1AED6AD5}" dt="2023-06-22T06:47:42.904" v="749" actId="478"/>
          <ac:picMkLst>
            <pc:docMk/>
            <pc:sldMk cId="2399602152" sldId="313"/>
            <ac:picMk id="5" creationId="{A00B9E7D-1059-4FC9-7743-4B980DBE27DF}"/>
          </ac:picMkLst>
        </pc:picChg>
        <pc:picChg chg="del mod">
          <ac:chgData name="Husband, Victoria" userId="394c82d2-f148-416d-8bbc-e8ce9dd11917" providerId="ADAL" clId="{54984711-A0E5-4FE8-9415-117B1AED6AD5}" dt="2023-06-22T06:47:41.121" v="747" actId="478"/>
          <ac:picMkLst>
            <pc:docMk/>
            <pc:sldMk cId="2399602152" sldId="313"/>
            <ac:picMk id="6" creationId="{7FF3F61B-493B-0830-9605-64B8C13EEAE1}"/>
          </ac:picMkLst>
        </pc:picChg>
        <pc:picChg chg="del">
          <ac:chgData name="Husband, Victoria" userId="394c82d2-f148-416d-8bbc-e8ce9dd11917" providerId="ADAL" clId="{54984711-A0E5-4FE8-9415-117B1AED6AD5}" dt="2023-06-22T06:47:39.162" v="745" actId="478"/>
          <ac:picMkLst>
            <pc:docMk/>
            <pc:sldMk cId="2399602152" sldId="313"/>
            <ac:picMk id="7" creationId="{607866F8-FB35-6307-755F-B1ACE2CCE832}"/>
          </ac:picMkLst>
        </pc:picChg>
        <pc:picChg chg="add mod">
          <ac:chgData name="Husband, Victoria" userId="394c82d2-f148-416d-8bbc-e8ce9dd11917" providerId="ADAL" clId="{54984711-A0E5-4FE8-9415-117B1AED6AD5}" dt="2023-06-22T06:49:49.760" v="763" actId="1076"/>
          <ac:picMkLst>
            <pc:docMk/>
            <pc:sldMk cId="2399602152" sldId="313"/>
            <ac:picMk id="9" creationId="{86D1DB67-FA63-C636-F262-9C754B4153F1}"/>
          </ac:picMkLst>
        </pc:picChg>
        <pc:picChg chg="del mod">
          <ac:chgData name="Husband, Victoria" userId="394c82d2-f148-416d-8bbc-e8ce9dd11917" providerId="ADAL" clId="{54984711-A0E5-4FE8-9415-117B1AED6AD5}" dt="2023-06-22T06:47:49.593" v="756" actId="478"/>
          <ac:picMkLst>
            <pc:docMk/>
            <pc:sldMk cId="2399602152" sldId="313"/>
            <ac:picMk id="14" creationId="{1BC05DE5-CFC1-1F61-1074-5D3B1C919646}"/>
          </ac:picMkLst>
        </pc:picChg>
        <pc:picChg chg="del mod">
          <ac:chgData name="Husband, Victoria" userId="394c82d2-f148-416d-8bbc-e8ce9dd11917" providerId="ADAL" clId="{54984711-A0E5-4FE8-9415-117B1AED6AD5}" dt="2023-06-22T06:47:48.003" v="754" actId="478"/>
          <ac:picMkLst>
            <pc:docMk/>
            <pc:sldMk cId="2399602152" sldId="313"/>
            <ac:picMk id="16" creationId="{A42A7CAE-4A73-642A-F369-371397581731}"/>
          </ac:picMkLst>
        </pc:picChg>
        <pc:picChg chg="del mod">
          <ac:chgData name="Husband, Victoria" userId="394c82d2-f148-416d-8bbc-e8ce9dd11917" providerId="ADAL" clId="{54984711-A0E5-4FE8-9415-117B1AED6AD5}" dt="2023-06-22T06:47:46.350" v="752" actId="478"/>
          <ac:picMkLst>
            <pc:docMk/>
            <pc:sldMk cId="2399602152" sldId="313"/>
            <ac:picMk id="17" creationId="{9935A4FF-4B8A-0422-4D89-DA15D5882689}"/>
          </ac:picMkLst>
        </pc:picChg>
        <pc:picChg chg="del">
          <ac:chgData name="Husband, Victoria" userId="394c82d2-f148-416d-8bbc-e8ce9dd11917" providerId="ADAL" clId="{54984711-A0E5-4FE8-9415-117B1AED6AD5}" dt="2023-06-22T06:47:44.779" v="750" actId="478"/>
          <ac:picMkLst>
            <pc:docMk/>
            <pc:sldMk cId="2399602152" sldId="313"/>
            <ac:picMk id="18" creationId="{18DB5222-2A2C-E5BB-EBAD-0B1BC4DA1557}"/>
          </ac:picMkLst>
        </pc:picChg>
      </pc:sldChg>
      <pc:sldChg chg="addSp delSp modSp add mod">
        <pc:chgData name="Husband, Victoria" userId="394c82d2-f148-416d-8bbc-e8ce9dd11917" providerId="ADAL" clId="{54984711-A0E5-4FE8-9415-117B1AED6AD5}" dt="2023-06-22T07:05:14.299" v="1001" actId="1076"/>
        <pc:sldMkLst>
          <pc:docMk/>
          <pc:sldMk cId="1951639487" sldId="314"/>
        </pc:sldMkLst>
        <pc:spChg chg="mod">
          <ac:chgData name="Husband, Victoria" userId="394c82d2-f148-416d-8bbc-e8ce9dd11917" providerId="ADAL" clId="{54984711-A0E5-4FE8-9415-117B1AED6AD5}" dt="2023-06-22T06:50:46.104" v="812" actId="1076"/>
          <ac:spMkLst>
            <pc:docMk/>
            <pc:sldMk cId="1951639487" sldId="314"/>
            <ac:spMk id="4" creationId="{C9604C85-00D4-8386-1A50-51182B3D43B9}"/>
          </ac:spMkLst>
        </pc:spChg>
        <pc:spChg chg="add mod">
          <ac:chgData name="Husband, Victoria" userId="394c82d2-f148-416d-8bbc-e8ce9dd11917" providerId="ADAL" clId="{54984711-A0E5-4FE8-9415-117B1AED6AD5}" dt="2023-06-22T07:04:12.575" v="960" actId="20577"/>
          <ac:spMkLst>
            <pc:docMk/>
            <pc:sldMk cId="1951639487" sldId="314"/>
            <ac:spMk id="6" creationId="{6D7962A2-E35E-3508-67F9-C80C4D9B3932}"/>
          </ac:spMkLst>
        </pc:spChg>
        <pc:spChg chg="add mod">
          <ac:chgData name="Husband, Victoria" userId="394c82d2-f148-416d-8bbc-e8ce9dd11917" providerId="ADAL" clId="{54984711-A0E5-4FE8-9415-117B1AED6AD5}" dt="2023-06-22T07:04:32.997" v="979" actId="20577"/>
          <ac:spMkLst>
            <pc:docMk/>
            <pc:sldMk cId="1951639487" sldId="314"/>
            <ac:spMk id="7" creationId="{BBB90131-7259-188E-36E5-51EDF964D3DA}"/>
          </ac:spMkLst>
        </pc:spChg>
        <pc:spChg chg="add mod">
          <ac:chgData name="Husband, Victoria" userId="394c82d2-f148-416d-8bbc-e8ce9dd11917" providerId="ADAL" clId="{54984711-A0E5-4FE8-9415-117B1AED6AD5}" dt="2023-06-22T07:02:53.431" v="929" actId="14100"/>
          <ac:spMkLst>
            <pc:docMk/>
            <pc:sldMk cId="1951639487" sldId="314"/>
            <ac:spMk id="8" creationId="{57F8C149-DEAE-607C-4172-94EC44B64FC9}"/>
          </ac:spMkLst>
        </pc:spChg>
        <pc:spChg chg="add mod">
          <ac:chgData name="Husband, Victoria" userId="394c82d2-f148-416d-8bbc-e8ce9dd11917" providerId="ADAL" clId="{54984711-A0E5-4FE8-9415-117B1AED6AD5}" dt="2023-06-22T07:04:46.836" v="981" actId="1076"/>
          <ac:spMkLst>
            <pc:docMk/>
            <pc:sldMk cId="1951639487" sldId="314"/>
            <ac:spMk id="11" creationId="{96F96E19-FE71-D52B-2887-4BC2D6E89F4D}"/>
          </ac:spMkLst>
        </pc:spChg>
        <pc:spChg chg="add mod">
          <ac:chgData name="Husband, Victoria" userId="394c82d2-f148-416d-8bbc-e8ce9dd11917" providerId="ADAL" clId="{54984711-A0E5-4FE8-9415-117B1AED6AD5}" dt="2023-06-22T07:05:14.299" v="1001" actId="1076"/>
          <ac:spMkLst>
            <pc:docMk/>
            <pc:sldMk cId="1951639487" sldId="314"/>
            <ac:spMk id="12" creationId="{56316187-91B7-BE29-FB67-8140E8B2B095}"/>
          </ac:spMkLst>
        </pc:spChg>
        <pc:picChg chg="add mod">
          <ac:chgData name="Husband, Victoria" userId="394c82d2-f148-416d-8bbc-e8ce9dd11917" providerId="ADAL" clId="{54984711-A0E5-4FE8-9415-117B1AED6AD5}" dt="2023-06-22T06:56:05.938" v="864" actId="1076"/>
          <ac:picMkLst>
            <pc:docMk/>
            <pc:sldMk cId="1951639487" sldId="314"/>
            <ac:picMk id="3" creationId="{830BB631-8BE0-AE59-0C03-75102667C909}"/>
          </ac:picMkLst>
        </pc:picChg>
        <pc:picChg chg="add mod modCrop">
          <ac:chgData name="Husband, Victoria" userId="394c82d2-f148-416d-8bbc-e8ce9dd11917" providerId="ADAL" clId="{54984711-A0E5-4FE8-9415-117B1AED6AD5}" dt="2023-06-22T06:59:23.677" v="889" actId="1076"/>
          <ac:picMkLst>
            <pc:docMk/>
            <pc:sldMk cId="1951639487" sldId="314"/>
            <ac:picMk id="5" creationId="{63C05DF6-2E31-578A-A540-0BA471FF5DE4}"/>
          </ac:picMkLst>
        </pc:picChg>
        <pc:picChg chg="del">
          <ac:chgData name="Husband, Victoria" userId="394c82d2-f148-416d-8bbc-e8ce9dd11917" providerId="ADAL" clId="{54984711-A0E5-4FE8-9415-117B1AED6AD5}" dt="2023-06-22T06:50:01.702" v="765" actId="478"/>
          <ac:picMkLst>
            <pc:docMk/>
            <pc:sldMk cId="1951639487" sldId="314"/>
            <ac:picMk id="9" creationId="{86D1DB67-FA63-C636-F262-9C754B4153F1}"/>
          </ac:picMkLst>
        </pc:picChg>
      </pc:sldChg>
      <pc:sldChg chg="addSp delSp modSp add mod">
        <pc:chgData name="Husband, Victoria" userId="394c82d2-f148-416d-8bbc-e8ce9dd11917" providerId="ADAL" clId="{54984711-A0E5-4FE8-9415-117B1AED6AD5}" dt="2023-06-22T07:12:13.552" v="1129" actId="1076"/>
        <pc:sldMkLst>
          <pc:docMk/>
          <pc:sldMk cId="2028901584" sldId="315"/>
        </pc:sldMkLst>
        <pc:spChg chg="mod">
          <ac:chgData name="Husband, Victoria" userId="394c82d2-f148-416d-8bbc-e8ce9dd11917" providerId="ADAL" clId="{54984711-A0E5-4FE8-9415-117B1AED6AD5}" dt="2023-06-22T07:10:51.670" v="1118" actId="1076"/>
          <ac:spMkLst>
            <pc:docMk/>
            <pc:sldMk cId="2028901584" sldId="315"/>
            <ac:spMk id="4" creationId="{C9604C85-00D4-8386-1A50-51182B3D43B9}"/>
          </ac:spMkLst>
        </pc:spChg>
        <pc:graphicFrameChg chg="add del mod modGraphic">
          <ac:chgData name="Husband, Victoria" userId="394c82d2-f148-416d-8bbc-e8ce9dd11917" providerId="ADAL" clId="{54984711-A0E5-4FE8-9415-117B1AED6AD5}" dt="2023-06-22T07:09:59.964" v="1071" actId="478"/>
          <ac:graphicFrameMkLst>
            <pc:docMk/>
            <pc:sldMk cId="2028901584" sldId="315"/>
            <ac:graphicFrameMk id="2" creationId="{08509579-EF01-83FC-8954-38CE4103EEE1}"/>
          </ac:graphicFrameMkLst>
        </pc:graphicFrameChg>
        <pc:picChg chg="add mod modCrop">
          <ac:chgData name="Husband, Victoria" userId="394c82d2-f148-416d-8bbc-e8ce9dd11917" providerId="ADAL" clId="{54984711-A0E5-4FE8-9415-117B1AED6AD5}" dt="2023-06-22T07:11:52.779" v="1124" actId="1076"/>
          <ac:picMkLst>
            <pc:docMk/>
            <pc:sldMk cId="2028901584" sldId="315"/>
            <ac:picMk id="5" creationId="{59FB6E4E-15D0-E790-B526-971F55D7E4CE}"/>
          </ac:picMkLst>
        </pc:picChg>
        <pc:picChg chg="add mod">
          <ac:chgData name="Husband, Victoria" userId="394c82d2-f148-416d-8bbc-e8ce9dd11917" providerId="ADAL" clId="{54984711-A0E5-4FE8-9415-117B1AED6AD5}" dt="2023-06-22T07:12:13.552" v="1129" actId="1076"/>
          <ac:picMkLst>
            <pc:docMk/>
            <pc:sldMk cId="2028901584" sldId="315"/>
            <ac:picMk id="7" creationId="{3D8F7EC9-80E9-5520-4915-FD0B35A9C3F5}"/>
          </ac:picMkLst>
        </pc:picChg>
        <pc:picChg chg="del">
          <ac:chgData name="Husband, Victoria" userId="394c82d2-f148-416d-8bbc-e8ce9dd11917" providerId="ADAL" clId="{54984711-A0E5-4FE8-9415-117B1AED6AD5}" dt="2023-06-22T07:06:26.360" v="1003" actId="478"/>
          <ac:picMkLst>
            <pc:docMk/>
            <pc:sldMk cId="2028901584" sldId="315"/>
            <ac:picMk id="9" creationId="{86D1DB67-FA63-C636-F262-9C754B4153F1}"/>
          </ac:picMkLst>
        </pc:picChg>
      </pc:sldChg>
      <pc:sldChg chg="addSp delSp modSp add mod ord">
        <pc:chgData name="Husband, Victoria" userId="394c82d2-f148-416d-8bbc-e8ce9dd11917" providerId="ADAL" clId="{54984711-A0E5-4FE8-9415-117B1AED6AD5}" dt="2023-06-22T07:14:13.065" v="1188"/>
        <pc:sldMkLst>
          <pc:docMk/>
          <pc:sldMk cId="2775087834" sldId="316"/>
        </pc:sldMkLst>
        <pc:spChg chg="mod">
          <ac:chgData name="Husband, Victoria" userId="394c82d2-f148-416d-8bbc-e8ce9dd11917" providerId="ADAL" clId="{54984711-A0E5-4FE8-9415-117B1AED6AD5}" dt="2023-06-22T07:12:49.955" v="1180" actId="1076"/>
          <ac:spMkLst>
            <pc:docMk/>
            <pc:sldMk cId="2775087834" sldId="316"/>
            <ac:spMk id="4" creationId="{C9604C85-00D4-8386-1A50-51182B3D43B9}"/>
          </ac:spMkLst>
        </pc:spChg>
        <pc:picChg chg="add mod modCrop">
          <ac:chgData name="Husband, Victoria" userId="394c82d2-f148-416d-8bbc-e8ce9dd11917" providerId="ADAL" clId="{54984711-A0E5-4FE8-9415-117B1AED6AD5}" dt="2023-06-22T07:14:05.342" v="1186" actId="1076"/>
          <ac:picMkLst>
            <pc:docMk/>
            <pc:sldMk cId="2775087834" sldId="316"/>
            <ac:picMk id="3" creationId="{A479587F-D97A-F9FE-C1B9-1A9F3A151A2F}"/>
          </ac:picMkLst>
        </pc:picChg>
        <pc:picChg chg="del">
          <ac:chgData name="Husband, Victoria" userId="394c82d2-f148-416d-8bbc-e8ce9dd11917" providerId="ADAL" clId="{54984711-A0E5-4FE8-9415-117B1AED6AD5}" dt="2023-06-22T07:12:32.010" v="1131" actId="478"/>
          <ac:picMkLst>
            <pc:docMk/>
            <pc:sldMk cId="2775087834" sldId="316"/>
            <ac:picMk id="5" creationId="{59FB6E4E-15D0-E790-B526-971F55D7E4CE}"/>
          </ac:picMkLst>
        </pc:picChg>
        <pc:picChg chg="del">
          <ac:chgData name="Husband, Victoria" userId="394c82d2-f148-416d-8bbc-e8ce9dd11917" providerId="ADAL" clId="{54984711-A0E5-4FE8-9415-117B1AED6AD5}" dt="2023-06-22T07:12:34.017" v="1132" actId="478"/>
          <ac:picMkLst>
            <pc:docMk/>
            <pc:sldMk cId="2775087834" sldId="316"/>
            <ac:picMk id="7" creationId="{3D8F7EC9-80E9-5520-4915-FD0B35A9C3F5}"/>
          </ac:picMkLst>
        </pc:picChg>
      </pc:sldChg>
      <pc:sldChg chg="addSp delSp modSp add mod ord">
        <pc:chgData name="Husband, Victoria" userId="394c82d2-f148-416d-8bbc-e8ce9dd11917" providerId="ADAL" clId="{54984711-A0E5-4FE8-9415-117B1AED6AD5}" dt="2023-06-22T07:19:58.242" v="1459" actId="1076"/>
        <pc:sldMkLst>
          <pc:docMk/>
          <pc:sldMk cId="166632526" sldId="317"/>
        </pc:sldMkLst>
        <pc:spChg chg="del mod">
          <ac:chgData name="Husband, Victoria" userId="394c82d2-f148-416d-8bbc-e8ce9dd11917" providerId="ADAL" clId="{54984711-A0E5-4FE8-9415-117B1AED6AD5}" dt="2023-06-22T07:16:15.022" v="1377" actId="478"/>
          <ac:spMkLst>
            <pc:docMk/>
            <pc:sldMk cId="166632526" sldId="317"/>
            <ac:spMk id="2" creationId="{CCFCF381-611C-4DD4-AD1E-2604E6AD3590}"/>
          </ac:spMkLst>
        </pc:spChg>
        <pc:spChg chg="add del mod">
          <ac:chgData name="Husband, Victoria" userId="394c82d2-f148-416d-8bbc-e8ce9dd11917" providerId="ADAL" clId="{54984711-A0E5-4FE8-9415-117B1AED6AD5}" dt="2023-06-22T07:16:28.267" v="1380" actId="478"/>
          <ac:spMkLst>
            <pc:docMk/>
            <pc:sldMk cId="166632526" sldId="317"/>
            <ac:spMk id="4" creationId="{6BC8B40B-AD49-B660-C0D0-AED7E084CE7D}"/>
          </ac:spMkLst>
        </pc:spChg>
        <pc:spChg chg="add del mod">
          <ac:chgData name="Husband, Victoria" userId="394c82d2-f148-416d-8bbc-e8ce9dd11917" providerId="ADAL" clId="{54984711-A0E5-4FE8-9415-117B1AED6AD5}" dt="2023-06-22T07:18:33.063" v="1455" actId="478"/>
          <ac:spMkLst>
            <pc:docMk/>
            <pc:sldMk cId="166632526" sldId="317"/>
            <ac:spMk id="8" creationId="{0620F35E-C678-6BC0-5122-1F8D28CED91A}"/>
          </ac:spMkLst>
        </pc:spChg>
        <pc:spChg chg="add mod">
          <ac:chgData name="Husband, Victoria" userId="394c82d2-f148-416d-8bbc-e8ce9dd11917" providerId="ADAL" clId="{54984711-A0E5-4FE8-9415-117B1AED6AD5}" dt="2023-06-22T07:18:17.109" v="1452" actId="403"/>
          <ac:spMkLst>
            <pc:docMk/>
            <pc:sldMk cId="166632526" sldId="317"/>
            <ac:spMk id="10" creationId="{34B54412-2378-A34F-A9A9-BA38684ACFDE}"/>
          </ac:spMkLst>
        </pc:spChg>
        <pc:spChg chg="mod">
          <ac:chgData name="Husband, Victoria" userId="394c82d2-f148-416d-8bbc-e8ce9dd11917" providerId="ADAL" clId="{54984711-A0E5-4FE8-9415-117B1AED6AD5}" dt="2023-06-22T07:16:34.553" v="1381" actId="1076"/>
          <ac:spMkLst>
            <pc:docMk/>
            <pc:sldMk cId="166632526" sldId="317"/>
            <ac:spMk id="22" creationId="{844004B0-0BA2-4734-B9B4-BC2B2E50431D}"/>
          </ac:spMkLst>
        </pc:spChg>
        <pc:picChg chg="add mod">
          <ac:chgData name="Husband, Victoria" userId="394c82d2-f148-416d-8bbc-e8ce9dd11917" providerId="ADAL" clId="{54984711-A0E5-4FE8-9415-117B1AED6AD5}" dt="2023-06-22T07:17:07.072" v="1384" actId="1076"/>
          <ac:picMkLst>
            <pc:docMk/>
            <pc:sldMk cId="166632526" sldId="317"/>
            <ac:picMk id="6" creationId="{740F3A5D-1D39-156E-7BC1-F0DDC1F324F9}"/>
          </ac:picMkLst>
        </pc:picChg>
        <pc:picChg chg="add mod">
          <ac:chgData name="Husband, Victoria" userId="394c82d2-f148-416d-8bbc-e8ce9dd11917" providerId="ADAL" clId="{54984711-A0E5-4FE8-9415-117B1AED6AD5}" dt="2023-06-22T07:19:39.374" v="1457" actId="1076"/>
          <ac:picMkLst>
            <pc:docMk/>
            <pc:sldMk cId="166632526" sldId="317"/>
            <ac:picMk id="13" creationId="{4C9A567D-3A38-2908-D9D4-DE7C472232D2}"/>
          </ac:picMkLst>
        </pc:picChg>
        <pc:picChg chg="add mod">
          <ac:chgData name="Husband, Victoria" userId="394c82d2-f148-416d-8bbc-e8ce9dd11917" providerId="ADAL" clId="{54984711-A0E5-4FE8-9415-117B1AED6AD5}" dt="2023-06-22T07:19:58.242" v="1459" actId="1076"/>
          <ac:picMkLst>
            <pc:docMk/>
            <pc:sldMk cId="166632526" sldId="317"/>
            <ac:picMk id="16" creationId="{A3DE54AC-7258-C488-70E2-9D94EFBD9613}"/>
          </ac:picMkLst>
        </pc:picChg>
      </pc:sldChg>
    </pc:docChg>
  </pc:docChgLst>
  <pc:docChgLst>
    <pc:chgData name="Saltmarsh, Mike" userId="dffcddf0-7985-4477-9040-ef218e9d025c" providerId="ADAL" clId="{826E57CF-1117-4F9C-988D-7BC77B40AFD1}"/>
    <pc:docChg chg="undo custSel modSld">
      <pc:chgData name="Saltmarsh, Mike" userId="dffcddf0-7985-4477-9040-ef218e9d025c" providerId="ADAL" clId="{826E57CF-1117-4F9C-988D-7BC77B40AFD1}" dt="2023-10-05T18:28:19.520" v="69" actId="20577"/>
      <pc:docMkLst>
        <pc:docMk/>
      </pc:docMkLst>
      <pc:sldChg chg="modSp mod">
        <pc:chgData name="Saltmarsh, Mike" userId="dffcddf0-7985-4477-9040-ef218e9d025c" providerId="ADAL" clId="{826E57CF-1117-4F9C-988D-7BC77B40AFD1}" dt="2023-10-05T18:28:19.520" v="69" actId="20577"/>
        <pc:sldMkLst>
          <pc:docMk/>
          <pc:sldMk cId="3766749049" sldId="279"/>
        </pc:sldMkLst>
        <pc:spChg chg="mod">
          <ac:chgData name="Saltmarsh, Mike" userId="dffcddf0-7985-4477-9040-ef218e9d025c" providerId="ADAL" clId="{826E57CF-1117-4F9C-988D-7BC77B40AFD1}" dt="2023-10-05T18:28:19.520" v="69" actId="20577"/>
          <ac:spMkLst>
            <pc:docMk/>
            <pc:sldMk cId="3766749049" sldId="279"/>
            <ac:spMk id="2" creationId="{CCFCF381-611C-4DD4-AD1E-2604E6AD3590}"/>
          </ac:spMkLst>
        </pc:spChg>
      </pc:sldChg>
      <pc:sldChg chg="modSp mod">
        <pc:chgData name="Saltmarsh, Mike" userId="dffcddf0-7985-4477-9040-ef218e9d025c" providerId="ADAL" clId="{826E57CF-1117-4F9C-988D-7BC77B40AFD1}" dt="2023-10-05T18:03:43.090" v="11" actId="20577"/>
        <pc:sldMkLst>
          <pc:docMk/>
          <pc:sldMk cId="1706969383" sldId="310"/>
        </pc:sldMkLst>
        <pc:spChg chg="mod">
          <ac:chgData name="Saltmarsh, Mike" userId="dffcddf0-7985-4477-9040-ef218e9d025c" providerId="ADAL" clId="{826E57CF-1117-4F9C-988D-7BC77B40AFD1}" dt="2023-10-05T18:03:33.763" v="5" actId="20577"/>
          <ac:spMkLst>
            <pc:docMk/>
            <pc:sldMk cId="1706969383" sldId="310"/>
            <ac:spMk id="2" creationId="{3CB6FE30-0F37-4F56-4010-5FCF97EDAEF5}"/>
          </ac:spMkLst>
        </pc:spChg>
        <pc:spChg chg="mod">
          <ac:chgData name="Saltmarsh, Mike" userId="dffcddf0-7985-4477-9040-ef218e9d025c" providerId="ADAL" clId="{826E57CF-1117-4F9C-988D-7BC77B40AFD1}" dt="2023-10-05T18:03:43.090" v="11" actId="20577"/>
          <ac:spMkLst>
            <pc:docMk/>
            <pc:sldMk cId="1706969383" sldId="310"/>
            <ac:spMk id="22" creationId="{EAB64EF3-C1C4-3869-0213-C8EBFD6BDB1D}"/>
          </ac:spMkLst>
        </pc:spChg>
      </pc:sldChg>
      <pc:sldChg chg="modSp mod">
        <pc:chgData name="Saltmarsh, Mike" userId="dffcddf0-7985-4477-9040-ef218e9d025c" providerId="ADAL" clId="{826E57CF-1117-4F9C-988D-7BC77B40AFD1}" dt="2023-10-05T18:07:41.675" v="48" actId="6549"/>
        <pc:sldMkLst>
          <pc:docMk/>
          <pc:sldMk cId="1951639487" sldId="314"/>
        </pc:sldMkLst>
        <pc:spChg chg="mod">
          <ac:chgData name="Saltmarsh, Mike" userId="dffcddf0-7985-4477-9040-ef218e9d025c" providerId="ADAL" clId="{826E57CF-1117-4F9C-988D-7BC77B40AFD1}" dt="2023-10-05T18:07:41.675" v="48" actId="6549"/>
          <ac:spMkLst>
            <pc:docMk/>
            <pc:sldMk cId="1951639487" sldId="314"/>
            <ac:spMk id="6" creationId="{6D7962A2-E35E-3508-67F9-C80C4D9B3932}"/>
          </ac:spMkLst>
        </pc:spChg>
      </pc:sldChg>
      <pc:sldChg chg="modSp mod">
        <pc:chgData name="Saltmarsh, Mike" userId="dffcddf0-7985-4477-9040-ef218e9d025c" providerId="ADAL" clId="{826E57CF-1117-4F9C-988D-7BC77B40AFD1}" dt="2023-10-05T18:07:16.878" v="42" actId="20577"/>
        <pc:sldMkLst>
          <pc:docMk/>
          <pc:sldMk cId="2028901584" sldId="315"/>
        </pc:sldMkLst>
        <pc:graphicFrameChg chg="modGraphic">
          <ac:chgData name="Saltmarsh, Mike" userId="dffcddf0-7985-4477-9040-ef218e9d025c" providerId="ADAL" clId="{826E57CF-1117-4F9C-988D-7BC77B40AFD1}" dt="2023-10-05T18:07:16.878" v="42" actId="20577"/>
          <ac:graphicFrameMkLst>
            <pc:docMk/>
            <pc:sldMk cId="2028901584" sldId="315"/>
            <ac:graphicFrameMk id="2" creationId="{1DD8C207-24DE-1E77-C292-996EE2583DDF}"/>
          </ac:graphicFrameMkLst>
        </pc:graphicFrameChg>
      </pc:sldChg>
      <pc:sldChg chg="modSp mod">
        <pc:chgData name="Saltmarsh, Mike" userId="dffcddf0-7985-4477-9040-ef218e9d025c" providerId="ADAL" clId="{826E57CF-1117-4F9C-988D-7BC77B40AFD1}" dt="2023-10-05T18:16:28.599" v="67" actId="20577"/>
        <pc:sldMkLst>
          <pc:docMk/>
          <pc:sldMk cId="2775087834" sldId="316"/>
        </pc:sldMkLst>
        <pc:spChg chg="mod">
          <ac:chgData name="Saltmarsh, Mike" userId="dffcddf0-7985-4477-9040-ef218e9d025c" providerId="ADAL" clId="{826E57CF-1117-4F9C-988D-7BC77B40AFD1}" dt="2023-10-05T18:15:33.006" v="53" actId="1076"/>
          <ac:spMkLst>
            <pc:docMk/>
            <pc:sldMk cId="2775087834" sldId="316"/>
            <ac:spMk id="4" creationId="{C9604C85-00D4-8386-1A50-51182B3D43B9}"/>
          </ac:spMkLst>
        </pc:spChg>
        <pc:spChg chg="mod">
          <ac:chgData name="Saltmarsh, Mike" userId="dffcddf0-7985-4477-9040-ef218e9d025c" providerId="ADAL" clId="{826E57CF-1117-4F9C-988D-7BC77B40AFD1}" dt="2023-10-05T18:16:28.599" v="67" actId="20577"/>
          <ac:spMkLst>
            <pc:docMk/>
            <pc:sldMk cId="2775087834" sldId="316"/>
            <ac:spMk id="6" creationId="{0BAD13FD-99D5-B6E4-A0D2-8C4F70B807AF}"/>
          </ac:spMkLst>
        </pc:spChg>
      </pc:sldChg>
      <pc:sldChg chg="modSp mod">
        <pc:chgData name="Saltmarsh, Mike" userId="dffcddf0-7985-4477-9040-ef218e9d025c" providerId="ADAL" clId="{826E57CF-1117-4F9C-988D-7BC77B40AFD1}" dt="2023-10-05T18:04:28.743" v="16" actId="1076"/>
        <pc:sldMkLst>
          <pc:docMk/>
          <pc:sldMk cId="2139688721" sldId="318"/>
        </pc:sldMkLst>
        <pc:spChg chg="mod">
          <ac:chgData name="Saltmarsh, Mike" userId="dffcddf0-7985-4477-9040-ef218e9d025c" providerId="ADAL" clId="{826E57CF-1117-4F9C-988D-7BC77B40AFD1}" dt="2023-10-05T18:04:28.743" v="16" actId="1076"/>
          <ac:spMkLst>
            <pc:docMk/>
            <pc:sldMk cId="2139688721" sldId="318"/>
            <ac:spMk id="7" creationId="{E27B7E72-D561-E347-2A51-BB56741F83B8}"/>
          </ac:spMkLst>
        </pc:spChg>
      </pc:sldChg>
      <pc:sldChg chg="modSp mod">
        <pc:chgData name="Saltmarsh, Mike" userId="dffcddf0-7985-4477-9040-ef218e9d025c" providerId="ADAL" clId="{826E57CF-1117-4F9C-988D-7BC77B40AFD1}" dt="2023-10-05T18:05:33.634" v="35" actId="6549"/>
        <pc:sldMkLst>
          <pc:docMk/>
          <pc:sldMk cId="3533782077" sldId="319"/>
        </pc:sldMkLst>
        <pc:spChg chg="mod">
          <ac:chgData name="Saltmarsh, Mike" userId="dffcddf0-7985-4477-9040-ef218e9d025c" providerId="ADAL" clId="{826E57CF-1117-4F9C-988D-7BC77B40AFD1}" dt="2023-10-05T18:04:59.674" v="22" actId="20577"/>
          <ac:spMkLst>
            <pc:docMk/>
            <pc:sldMk cId="3533782077" sldId="319"/>
            <ac:spMk id="2" creationId="{3CB6FE30-0F37-4F56-4010-5FCF97EDAEF5}"/>
          </ac:spMkLst>
        </pc:spChg>
        <pc:spChg chg="mod">
          <ac:chgData name="Saltmarsh, Mike" userId="dffcddf0-7985-4477-9040-ef218e9d025c" providerId="ADAL" clId="{826E57CF-1117-4F9C-988D-7BC77B40AFD1}" dt="2023-10-05T18:05:21.972" v="26" actId="6549"/>
          <ac:spMkLst>
            <pc:docMk/>
            <pc:sldMk cId="3533782077" sldId="319"/>
            <ac:spMk id="22" creationId="{EAB64EF3-C1C4-3869-0213-C8EBFD6BDB1D}"/>
          </ac:spMkLst>
        </pc:spChg>
        <pc:spChg chg="mod">
          <ac:chgData name="Saltmarsh, Mike" userId="dffcddf0-7985-4477-9040-ef218e9d025c" providerId="ADAL" clId="{826E57CF-1117-4F9C-988D-7BC77B40AFD1}" dt="2023-10-05T18:05:29.895" v="31" actId="14100"/>
          <ac:spMkLst>
            <pc:docMk/>
            <pc:sldMk cId="3533782077" sldId="319"/>
            <ac:spMk id="23" creationId="{545A50C7-E044-FD19-309E-DCC56CAC9C6A}"/>
          </ac:spMkLst>
        </pc:spChg>
        <pc:spChg chg="mod">
          <ac:chgData name="Saltmarsh, Mike" userId="dffcddf0-7985-4477-9040-ef218e9d025c" providerId="ADAL" clId="{826E57CF-1117-4F9C-988D-7BC77B40AFD1}" dt="2023-10-05T18:05:33.634" v="35" actId="6549"/>
          <ac:spMkLst>
            <pc:docMk/>
            <pc:sldMk cId="3533782077" sldId="319"/>
            <ac:spMk id="24" creationId="{C3FE303B-F964-913A-1A19-5E8D6617ABDD}"/>
          </ac:spMkLst>
        </pc:spChg>
      </pc:sldChg>
      <pc:sldChg chg="addSp delSp modSp mod">
        <pc:chgData name="Saltmarsh, Mike" userId="dffcddf0-7985-4477-9040-ef218e9d025c" providerId="ADAL" clId="{826E57CF-1117-4F9C-988D-7BC77B40AFD1}" dt="2023-10-05T18:12:23.570" v="52"/>
        <pc:sldMkLst>
          <pc:docMk/>
          <pc:sldMk cId="1300600748" sldId="343"/>
        </pc:sldMkLst>
        <pc:picChg chg="add del mod">
          <ac:chgData name="Saltmarsh, Mike" userId="dffcddf0-7985-4477-9040-ef218e9d025c" providerId="ADAL" clId="{826E57CF-1117-4F9C-988D-7BC77B40AFD1}" dt="2023-10-05T18:12:06.740" v="51" actId="478"/>
          <ac:picMkLst>
            <pc:docMk/>
            <pc:sldMk cId="1300600748" sldId="343"/>
            <ac:picMk id="5" creationId="{B275C1A8-BC01-C0C7-BA53-51549D2456F6}"/>
          </ac:picMkLst>
        </pc:picChg>
        <pc:picChg chg="mod">
          <ac:chgData name="Saltmarsh, Mike" userId="dffcddf0-7985-4477-9040-ef218e9d025c" providerId="ADAL" clId="{826E57CF-1117-4F9C-988D-7BC77B40AFD1}" dt="2023-10-05T18:12:23.570" v="52"/>
          <ac:picMkLst>
            <pc:docMk/>
            <pc:sldMk cId="1300600748" sldId="343"/>
            <ac:picMk id="12" creationId="{9A37C716-D217-8410-6344-81A1F56C9B1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4BE0-A7E2-EB4B-A3C8-B89DFE5757F9}" type="datetimeFigureOut">
              <a:rPr lang="en-US" smtClean="0"/>
              <a:t>10/6/2023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C372-17FF-C94C-B4E4-053BFC8B0FD7}" type="slidenum">
              <a:rPr lang="en-US" smtClean="0"/>
              <a:t>‹#›</a:t>
            </a:fld>
            <a:endParaRPr lang="en-US" dirty="0"/>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1C372-17FF-C94C-B4E4-053BFC8B0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63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357573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126445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252333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310037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49193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365449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422399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404969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63520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dirty="0"/>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dirty="0"/>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dirty="0"/>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dirty="0"/>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dirty="0"/>
          </a:p>
        </p:txBody>
      </p:sp>
    </p:spTree>
    <p:extLst>
      <p:ext uri="{BB962C8B-B14F-4D97-AF65-F5344CB8AC3E}">
        <p14:creationId xmlns:p14="http://schemas.microsoft.com/office/powerpoint/2010/main" val="393434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10/6/2023</a:t>
            </a:fld>
            <a:endParaRPr lang="en-US" dirty="0"/>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dirty="0"/>
          </a:p>
        </p:txBody>
      </p:sp>
    </p:spTree>
    <p:extLst>
      <p:ext uri="{BB962C8B-B14F-4D97-AF65-F5344CB8AC3E}">
        <p14:creationId xmlns:p14="http://schemas.microsoft.com/office/powerpoint/2010/main" val="122151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10/6/2023</a:t>
            </a:fld>
            <a:endParaRPr lang="en-US" dirty="0"/>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049D5532-0AE8-D241-82C3-6B52EB5C84F1}"/>
              </a:ext>
            </a:extLst>
          </p:cNvPr>
          <p:cNvPicPr>
            <a:picLocks noChangeAspect="1"/>
          </p:cNvPicPr>
          <p:nvPr userDrawn="1"/>
        </p:nvPicPr>
        <p:blipFill>
          <a:blip r:embed="rId13" cstate="email">
            <a:extLst>
              <a:ext uri="{BEBA8EAE-BF5A-486C-A8C5-ECC9F3942E4B}">
                <a14:imgProps xmlns:a14="http://schemas.microsoft.com/office/drawing/2010/main">
                  <a14:imgLayer r:embed="rId14">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jpg"/><Relationship Id="rId3" Type="http://schemas.openxmlformats.org/officeDocument/2006/relationships/image" Target="../media/image3.jpg"/><Relationship Id="rId7" Type="http://schemas.openxmlformats.org/officeDocument/2006/relationships/image" Target="../media/image19.PNG"/><Relationship Id="rId12"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5.jpg"/><Relationship Id="rId5" Type="http://schemas.openxmlformats.org/officeDocument/2006/relationships/image" Target="../media/image17.PN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g"/><Relationship Id="rId3" Type="http://schemas.openxmlformats.org/officeDocument/2006/relationships/image" Target="../media/image16.png"/><Relationship Id="rId7" Type="http://schemas.openxmlformats.org/officeDocument/2006/relationships/image" Target="../media/image14.png"/><Relationship Id="rId12"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5.jpg"/><Relationship Id="rId5" Type="http://schemas.openxmlformats.org/officeDocument/2006/relationships/image" Target="../media/image21.PNG"/><Relationship Id="rId15" Type="http://schemas.openxmlformats.org/officeDocument/2006/relationships/image" Target="../media/image10.jpg"/><Relationship Id="rId10" Type="http://schemas.openxmlformats.org/officeDocument/2006/relationships/image" Target="../media/image7.jpg"/><Relationship Id="rId4" Type="http://schemas.openxmlformats.org/officeDocument/2006/relationships/image" Target="../media/image19.PNG"/><Relationship Id="rId9" Type="http://schemas.openxmlformats.org/officeDocument/2006/relationships/image" Target="../media/image2.jpg"/><Relationship Id="rId1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www.eduqas.co.uk/qualifications/level-1-2-vocational-award-in-performing-arts/#tab_overview" TargetMode="External"/><Relationship Id="rId13" Type="http://schemas.openxmlformats.org/officeDocument/2006/relationships/hyperlink" Target="https://resources.eduqas.co.uk/?_gl=1*up3gyz*_ga*ODIxNDE1Mjg1LjE2NjY4NzU1ODc.*_ga_79NTFZ2DJM*MTY5NjUyODc5NC4yMzkuMS4xNjk2NTI5NDkzLjU2LjAuMA..&amp;_ga=2.250923590.1320324216.1696425607-821415285.1666875587" TargetMode="External"/><Relationship Id="rId3" Type="http://schemas.openxmlformats.org/officeDocument/2006/relationships/hyperlink" Target="https://www.eduqas.co.uk/home/subscribe-for-updates/" TargetMode="External"/><Relationship Id="rId7" Type="http://schemas.openxmlformats.org/officeDocument/2006/relationships/hyperlink" Target="https://www.eduqas.co.uk/qualifications/level-1-2-vocational-award-in-performing-arts/#tab_keydocuments" TargetMode="External"/><Relationship Id="rId12"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www.eduqas.co.uk/qualifications/level-1-2-vocational-award-in-performing-arts/?sub_nav_level=digital-resources#tab_resources" TargetMode="External"/><Relationship Id="rId11" Type="http://schemas.openxmlformats.org/officeDocument/2006/relationships/hyperlink" Target="https://www.eduqas.co.uk/qualifications/level-1-2-vocational-award-in-performing-arts/?sub_nav_level=books#tab_resources" TargetMode="External"/><Relationship Id="rId5" Type="http://schemas.openxmlformats.org/officeDocument/2006/relationships/hyperlink" Target="https://www.eduqas.co.uk/qualifications/level-1-2-vocational-award-in-performing-arts/?sub_nav_level=courses#tab_training" TargetMode="External"/><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www.wjecservices.co.uk/login.asp" TargetMode="External"/><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2072640" y="347734"/>
            <a:ext cx="8141341" cy="1485766"/>
          </a:xfrm>
        </p:spPr>
        <p:txBody>
          <a:bodyPr anchor="t">
            <a:noAutofit/>
          </a:bodyPr>
          <a:lstStyle/>
          <a:p>
            <a:pPr indent="457200" algn="ctr"/>
            <a:r>
              <a:rPr lang="en-GB" sz="3600" dirty="0">
                <a:solidFill>
                  <a:srgbClr val="DA1C51"/>
                </a:solidFill>
                <a:effectLst/>
                <a:latin typeface="Arial" panose="020B0604020202020204" pitchFamily="34" charset="0"/>
                <a:ea typeface="Gotham Rounded Book" pitchFamily="50" charset="0"/>
                <a:cs typeface="Arial" panose="020B0604020202020204" pitchFamily="34" charset="0"/>
              </a:rPr>
              <a:t>LEVEL 1 / 2 PERFORMING ARTS </a:t>
            </a:r>
            <a:br>
              <a:rPr lang="en-GB" sz="3600" dirty="0">
                <a:effectLst/>
                <a:latin typeface="Arial" panose="020B0604020202020204" pitchFamily="34" charset="0"/>
                <a:ea typeface="Gotham Rounded Book" pitchFamily="50" charset="0"/>
                <a:cs typeface="Arial" panose="020B0604020202020204" pitchFamily="34" charset="0"/>
              </a:rPr>
            </a:br>
            <a:r>
              <a:rPr lang="en-GB" sz="3600" dirty="0">
                <a:solidFill>
                  <a:srgbClr val="DA1C51"/>
                </a:solidFill>
                <a:effectLst/>
                <a:latin typeface="Arial" panose="020B0604020202020204" pitchFamily="34" charset="0"/>
                <a:ea typeface="Gotham Rounded Book" pitchFamily="50" charset="0"/>
                <a:cs typeface="Arial" panose="020B0604020202020204" pitchFamily="34" charset="0"/>
              </a:rPr>
              <a:t>(TECHNICAL AWARD) </a:t>
            </a:r>
            <a:br>
              <a:rPr lang="en-GB" dirty="0">
                <a:effectLst/>
                <a:latin typeface="Gotham Rounded Book" pitchFamily="50" charset="0"/>
                <a:ea typeface="Gotham Rounded Book" pitchFamily="50" charset="0"/>
                <a:cs typeface="Gotham Rounded Book" pitchFamily="50" charset="0"/>
              </a:rPr>
            </a:br>
            <a:br>
              <a:rPr lang="en-US" kern="1100" spc="-30" dirty="0">
                <a:solidFill>
                  <a:srgbClr val="A55896"/>
                </a:solidFill>
                <a:latin typeface="Gotham Rounded Book" pitchFamily="50" charset="0"/>
                <a:cs typeface="Arial" panose="020B0604020202020204" pitchFamily="34" charset="0"/>
              </a:rPr>
            </a:br>
            <a:endParaRPr lang="en-GB" dirty="0">
              <a:solidFill>
                <a:srgbClr val="A55896"/>
              </a:solidFill>
            </a:endParaRPr>
          </a:p>
        </p:txBody>
      </p:sp>
      <p:sp>
        <p:nvSpPr>
          <p:cNvPr id="9" name="Rectangle 8">
            <a:extLst>
              <a:ext uri="{FF2B5EF4-FFF2-40B4-BE49-F238E27FC236}">
                <a16:creationId xmlns:a16="http://schemas.microsoft.com/office/drawing/2014/main" id="{94C2A51F-51FD-2AE5-00EF-EC32C842378D}"/>
              </a:ext>
            </a:extLst>
          </p:cNvPr>
          <p:cNvSpPr/>
          <p:nvPr/>
        </p:nvSpPr>
        <p:spPr>
          <a:xfrm flipV="1">
            <a:off x="0" y="1507150"/>
            <a:ext cx="12191997"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rson in a grey shirt and blue jeans jumping in the air&#10;&#10;Description automatically generated with low confidence">
            <a:extLst>
              <a:ext uri="{FF2B5EF4-FFF2-40B4-BE49-F238E27FC236}">
                <a16:creationId xmlns:a16="http://schemas.microsoft.com/office/drawing/2014/main" id="{B572B290-B875-E7C3-E958-1F6D9A44D77B}"/>
              </a:ext>
            </a:extLst>
          </p:cNvPr>
          <p:cNvPicPr>
            <a:picLocks noChangeAspect="1"/>
          </p:cNvPicPr>
          <p:nvPr/>
        </p:nvPicPr>
        <p:blipFill>
          <a:blip r:embed="rId2">
            <a:duotone>
              <a:prstClr val="black"/>
              <a:srgbClr val="DA1C51">
                <a:tint val="45000"/>
                <a:satMod val="400000"/>
              </a:srgbClr>
            </a:duotone>
          </a:blip>
          <a:stretch>
            <a:fillRect/>
          </a:stretch>
        </p:blipFill>
        <p:spPr>
          <a:xfrm>
            <a:off x="4222984" y="1598588"/>
            <a:ext cx="1844459" cy="2359521"/>
          </a:xfrm>
          <a:prstGeom prst="rect">
            <a:avLst/>
          </a:prstGeom>
        </p:spPr>
      </p:pic>
      <p:pic>
        <p:nvPicPr>
          <p:cNvPr id="17" name="Picture 16" descr="A picture containing person, black and white, electronics, indoor&#10;&#10;Description automatically generated">
            <a:extLst>
              <a:ext uri="{FF2B5EF4-FFF2-40B4-BE49-F238E27FC236}">
                <a16:creationId xmlns:a16="http://schemas.microsoft.com/office/drawing/2014/main" id="{D37EAB95-1078-1AFC-FA6C-52461E8A5BB8}"/>
              </a:ext>
            </a:extLst>
          </p:cNvPr>
          <p:cNvPicPr>
            <a:picLocks noChangeAspect="1"/>
          </p:cNvPicPr>
          <p:nvPr/>
        </p:nvPicPr>
        <p:blipFill>
          <a:blip r:embed="rId3">
            <a:duotone>
              <a:prstClr val="black"/>
              <a:srgbClr val="DA1C51">
                <a:tint val="45000"/>
                <a:satMod val="400000"/>
              </a:srgbClr>
            </a:duotone>
          </a:blip>
          <a:stretch>
            <a:fillRect/>
          </a:stretch>
        </p:blipFill>
        <p:spPr>
          <a:xfrm>
            <a:off x="6042794" y="3955104"/>
            <a:ext cx="1788107" cy="2359522"/>
          </a:xfrm>
          <a:prstGeom prst="rect">
            <a:avLst/>
          </a:prstGeom>
        </p:spPr>
      </p:pic>
      <p:pic>
        <p:nvPicPr>
          <p:cNvPr id="4" name="Picture 3" descr="A logo with text and a book&#10;&#10;Description automatically generated">
            <a:extLst>
              <a:ext uri="{FF2B5EF4-FFF2-40B4-BE49-F238E27FC236}">
                <a16:creationId xmlns:a16="http://schemas.microsoft.com/office/drawing/2014/main" id="{5490BB44-FB9C-F85C-4C05-22829D116F7D}"/>
              </a:ext>
            </a:extLst>
          </p:cNvPr>
          <p:cNvPicPr>
            <a:picLocks noChangeAspect="1"/>
          </p:cNvPicPr>
          <p:nvPr/>
        </p:nvPicPr>
        <p:blipFill rotWithShape="1">
          <a:blip r:embed="rId4"/>
          <a:srcRect l="13947" t="9680" r="15653" b="13006"/>
          <a:stretch/>
        </p:blipFill>
        <p:spPr>
          <a:xfrm>
            <a:off x="295681" y="347733"/>
            <a:ext cx="1717040" cy="942834"/>
          </a:xfrm>
          <a:prstGeom prst="rect">
            <a:avLst/>
          </a:prstGeom>
        </p:spPr>
      </p:pic>
      <p:pic>
        <p:nvPicPr>
          <p:cNvPr id="5" name="Picture 4" descr="A person sitting in a chair holding a paper&#10;&#10;Description automatically generated">
            <a:extLst>
              <a:ext uri="{FF2B5EF4-FFF2-40B4-BE49-F238E27FC236}">
                <a16:creationId xmlns:a16="http://schemas.microsoft.com/office/drawing/2014/main" id="{05EC59F2-44B1-F2F1-02B0-335D8E3F64E7}"/>
              </a:ext>
            </a:extLst>
          </p:cNvPr>
          <p:cNvPicPr>
            <a:picLocks noChangeAspect="1"/>
          </p:cNvPicPr>
          <p:nvPr/>
        </p:nvPicPr>
        <p:blipFill rotWithShape="1">
          <a:blip r:embed="rId5">
            <a:duotone>
              <a:prstClr val="black"/>
              <a:srgbClr val="DA1C51">
                <a:tint val="45000"/>
                <a:satMod val="400000"/>
              </a:srgbClr>
            </a:duotone>
          </a:blip>
          <a:srcRect t="15713"/>
          <a:stretch/>
        </p:blipFill>
        <p:spPr>
          <a:xfrm>
            <a:off x="6046864" y="1595582"/>
            <a:ext cx="1793023" cy="2359522"/>
          </a:xfrm>
          <a:prstGeom prst="rect">
            <a:avLst/>
          </a:prstGeom>
        </p:spPr>
      </p:pic>
      <p:pic>
        <p:nvPicPr>
          <p:cNvPr id="7" name="Picture 6" descr="A person getting her eyebrows done&#10;&#10;Description automatically generated">
            <a:extLst>
              <a:ext uri="{FF2B5EF4-FFF2-40B4-BE49-F238E27FC236}">
                <a16:creationId xmlns:a16="http://schemas.microsoft.com/office/drawing/2014/main" id="{88E9FE58-5866-4245-1582-E76A1C451EE7}"/>
              </a:ext>
            </a:extLst>
          </p:cNvPr>
          <p:cNvPicPr>
            <a:picLocks noChangeAspect="1"/>
          </p:cNvPicPr>
          <p:nvPr/>
        </p:nvPicPr>
        <p:blipFill>
          <a:blip r:embed="rId6">
            <a:duotone>
              <a:prstClr val="black"/>
              <a:srgbClr val="DA1C51">
                <a:tint val="45000"/>
                <a:satMod val="400000"/>
              </a:srgbClr>
            </a:duotone>
          </a:blip>
          <a:stretch>
            <a:fillRect/>
          </a:stretch>
        </p:blipFill>
        <p:spPr>
          <a:xfrm>
            <a:off x="7827549" y="1600199"/>
            <a:ext cx="1557477" cy="2359521"/>
          </a:xfrm>
          <a:prstGeom prst="rect">
            <a:avLst/>
          </a:prstGeom>
        </p:spPr>
      </p:pic>
      <p:pic>
        <p:nvPicPr>
          <p:cNvPr id="10" name="Picture 9" descr="A person wearing headphones and holding a microphone&#10;&#10;Description automatically generated">
            <a:extLst>
              <a:ext uri="{FF2B5EF4-FFF2-40B4-BE49-F238E27FC236}">
                <a16:creationId xmlns:a16="http://schemas.microsoft.com/office/drawing/2014/main" id="{08CE9228-A45D-77E1-32BA-2C7E9999072F}"/>
              </a:ext>
            </a:extLst>
          </p:cNvPr>
          <p:cNvPicPr>
            <a:picLocks noChangeAspect="1"/>
          </p:cNvPicPr>
          <p:nvPr/>
        </p:nvPicPr>
        <p:blipFill rotWithShape="1">
          <a:blip r:embed="rId7">
            <a:duotone>
              <a:prstClr val="black"/>
              <a:srgbClr val="DA1C51">
                <a:tint val="45000"/>
                <a:satMod val="400000"/>
              </a:srgbClr>
            </a:duotone>
          </a:blip>
          <a:srcRect l="32054"/>
          <a:stretch/>
        </p:blipFill>
        <p:spPr>
          <a:xfrm>
            <a:off x="4247629" y="3955105"/>
            <a:ext cx="1824307" cy="2359521"/>
          </a:xfrm>
          <a:prstGeom prst="rect">
            <a:avLst/>
          </a:prstGeom>
        </p:spPr>
      </p:pic>
      <p:pic>
        <p:nvPicPr>
          <p:cNvPr id="20" name="Picture 19" descr="A crowd of people at a concert&#10;&#10;Description automatically generated">
            <a:extLst>
              <a:ext uri="{FF2B5EF4-FFF2-40B4-BE49-F238E27FC236}">
                <a16:creationId xmlns:a16="http://schemas.microsoft.com/office/drawing/2014/main" id="{221178B9-2DCE-3694-6A5A-87D65B90DB87}"/>
              </a:ext>
            </a:extLst>
          </p:cNvPr>
          <p:cNvPicPr>
            <a:picLocks noChangeAspect="1"/>
          </p:cNvPicPr>
          <p:nvPr/>
        </p:nvPicPr>
        <p:blipFill rotWithShape="1">
          <a:blip r:embed="rId8">
            <a:duotone>
              <a:prstClr val="black"/>
              <a:srgbClr val="DA1C51">
                <a:tint val="45000"/>
                <a:satMod val="400000"/>
              </a:srgbClr>
            </a:duotone>
          </a:blip>
          <a:srcRect l="22445" r="19057" b="30515"/>
          <a:stretch/>
        </p:blipFill>
        <p:spPr>
          <a:xfrm>
            <a:off x="2473300" y="3959720"/>
            <a:ext cx="1774330" cy="2354906"/>
          </a:xfrm>
          <a:prstGeom prst="rect">
            <a:avLst/>
          </a:prstGeom>
        </p:spPr>
      </p:pic>
      <p:pic>
        <p:nvPicPr>
          <p:cNvPr id="6" name="Picture 5" descr="A person working on a mannequin&#10;&#10;Description automatically generated">
            <a:extLst>
              <a:ext uri="{FF2B5EF4-FFF2-40B4-BE49-F238E27FC236}">
                <a16:creationId xmlns:a16="http://schemas.microsoft.com/office/drawing/2014/main" id="{0C4AB54A-A161-81CF-4A7F-3DE587963D67}"/>
              </a:ext>
            </a:extLst>
          </p:cNvPr>
          <p:cNvPicPr>
            <a:picLocks noChangeAspect="1"/>
          </p:cNvPicPr>
          <p:nvPr/>
        </p:nvPicPr>
        <p:blipFill rotWithShape="1">
          <a:blip r:embed="rId9">
            <a:duotone>
              <a:prstClr val="black"/>
              <a:srgbClr val="DA1C51">
                <a:tint val="45000"/>
                <a:satMod val="400000"/>
              </a:srgbClr>
            </a:duotone>
          </a:blip>
          <a:srcRect l="35101" t="14517" r="10312" b="1"/>
          <a:stretch/>
        </p:blipFill>
        <p:spPr>
          <a:xfrm>
            <a:off x="7826830" y="3955104"/>
            <a:ext cx="1571254" cy="2351901"/>
          </a:xfrm>
          <a:prstGeom prst="rect">
            <a:avLst/>
          </a:prstGeom>
        </p:spPr>
      </p:pic>
      <p:pic>
        <p:nvPicPr>
          <p:cNvPr id="11" name="Picture 10" descr="A person writing on a paper&#10;&#10;Description automatically generated">
            <a:extLst>
              <a:ext uri="{FF2B5EF4-FFF2-40B4-BE49-F238E27FC236}">
                <a16:creationId xmlns:a16="http://schemas.microsoft.com/office/drawing/2014/main" id="{1752A482-5004-4CB1-3915-D409A2C726BF}"/>
              </a:ext>
            </a:extLst>
          </p:cNvPr>
          <p:cNvPicPr>
            <a:picLocks noChangeAspect="1"/>
          </p:cNvPicPr>
          <p:nvPr/>
        </p:nvPicPr>
        <p:blipFill rotWithShape="1">
          <a:blip r:embed="rId10">
            <a:duotone>
              <a:prstClr val="black"/>
              <a:srgbClr val="DA1C51">
                <a:tint val="45000"/>
                <a:satMod val="400000"/>
              </a:srgbClr>
            </a:duotone>
          </a:blip>
          <a:srcRect l="8864" t="141" r="36509" b="-1"/>
          <a:stretch/>
        </p:blipFill>
        <p:spPr>
          <a:xfrm>
            <a:off x="2473299" y="1595581"/>
            <a:ext cx="1774330" cy="2364137"/>
          </a:xfrm>
          <a:prstGeom prst="rect">
            <a:avLst/>
          </a:prstGeom>
        </p:spPr>
      </p:pic>
    </p:spTree>
    <p:extLst>
      <p:ext uri="{BB962C8B-B14F-4D97-AF65-F5344CB8AC3E}">
        <p14:creationId xmlns:p14="http://schemas.microsoft.com/office/powerpoint/2010/main" val="3766749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432856"/>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604C85-00D4-8386-1A50-51182B3D43B9}"/>
              </a:ext>
            </a:extLst>
          </p:cNvPr>
          <p:cNvSpPr txBox="1"/>
          <p:nvPr/>
        </p:nvSpPr>
        <p:spPr>
          <a:xfrm>
            <a:off x="2056764" y="465207"/>
            <a:ext cx="7432675" cy="707886"/>
          </a:xfrm>
          <a:prstGeom prst="rect">
            <a:avLst/>
          </a:prstGeom>
          <a:noFill/>
        </p:spPr>
        <p:txBody>
          <a:bodyPr wrap="square">
            <a:spAutoFit/>
          </a:bodyPr>
          <a:lstStyle/>
          <a:p>
            <a:pPr indent="457200" algn="ctr"/>
            <a:r>
              <a:rPr lang="en-GB" sz="4000" dirty="0">
                <a:solidFill>
                  <a:srgbClr val="DA1C51"/>
                </a:solidFill>
                <a:effectLst/>
                <a:latin typeface="Arial" panose="020B0604020202020204" pitchFamily="34" charset="0"/>
                <a:ea typeface="Gotham Rounded Book" pitchFamily="50" charset="0"/>
                <a:cs typeface="Arial" panose="020B0604020202020204" pitchFamily="34" charset="0"/>
              </a:rPr>
              <a:t>WHY CENTRES TRUST US</a:t>
            </a:r>
            <a:endParaRPr lang="en-GB" sz="4000" dirty="0">
              <a:effectLst/>
              <a:latin typeface="Arial" panose="020B0604020202020204" pitchFamily="34" charset="0"/>
              <a:ea typeface="Gotham Rounded Book" pitchFamily="50"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A1D6E1C1-C42A-2A16-A9DD-3074F2A6C9D1}"/>
              </a:ext>
            </a:extLst>
          </p:cNvPr>
          <p:cNvSpPr/>
          <p:nvPr/>
        </p:nvSpPr>
        <p:spPr>
          <a:xfrm>
            <a:off x="2133601" y="1921911"/>
            <a:ext cx="8214360" cy="3185519"/>
          </a:xfrm>
          <a:prstGeom prst="wedgeRoundRectCallout">
            <a:avLst>
              <a:gd name="adj1" fmla="val -59115"/>
              <a:gd name="adj2" fmla="val 88857"/>
              <a:gd name="adj3" fmla="val 16667"/>
            </a:avLst>
          </a:prstGeom>
          <a:noFill/>
          <a:ln>
            <a:solidFill>
              <a:srgbClr val="DA1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0BAD13FD-99D5-B6E4-A0D2-8C4F70B807AF}"/>
              </a:ext>
            </a:extLst>
          </p:cNvPr>
          <p:cNvSpPr txBox="1"/>
          <p:nvPr/>
        </p:nvSpPr>
        <p:spPr>
          <a:xfrm>
            <a:off x="2790029" y="2060442"/>
            <a:ext cx="7119939" cy="3046988"/>
          </a:xfrm>
          <a:prstGeom prst="rect">
            <a:avLst/>
          </a:prstGeom>
          <a:noFill/>
        </p:spPr>
        <p:txBody>
          <a:bodyPr wrap="square">
            <a:spAutoFit/>
          </a:bodyPr>
          <a:lstStyle/>
          <a:p>
            <a:pPr>
              <a:tabLst>
                <a:tab pos="3007360" algn="l"/>
              </a:tabLst>
            </a:pPr>
            <a:r>
              <a:rPr lang="en-GB" sz="1600" dirty="0">
                <a:effectLst/>
                <a:latin typeface="Arial" panose="020B0604020202020204" pitchFamily="34" charset="0"/>
                <a:ea typeface="Calibri" panose="020F0502020204030204" pitchFamily="34" charset="0"/>
                <a:cs typeface="Arial" panose="020B0604020202020204" pitchFamily="34" charset="0"/>
              </a:rPr>
              <a:t>“I couldn’t be happier having made the switch to Eduqas, the level of support from subject specialists is excellent, they are always very quick to respond to any queries.  Our students love the flexibility of this course and we’ve been able to cater to the needs of all students by giving them bespoke pathways.  Rather than a distant awarding body I definitely feel like Eduqas work with teachers and I feel very much part of a team, working for the best interests of students”.</a:t>
            </a:r>
            <a:endParaRPr lang="en-GB" sz="1600" dirty="0">
              <a:effectLst/>
              <a:latin typeface="Arial" panose="020B0604020202020204" pitchFamily="34" charset="0"/>
              <a:ea typeface="Gotham Rounded Book" pitchFamily="50" charset="0"/>
              <a:cs typeface="Arial" panose="020B0604020202020204" pitchFamily="34" charset="0"/>
            </a:endParaRPr>
          </a:p>
          <a:p>
            <a:pPr>
              <a:tabLst>
                <a:tab pos="3007360" algn="l"/>
              </a:tabLst>
            </a:pPr>
            <a:r>
              <a:rPr lang="en-GB" sz="1600" dirty="0">
                <a:effectLst/>
                <a:latin typeface="Arial" panose="020B0604020202020204" pitchFamily="34" charset="0"/>
                <a:ea typeface="Calibri" panose="020F0502020204030204" pitchFamily="34" charset="0"/>
                <a:cs typeface="Arial" panose="020B0604020202020204" pitchFamily="34" charset="0"/>
              </a:rPr>
              <a:t> </a:t>
            </a:r>
            <a:endParaRPr lang="en-GB" sz="1600" dirty="0">
              <a:effectLst/>
              <a:latin typeface="Arial" panose="020B0604020202020204" pitchFamily="34" charset="0"/>
              <a:ea typeface="Gotham Rounded Book" pitchFamily="50" charset="0"/>
              <a:cs typeface="Arial" panose="020B0604020202020204" pitchFamily="34" charset="0"/>
            </a:endParaRPr>
          </a:p>
          <a:p>
            <a:pPr>
              <a:tabLst>
                <a:tab pos="3007360" algn="l"/>
              </a:tabLst>
            </a:pPr>
            <a:r>
              <a:rPr lang="en-GB" sz="1600" dirty="0">
                <a:effectLst/>
                <a:latin typeface="Arial" panose="020B0604020202020204" pitchFamily="34" charset="0"/>
                <a:ea typeface="Calibri" panose="020F0502020204030204" pitchFamily="34" charset="0"/>
                <a:cs typeface="Arial" panose="020B0604020202020204" pitchFamily="34" charset="0"/>
              </a:rPr>
              <a:t>Lucy Clafton</a:t>
            </a:r>
            <a:endParaRPr lang="en-GB" sz="1600" dirty="0">
              <a:effectLst/>
              <a:latin typeface="Arial" panose="020B0604020202020204" pitchFamily="34" charset="0"/>
              <a:ea typeface="Gotham Rounded Book" pitchFamily="50" charset="0"/>
              <a:cs typeface="Arial" panose="020B0604020202020204" pitchFamily="34" charset="0"/>
            </a:endParaRPr>
          </a:p>
          <a:p>
            <a:pPr>
              <a:tabLst>
                <a:tab pos="3007360" algn="l"/>
              </a:tabLst>
            </a:pPr>
            <a:r>
              <a:rPr lang="en-GB" sz="1600" dirty="0">
                <a:effectLst/>
                <a:latin typeface="Arial" panose="020B0604020202020204" pitchFamily="34" charset="0"/>
                <a:ea typeface="Calibri" panose="020F0502020204030204" pitchFamily="34" charset="0"/>
                <a:cs typeface="Arial" panose="020B0604020202020204" pitchFamily="34" charset="0"/>
              </a:rPr>
              <a:t>Subject Lead Drama</a:t>
            </a:r>
            <a:endParaRPr lang="en-GB" sz="1600" dirty="0">
              <a:effectLst/>
              <a:latin typeface="Arial" panose="020B0604020202020204" pitchFamily="34" charset="0"/>
              <a:ea typeface="Gotham Rounded Book" pitchFamily="50" charset="0"/>
              <a:cs typeface="Arial" panose="020B0604020202020204" pitchFamily="34" charset="0"/>
            </a:endParaRPr>
          </a:p>
          <a:p>
            <a:pPr>
              <a:tabLst>
                <a:tab pos="3160395" algn="ctr"/>
              </a:tabLst>
            </a:pPr>
            <a:r>
              <a:rPr lang="en-GB" sz="1600" dirty="0">
                <a:effectLst/>
                <a:latin typeface="Arial" panose="020B0604020202020204" pitchFamily="34" charset="0"/>
                <a:ea typeface="Calibri" panose="020F0502020204030204" pitchFamily="34" charset="0"/>
                <a:cs typeface="Arial" panose="020B0604020202020204" pitchFamily="34" charset="0"/>
              </a:rPr>
              <a:t>St Thomas a Becket School, Wakefield.</a:t>
            </a:r>
            <a:endParaRPr lang="en-GB" sz="1600" dirty="0">
              <a:effectLst/>
              <a:latin typeface="Arial" panose="020B0604020202020204" pitchFamily="34" charset="0"/>
              <a:ea typeface="Gotham Rounded Book" pitchFamily="50" charset="0"/>
              <a:cs typeface="Arial" panose="020B0604020202020204" pitchFamily="34" charset="0"/>
            </a:endParaRPr>
          </a:p>
          <a:p>
            <a:pPr>
              <a:tabLst>
                <a:tab pos="3007360" algn="l"/>
              </a:tabLst>
            </a:pPr>
            <a:endParaRPr lang="en-GB" sz="1600" dirty="0">
              <a:effectLst/>
              <a:latin typeface="Gotham Rounded Book" pitchFamily="50" charset="0"/>
              <a:ea typeface="Gotham Rounded Book" pitchFamily="50" charset="0"/>
              <a:cs typeface="Gotham Rounded Book" pitchFamily="50" charset="0"/>
            </a:endParaRPr>
          </a:p>
        </p:txBody>
      </p:sp>
      <p:pic>
        <p:nvPicPr>
          <p:cNvPr id="7" name="Picture 6" descr="A logo with text and a book&#10;&#10;Description automatically generated">
            <a:extLst>
              <a:ext uri="{FF2B5EF4-FFF2-40B4-BE49-F238E27FC236}">
                <a16:creationId xmlns:a16="http://schemas.microsoft.com/office/drawing/2014/main" id="{20BA70CF-49E7-2853-DDB0-9115BF78AD56}"/>
              </a:ext>
            </a:extLst>
          </p:cNvPr>
          <p:cNvPicPr>
            <a:picLocks noChangeAspect="1"/>
          </p:cNvPicPr>
          <p:nvPr/>
        </p:nvPicPr>
        <p:blipFill rotWithShape="1">
          <a:blip r:embed="rId2"/>
          <a:srcRect l="13947" t="9680" r="15653" b="13006"/>
          <a:stretch/>
        </p:blipFill>
        <p:spPr>
          <a:xfrm>
            <a:off x="295681" y="347733"/>
            <a:ext cx="1717040" cy="942834"/>
          </a:xfrm>
          <a:prstGeom prst="rect">
            <a:avLst/>
          </a:prstGeom>
        </p:spPr>
      </p:pic>
    </p:spTree>
    <p:extLst>
      <p:ext uri="{BB962C8B-B14F-4D97-AF65-F5344CB8AC3E}">
        <p14:creationId xmlns:p14="http://schemas.microsoft.com/office/powerpoint/2010/main" val="277508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C2A51F-51FD-2AE5-00EF-EC32C842378D}"/>
              </a:ext>
            </a:extLst>
          </p:cNvPr>
          <p:cNvSpPr/>
          <p:nvPr/>
        </p:nvSpPr>
        <p:spPr>
          <a:xfrm flipV="1">
            <a:off x="0" y="1507150"/>
            <a:ext cx="12191997"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44004B0-0BA2-4734-B9B4-BC2B2E50431D}"/>
              </a:ext>
            </a:extLst>
          </p:cNvPr>
          <p:cNvSpPr txBox="1"/>
          <p:nvPr/>
        </p:nvSpPr>
        <p:spPr>
          <a:xfrm>
            <a:off x="1154201" y="267992"/>
            <a:ext cx="10334625" cy="1354217"/>
          </a:xfrm>
          <a:prstGeom prst="rect">
            <a:avLst/>
          </a:prstGeom>
          <a:noFill/>
        </p:spPr>
        <p:txBody>
          <a:bodyPr wrap="square" rtlCol="0">
            <a:spAutoFit/>
          </a:bodyPr>
          <a:lstStyle/>
          <a:p>
            <a:pPr algn="ctr"/>
            <a:r>
              <a:rPr lang="en-GB" sz="3200" dirty="0">
                <a:solidFill>
                  <a:srgbClr val="DA1C51"/>
                </a:solidFill>
                <a:latin typeface="Arial" panose="020B0604020202020204" pitchFamily="34" charset="0"/>
                <a:ea typeface="Gotham Rounded Book" pitchFamily="50" charset="0"/>
                <a:cs typeface="Arial" panose="020B0604020202020204" pitchFamily="34" charset="0"/>
              </a:rPr>
              <a:t>HAVE A QUESTION ABOUT OUR LEVEL 1/2 PERFORMING ARTS TECHNICAL AWARD?</a:t>
            </a:r>
            <a:endParaRPr lang="en-GB" sz="3200" dirty="0">
              <a:effectLst/>
              <a:latin typeface="Arial" panose="020B0604020202020204" pitchFamily="34" charset="0"/>
              <a:ea typeface="Gotham Rounded Book" pitchFamily="50" charset="0"/>
              <a:cs typeface="Arial" panose="020B0604020202020204" pitchFamily="34" charset="0"/>
            </a:endParaRPr>
          </a:p>
          <a:p>
            <a:endParaRPr lang="en-GB" dirty="0"/>
          </a:p>
        </p:txBody>
      </p:sp>
      <p:pic>
        <p:nvPicPr>
          <p:cNvPr id="6" name="Picture 5">
            <a:extLst>
              <a:ext uri="{FF2B5EF4-FFF2-40B4-BE49-F238E27FC236}">
                <a16:creationId xmlns:a16="http://schemas.microsoft.com/office/drawing/2014/main" id="{740F3A5D-1D39-156E-7BC1-F0DDC1F324F9}"/>
              </a:ext>
            </a:extLst>
          </p:cNvPr>
          <p:cNvPicPr>
            <a:picLocks noChangeAspect="1"/>
          </p:cNvPicPr>
          <p:nvPr/>
        </p:nvPicPr>
        <p:blipFill>
          <a:blip r:embed="rId2"/>
          <a:stretch>
            <a:fillRect/>
          </a:stretch>
        </p:blipFill>
        <p:spPr>
          <a:xfrm>
            <a:off x="506327" y="2792027"/>
            <a:ext cx="859121" cy="1162234"/>
          </a:xfrm>
          <a:prstGeom prst="rect">
            <a:avLst/>
          </a:prstGeom>
        </p:spPr>
      </p:pic>
      <p:sp>
        <p:nvSpPr>
          <p:cNvPr id="10" name="TextBox 9">
            <a:extLst>
              <a:ext uri="{FF2B5EF4-FFF2-40B4-BE49-F238E27FC236}">
                <a16:creationId xmlns:a16="http://schemas.microsoft.com/office/drawing/2014/main" id="{34B54412-2378-A34F-A9A9-BA38684ACFDE}"/>
              </a:ext>
            </a:extLst>
          </p:cNvPr>
          <p:cNvSpPr txBox="1"/>
          <p:nvPr/>
        </p:nvSpPr>
        <p:spPr>
          <a:xfrm>
            <a:off x="134302" y="4155638"/>
            <a:ext cx="2071016" cy="86177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I’m Victoria Husband</a:t>
            </a:r>
          </a:p>
          <a:p>
            <a:r>
              <a:rPr lang="en-GB" sz="1600" dirty="0">
                <a:latin typeface="Arial" panose="020B0604020202020204" pitchFamily="34" charset="0"/>
                <a:cs typeface="Arial" panose="020B0604020202020204" pitchFamily="34" charset="0"/>
              </a:rPr>
              <a:t>Subject Officer</a:t>
            </a:r>
          </a:p>
          <a:p>
            <a:r>
              <a:rPr lang="en-GB" sz="1600" dirty="0">
                <a:latin typeface="Arial" panose="020B0604020202020204" pitchFamily="34" charset="0"/>
                <a:cs typeface="Arial" panose="020B0604020202020204" pitchFamily="34" charset="0"/>
              </a:rPr>
              <a:t>Performing Arts</a:t>
            </a:r>
          </a:p>
        </p:txBody>
      </p:sp>
      <p:pic>
        <p:nvPicPr>
          <p:cNvPr id="13" name="Picture 12">
            <a:extLst>
              <a:ext uri="{FF2B5EF4-FFF2-40B4-BE49-F238E27FC236}">
                <a16:creationId xmlns:a16="http://schemas.microsoft.com/office/drawing/2014/main" id="{4C9A567D-3A38-2908-D9D4-DE7C472232D2}"/>
              </a:ext>
            </a:extLst>
          </p:cNvPr>
          <p:cNvPicPr>
            <a:picLocks noChangeAspect="1"/>
          </p:cNvPicPr>
          <p:nvPr/>
        </p:nvPicPr>
        <p:blipFill rotWithShape="1">
          <a:blip r:embed="rId3"/>
          <a:srcRect t="6383" r="77846"/>
          <a:stretch/>
        </p:blipFill>
        <p:spPr>
          <a:xfrm>
            <a:off x="2497077" y="6047514"/>
            <a:ext cx="607461" cy="525699"/>
          </a:xfrm>
          <a:prstGeom prst="rect">
            <a:avLst/>
          </a:prstGeom>
        </p:spPr>
      </p:pic>
      <p:pic>
        <p:nvPicPr>
          <p:cNvPr id="16" name="Picture 15">
            <a:extLst>
              <a:ext uri="{FF2B5EF4-FFF2-40B4-BE49-F238E27FC236}">
                <a16:creationId xmlns:a16="http://schemas.microsoft.com/office/drawing/2014/main" id="{A3DE54AC-7258-C488-70E2-9D94EFBD9613}"/>
              </a:ext>
            </a:extLst>
          </p:cNvPr>
          <p:cNvPicPr>
            <a:picLocks noChangeAspect="1"/>
          </p:cNvPicPr>
          <p:nvPr/>
        </p:nvPicPr>
        <p:blipFill rotWithShape="1">
          <a:blip r:embed="rId4"/>
          <a:srcRect t="10520" r="63157"/>
          <a:stretch/>
        </p:blipFill>
        <p:spPr>
          <a:xfrm>
            <a:off x="7398756" y="6067107"/>
            <a:ext cx="607461" cy="470396"/>
          </a:xfrm>
          <a:prstGeom prst="rect">
            <a:avLst/>
          </a:prstGeom>
        </p:spPr>
      </p:pic>
      <p:sp>
        <p:nvSpPr>
          <p:cNvPr id="2" name="TextBox 1">
            <a:extLst>
              <a:ext uri="{FF2B5EF4-FFF2-40B4-BE49-F238E27FC236}">
                <a16:creationId xmlns:a16="http://schemas.microsoft.com/office/drawing/2014/main" id="{71C7FEFB-9917-F674-870C-D5223067D192}"/>
              </a:ext>
            </a:extLst>
          </p:cNvPr>
          <p:cNvSpPr txBox="1"/>
          <p:nvPr/>
        </p:nvSpPr>
        <p:spPr>
          <a:xfrm>
            <a:off x="3104538" y="6101003"/>
            <a:ext cx="358648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performingarts@eduqas.co.uk</a:t>
            </a:r>
          </a:p>
        </p:txBody>
      </p:sp>
      <p:sp>
        <p:nvSpPr>
          <p:cNvPr id="3" name="TextBox 2">
            <a:extLst>
              <a:ext uri="{FF2B5EF4-FFF2-40B4-BE49-F238E27FC236}">
                <a16:creationId xmlns:a16="http://schemas.microsoft.com/office/drawing/2014/main" id="{3E8D5E00-9DF8-7E0F-4737-EEEC7E7ECE44}"/>
              </a:ext>
            </a:extLst>
          </p:cNvPr>
          <p:cNvSpPr txBox="1"/>
          <p:nvPr/>
        </p:nvSpPr>
        <p:spPr>
          <a:xfrm flipH="1">
            <a:off x="8006217" y="6097612"/>
            <a:ext cx="2333685" cy="369332"/>
          </a:xfrm>
          <a:prstGeom prst="rect">
            <a:avLst/>
          </a:prstGeom>
          <a:noFill/>
        </p:spPr>
        <p:txBody>
          <a:bodyPr wrap="square" rtlCol="0">
            <a:spAutoFit/>
          </a:bodyPr>
          <a:lstStyle/>
          <a:p>
            <a:r>
              <a:rPr lang="en-GB" sz="1800" dirty="0">
                <a:solidFill>
                  <a:srgbClr val="333333"/>
                </a:solidFill>
                <a:effectLst/>
                <a:latin typeface="Arial" panose="020B0604020202020204" pitchFamily="34" charset="0"/>
                <a:ea typeface="Gotham Rounded Book" pitchFamily="50" charset="0"/>
                <a:cs typeface="Arial" panose="020B0604020202020204" pitchFamily="34" charset="0"/>
              </a:rPr>
              <a:t>029 2026 5470</a:t>
            </a:r>
            <a:endParaRPr lang="en-GB" sz="1800" dirty="0">
              <a:effectLst/>
              <a:latin typeface="Arial" panose="020B0604020202020204" pitchFamily="34" charset="0"/>
              <a:ea typeface="Gotham Rounded Book" pitchFamily="50" charset="0"/>
              <a:cs typeface="Arial" panose="020B0604020202020204" pitchFamily="34" charset="0"/>
            </a:endParaRPr>
          </a:p>
        </p:txBody>
      </p:sp>
      <p:pic>
        <p:nvPicPr>
          <p:cNvPr id="4" name="Picture 3" descr="A logo with text and a book&#10;&#10;Description automatically generated">
            <a:extLst>
              <a:ext uri="{FF2B5EF4-FFF2-40B4-BE49-F238E27FC236}">
                <a16:creationId xmlns:a16="http://schemas.microsoft.com/office/drawing/2014/main" id="{663E2BB2-7576-E2EA-2E21-21105988AF42}"/>
              </a:ext>
            </a:extLst>
          </p:cNvPr>
          <p:cNvPicPr>
            <a:picLocks noChangeAspect="1"/>
          </p:cNvPicPr>
          <p:nvPr/>
        </p:nvPicPr>
        <p:blipFill rotWithShape="1">
          <a:blip r:embed="rId5"/>
          <a:srcRect l="13947" t="9680" r="15653" b="13006"/>
          <a:stretch/>
        </p:blipFill>
        <p:spPr>
          <a:xfrm>
            <a:off x="125337" y="390869"/>
            <a:ext cx="1717040" cy="942834"/>
          </a:xfrm>
          <a:prstGeom prst="rect">
            <a:avLst/>
          </a:prstGeom>
        </p:spPr>
      </p:pic>
      <p:pic>
        <p:nvPicPr>
          <p:cNvPr id="7" name="Picture 6">
            <a:extLst>
              <a:ext uri="{FF2B5EF4-FFF2-40B4-BE49-F238E27FC236}">
                <a16:creationId xmlns:a16="http://schemas.microsoft.com/office/drawing/2014/main" id="{60B6BCE5-2A59-B374-5BD7-AD9A6B277657}"/>
              </a:ext>
            </a:extLst>
          </p:cNvPr>
          <p:cNvPicPr>
            <a:picLocks noChangeAspect="1"/>
          </p:cNvPicPr>
          <p:nvPr/>
        </p:nvPicPr>
        <p:blipFill rotWithShape="1">
          <a:blip r:embed="rId6"/>
          <a:srcRect l="3234" r="1479" b="3201"/>
          <a:stretch/>
        </p:blipFill>
        <p:spPr>
          <a:xfrm>
            <a:off x="2515935" y="1557147"/>
            <a:ext cx="7470747" cy="4383885"/>
          </a:xfrm>
          <a:prstGeom prst="rect">
            <a:avLst/>
          </a:prstGeom>
        </p:spPr>
      </p:pic>
    </p:spTree>
    <p:extLst>
      <p:ext uri="{BB962C8B-B14F-4D97-AF65-F5344CB8AC3E}">
        <p14:creationId xmlns:p14="http://schemas.microsoft.com/office/powerpoint/2010/main" val="16663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5D138-F3D1-463C-8BCA-4744B1EBE0A6}"/>
              </a:ext>
            </a:extLst>
          </p:cNvPr>
          <p:cNvSpPr>
            <a:spLocks noGrp="1"/>
          </p:cNvSpPr>
          <p:nvPr>
            <p:ph type="title"/>
          </p:nvPr>
        </p:nvSpPr>
        <p:spPr>
          <a:xfrm>
            <a:off x="2456635" y="1196139"/>
            <a:ext cx="8147964" cy="464258"/>
          </a:xfrm>
        </p:spPr>
        <p:txBody>
          <a:bodyPr>
            <a:normAutofit fontScale="90000"/>
          </a:bodyPr>
          <a:lstStyle/>
          <a:p>
            <a:pPr>
              <a:defRPr/>
            </a:pPr>
            <a:r>
              <a:rPr lang="en-GB" sz="4900" dirty="0">
                <a:solidFill>
                  <a:srgbClr val="DA1C51"/>
                </a:solidFill>
                <a:effectLst/>
                <a:latin typeface="Arial" panose="020B0604020202020204" pitchFamily="34" charset="0"/>
                <a:ea typeface="Gotham Rounded Book" pitchFamily="50" charset="0"/>
                <a:cs typeface="Arial" panose="020B0604020202020204" pitchFamily="34" charset="0"/>
              </a:rPr>
              <a:t>SUMMARY OF ASSESSMENT</a:t>
            </a:r>
            <a:br>
              <a:rPr lang="en-GB" sz="1800" dirty="0">
                <a:effectLst/>
                <a:latin typeface="Gotham Rounded Book" pitchFamily="50" charset="0"/>
                <a:ea typeface="Gotham Rounded Book" pitchFamily="50" charset="0"/>
                <a:cs typeface="Gotham Rounded Book" pitchFamily="50" charset="0"/>
              </a:rPr>
            </a:br>
            <a:br>
              <a:rPr lang="en-GB"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2B840CD-07D8-A4F2-A719-A79C2325DAA6}"/>
              </a:ext>
            </a:extLst>
          </p:cNvPr>
          <p:cNvSpPr/>
          <p:nvPr/>
        </p:nvSpPr>
        <p:spPr>
          <a:xfrm>
            <a:off x="0" y="1432856"/>
            <a:ext cx="12191997"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7C3ED10-08C2-6970-AA79-0B1D4982C9F9}"/>
              </a:ext>
            </a:extLst>
          </p:cNvPr>
          <p:cNvSpPr/>
          <p:nvPr/>
        </p:nvSpPr>
        <p:spPr>
          <a:xfrm>
            <a:off x="536910" y="2334605"/>
            <a:ext cx="2794839" cy="3456595"/>
          </a:xfrm>
          <a:prstGeom prst="rect">
            <a:avLst/>
          </a:prstGeom>
          <a:solidFill>
            <a:schemeClr val="bg1"/>
          </a:solidFill>
          <a:ln>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6" name="TextBox 5">
            <a:extLst>
              <a:ext uri="{FF2B5EF4-FFF2-40B4-BE49-F238E27FC236}">
                <a16:creationId xmlns:a16="http://schemas.microsoft.com/office/drawing/2014/main" id="{F5BD5741-FB8D-2A07-2D92-04955A0486FD}"/>
              </a:ext>
            </a:extLst>
          </p:cNvPr>
          <p:cNvSpPr txBox="1"/>
          <p:nvPr/>
        </p:nvSpPr>
        <p:spPr>
          <a:xfrm>
            <a:off x="996357" y="3020216"/>
            <a:ext cx="2151529" cy="369332"/>
          </a:xfrm>
          <a:prstGeom prst="rect">
            <a:avLst/>
          </a:prstGeom>
          <a:noFill/>
        </p:spPr>
        <p:txBody>
          <a:bodyPr wrap="square">
            <a:spAutoFit/>
          </a:bodyPr>
          <a:lstStyle/>
          <a:p>
            <a:r>
              <a:rPr lang="en-GB" sz="1800" dirty="0">
                <a:effectLst/>
                <a:latin typeface="Arial" panose="020B0604020202020204" pitchFamily="34" charset="0"/>
                <a:ea typeface="Gotham Rounded Book" pitchFamily="50" charset="0"/>
                <a:cs typeface="Arial" panose="020B0604020202020204" pitchFamily="34" charset="0"/>
              </a:rPr>
              <a:t>Performing 30%</a:t>
            </a:r>
            <a:endParaRPr lang="en-GB" sz="1600" dirty="0">
              <a:effectLst/>
              <a:latin typeface="Arial" panose="020B0604020202020204" pitchFamily="34" charset="0"/>
              <a:ea typeface="Gotham Rounded Book" pitchFamily="50" charset="0"/>
              <a:cs typeface="Arial" panose="020B0604020202020204" pitchFamily="34" charset="0"/>
            </a:endParaRPr>
          </a:p>
        </p:txBody>
      </p:sp>
      <p:pic>
        <p:nvPicPr>
          <p:cNvPr id="7" name="Picture 6" descr="A picture containing text, white, design&#10;&#10;Description automatically generated">
            <a:extLst>
              <a:ext uri="{FF2B5EF4-FFF2-40B4-BE49-F238E27FC236}">
                <a16:creationId xmlns:a16="http://schemas.microsoft.com/office/drawing/2014/main" id="{18D67A31-2EB7-F060-90E3-0CC859B76FCA}"/>
              </a:ext>
            </a:extLst>
          </p:cNvPr>
          <p:cNvPicPr>
            <a:picLocks noChangeAspect="1"/>
          </p:cNvPicPr>
          <p:nvPr/>
        </p:nvPicPr>
        <p:blipFill rotWithShape="1">
          <a:blip r:embed="rId2">
            <a:extLst>
              <a:ext uri="{28A0092B-C50C-407E-A947-70E740481C1C}">
                <a14:useLocalDpi xmlns:a14="http://schemas.microsoft.com/office/drawing/2010/main" val="0"/>
              </a:ext>
            </a:extLst>
          </a:blip>
          <a:srcRect l="1948" r="90136" b="85083"/>
          <a:stretch/>
        </p:blipFill>
        <p:spPr bwMode="auto">
          <a:xfrm>
            <a:off x="659334" y="3783586"/>
            <a:ext cx="356204" cy="369332"/>
          </a:xfrm>
          <a:prstGeom prst="rect">
            <a:avLst/>
          </a:prstGeom>
          <a:ln>
            <a:noFill/>
          </a:ln>
          <a:extLst>
            <a:ext uri="{53640926-AAD7-44D8-BBD7-CCE9431645EC}">
              <a14:shadowObscured xmlns:a14="http://schemas.microsoft.com/office/drawing/2010/main"/>
            </a:ext>
          </a:extLst>
        </p:spPr>
      </p:pic>
      <p:sp>
        <p:nvSpPr>
          <p:cNvPr id="9" name="Text Box 2">
            <a:extLst>
              <a:ext uri="{FF2B5EF4-FFF2-40B4-BE49-F238E27FC236}">
                <a16:creationId xmlns:a16="http://schemas.microsoft.com/office/drawing/2014/main" id="{A06B33AC-E62B-05E5-3CD4-9AA732C47135}"/>
              </a:ext>
            </a:extLst>
          </p:cNvPr>
          <p:cNvSpPr txBox="1">
            <a:spLocks noChangeArrowheads="1"/>
          </p:cNvSpPr>
          <p:nvPr/>
        </p:nvSpPr>
        <p:spPr bwMode="auto">
          <a:xfrm>
            <a:off x="1197663" y="3830955"/>
            <a:ext cx="1834536" cy="3390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dirty="0">
                <a:effectLst/>
                <a:latin typeface="Arial" panose="020B0604020202020204" pitchFamily="34" charset="0"/>
                <a:ea typeface="Gotham Rounded Book" pitchFamily="50" charset="0"/>
                <a:cs typeface="Arial" panose="020B0604020202020204" pitchFamily="34" charset="0"/>
              </a:rPr>
              <a:t>Internal - Portfolio</a:t>
            </a:r>
          </a:p>
        </p:txBody>
      </p:sp>
      <p:pic>
        <p:nvPicPr>
          <p:cNvPr id="10" name="Picture 9" descr="A picture containing design&#10;&#10;Description automatically generated with low confidence">
            <a:extLst>
              <a:ext uri="{FF2B5EF4-FFF2-40B4-BE49-F238E27FC236}">
                <a16:creationId xmlns:a16="http://schemas.microsoft.com/office/drawing/2014/main" id="{13A86F92-EC08-3EC0-4D39-E59700E64435}"/>
              </a:ext>
            </a:extLst>
          </p:cNvPr>
          <p:cNvPicPr>
            <a:picLocks noChangeAspect="1"/>
          </p:cNvPicPr>
          <p:nvPr/>
        </p:nvPicPr>
        <p:blipFill rotWithShape="1">
          <a:blip r:embed="rId3">
            <a:extLst>
              <a:ext uri="{28A0092B-C50C-407E-A947-70E740481C1C}">
                <a14:useLocalDpi xmlns:a14="http://schemas.microsoft.com/office/drawing/2010/main" val="0"/>
              </a:ext>
            </a:extLst>
          </a:blip>
          <a:srcRect t="1" r="89716" b="82664"/>
          <a:stretch/>
        </p:blipFill>
        <p:spPr bwMode="auto">
          <a:xfrm>
            <a:off x="565896" y="4353597"/>
            <a:ext cx="500754" cy="473553"/>
          </a:xfrm>
          <a:prstGeom prst="rect">
            <a:avLst/>
          </a:prstGeom>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6E549B35-EE9B-514F-99D6-7A89E4096E0E}"/>
              </a:ext>
            </a:extLst>
          </p:cNvPr>
          <p:cNvSpPr txBox="1">
            <a:spLocks noChangeArrowheads="1"/>
          </p:cNvSpPr>
          <p:nvPr/>
        </p:nvSpPr>
        <p:spPr bwMode="auto">
          <a:xfrm>
            <a:off x="1193868" y="4420829"/>
            <a:ext cx="1749760" cy="3390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dirty="0">
                <a:effectLst/>
                <a:latin typeface="Arial" panose="020B0604020202020204" pitchFamily="34" charset="0"/>
                <a:ea typeface="Gotham Rounded Book" pitchFamily="50" charset="0"/>
                <a:cs typeface="Arial" panose="020B0604020202020204" pitchFamily="34" charset="0"/>
              </a:rPr>
              <a:t>36 GLH (10 hrs)</a:t>
            </a:r>
          </a:p>
        </p:txBody>
      </p:sp>
      <p:sp>
        <p:nvSpPr>
          <p:cNvPr id="12" name="Text Box 2">
            <a:extLst>
              <a:ext uri="{FF2B5EF4-FFF2-40B4-BE49-F238E27FC236}">
                <a16:creationId xmlns:a16="http://schemas.microsoft.com/office/drawing/2014/main" id="{9F6F1BD9-ADBA-1DA7-9C8E-6BACF108EABC}"/>
              </a:ext>
            </a:extLst>
          </p:cNvPr>
          <p:cNvSpPr txBox="1">
            <a:spLocks noChangeArrowheads="1"/>
          </p:cNvSpPr>
          <p:nvPr/>
        </p:nvSpPr>
        <p:spPr bwMode="auto">
          <a:xfrm>
            <a:off x="837436" y="4926160"/>
            <a:ext cx="2173569" cy="73416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n-GB" sz="1400" dirty="0">
                <a:effectLst/>
                <a:latin typeface="Arial"/>
                <a:ea typeface="Gotham Rounded Book" pitchFamily="50" charset="0"/>
                <a:cs typeface="Arial"/>
              </a:rPr>
              <a:t>Research </a:t>
            </a:r>
            <a:r>
              <a:rPr lang="en-GB" sz="1400" dirty="0">
                <a:latin typeface="Arial"/>
                <a:ea typeface="Gotham Rounded Book" pitchFamily="50" charset="0"/>
                <a:cs typeface="Arial"/>
              </a:rPr>
              <a:t>and</a:t>
            </a:r>
            <a:r>
              <a:rPr lang="en-GB" sz="1400" dirty="0">
                <a:effectLst/>
                <a:latin typeface="Arial"/>
                <a:ea typeface="Gotham Rounded Book" pitchFamily="50" charset="0"/>
                <a:cs typeface="Arial"/>
              </a:rPr>
              <a:t> rehearse</a:t>
            </a:r>
          </a:p>
          <a:p>
            <a:pPr algn="ctr"/>
            <a:r>
              <a:rPr lang="en-GB" sz="1400" dirty="0">
                <a:effectLst/>
                <a:latin typeface="Arial" panose="020B0604020202020204" pitchFamily="34" charset="0"/>
                <a:ea typeface="Gotham Rounded Book" pitchFamily="50" charset="0"/>
                <a:cs typeface="Arial" panose="020B0604020202020204" pitchFamily="34" charset="0"/>
              </a:rPr>
              <a:t>Perform repertoire</a:t>
            </a:r>
          </a:p>
          <a:p>
            <a:pPr algn="ctr"/>
            <a:r>
              <a:rPr lang="en-GB" sz="1400" dirty="0">
                <a:effectLst/>
                <a:latin typeface="Arial"/>
                <a:ea typeface="Gotham Rounded Book" pitchFamily="50" charset="0"/>
                <a:cs typeface="Arial"/>
              </a:rPr>
              <a:t>Review </a:t>
            </a:r>
            <a:r>
              <a:rPr lang="en-GB" sz="1400" dirty="0">
                <a:latin typeface="Arial"/>
                <a:ea typeface="Gotham Rounded Book" pitchFamily="50" charset="0"/>
                <a:cs typeface="Arial"/>
              </a:rPr>
              <a:t>and </a:t>
            </a:r>
            <a:r>
              <a:rPr lang="en-GB" sz="1400" dirty="0">
                <a:effectLst/>
                <a:latin typeface="Arial"/>
                <a:ea typeface="Gotham Rounded Book" pitchFamily="50" charset="0"/>
                <a:cs typeface="Arial"/>
              </a:rPr>
              <a:t>reflect</a:t>
            </a:r>
          </a:p>
          <a:p>
            <a:endParaRPr lang="en-GB" sz="1100" dirty="0">
              <a:effectLst/>
              <a:latin typeface="Gotham Rounded Book" pitchFamily="50" charset="0"/>
              <a:ea typeface="Gotham Rounded Book" pitchFamily="50" charset="0"/>
              <a:cs typeface="Gotham Rounded Book" pitchFamily="50" charset="0"/>
            </a:endParaRPr>
          </a:p>
        </p:txBody>
      </p:sp>
      <p:pic>
        <p:nvPicPr>
          <p:cNvPr id="14" name="Picture 13" descr="A white background with black dots&#10;&#10;Description automatically generated with low confidence">
            <a:extLst>
              <a:ext uri="{FF2B5EF4-FFF2-40B4-BE49-F238E27FC236}">
                <a16:creationId xmlns:a16="http://schemas.microsoft.com/office/drawing/2014/main" id="{104F76AF-1B9D-73CA-C69F-55AF838ED3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9" t="4253" r="83776" b="68121"/>
          <a:stretch/>
        </p:blipFill>
        <p:spPr bwMode="auto">
          <a:xfrm>
            <a:off x="816273" y="2027876"/>
            <a:ext cx="532130" cy="576580"/>
          </a:xfrm>
          <a:prstGeom prst="rect">
            <a:avLst/>
          </a:prstGeom>
          <a:ln>
            <a:noFill/>
          </a:ln>
          <a:extLst>
            <a:ext uri="{53640926-AAD7-44D8-BBD7-CCE9431645EC}">
              <a14:shadowObscured xmlns:a14="http://schemas.microsoft.com/office/drawing/2010/main"/>
            </a:ext>
          </a:extLst>
        </p:spPr>
      </p:pic>
      <p:sp>
        <p:nvSpPr>
          <p:cNvPr id="15" name="Text Box 2">
            <a:extLst>
              <a:ext uri="{FF2B5EF4-FFF2-40B4-BE49-F238E27FC236}">
                <a16:creationId xmlns:a16="http://schemas.microsoft.com/office/drawing/2014/main" id="{408C8758-6E88-DB9D-70B6-B6B28165D86C}"/>
              </a:ext>
            </a:extLst>
          </p:cNvPr>
          <p:cNvSpPr txBox="1">
            <a:spLocks noChangeArrowheads="1"/>
          </p:cNvSpPr>
          <p:nvPr/>
        </p:nvSpPr>
        <p:spPr bwMode="auto">
          <a:xfrm>
            <a:off x="1444662" y="2000828"/>
            <a:ext cx="1636395" cy="30861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600" dirty="0">
                <a:solidFill>
                  <a:srgbClr val="DA1C51"/>
                </a:solidFill>
                <a:effectLst/>
                <a:latin typeface="Gotham Rounded Book" pitchFamily="50" charset="0"/>
                <a:ea typeface="Gotham Rounded Book" pitchFamily="50" charset="0"/>
                <a:cs typeface="Gotham Rounded Book" pitchFamily="50" charset="0"/>
              </a:rPr>
              <a:t>Unit 1 </a:t>
            </a:r>
            <a:endParaRPr lang="en-GB" sz="1400" dirty="0">
              <a:effectLst/>
              <a:latin typeface="Gotham Rounded Book" pitchFamily="50" charset="0"/>
              <a:ea typeface="Gotham Rounded Book" pitchFamily="50" charset="0"/>
              <a:cs typeface="Gotham Rounded Book" pitchFamily="50" charset="0"/>
            </a:endParaRPr>
          </a:p>
        </p:txBody>
      </p:sp>
      <p:sp>
        <p:nvSpPr>
          <p:cNvPr id="16" name="Rectangle 15">
            <a:extLst>
              <a:ext uri="{FF2B5EF4-FFF2-40B4-BE49-F238E27FC236}">
                <a16:creationId xmlns:a16="http://schemas.microsoft.com/office/drawing/2014/main" id="{D720AFB5-0F63-8362-EBDA-EBFD854B0DC2}"/>
              </a:ext>
            </a:extLst>
          </p:cNvPr>
          <p:cNvSpPr/>
          <p:nvPr/>
        </p:nvSpPr>
        <p:spPr>
          <a:xfrm>
            <a:off x="4484105" y="2334605"/>
            <a:ext cx="2973335" cy="3456595"/>
          </a:xfrm>
          <a:prstGeom prst="rect">
            <a:avLst/>
          </a:prstGeom>
          <a:solidFill>
            <a:schemeClr val="bg1"/>
          </a:solidFill>
          <a:ln>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17" name="Picture 16" descr="A picture containing graphics, design&#10;&#10;Description automatically generated">
            <a:extLst>
              <a:ext uri="{FF2B5EF4-FFF2-40B4-BE49-F238E27FC236}">
                <a16:creationId xmlns:a16="http://schemas.microsoft.com/office/drawing/2014/main" id="{A5E38187-DF71-8395-8184-DA270A93B0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8" r="82840" b="70896"/>
          <a:stretch/>
        </p:blipFill>
        <p:spPr bwMode="auto">
          <a:xfrm>
            <a:off x="5019142" y="2000828"/>
            <a:ext cx="535305" cy="581660"/>
          </a:xfrm>
          <a:prstGeom prst="rect">
            <a:avLst/>
          </a:prstGeom>
          <a:ln>
            <a:noFill/>
          </a:ln>
          <a:extLst>
            <a:ext uri="{53640926-AAD7-44D8-BBD7-CCE9431645EC}">
              <a14:shadowObscured xmlns:a14="http://schemas.microsoft.com/office/drawing/2010/main"/>
            </a:ext>
          </a:extLst>
        </p:spPr>
      </p:pic>
      <p:sp>
        <p:nvSpPr>
          <p:cNvPr id="18" name="Text Box 2">
            <a:extLst>
              <a:ext uri="{FF2B5EF4-FFF2-40B4-BE49-F238E27FC236}">
                <a16:creationId xmlns:a16="http://schemas.microsoft.com/office/drawing/2014/main" id="{6DA64520-E0AF-4A3D-973A-E30F48DE74E3}"/>
              </a:ext>
            </a:extLst>
          </p:cNvPr>
          <p:cNvSpPr txBox="1">
            <a:spLocks noChangeArrowheads="1"/>
          </p:cNvSpPr>
          <p:nvPr/>
        </p:nvSpPr>
        <p:spPr bwMode="auto">
          <a:xfrm>
            <a:off x="5644094" y="1991266"/>
            <a:ext cx="1538605" cy="2946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600" dirty="0">
                <a:solidFill>
                  <a:srgbClr val="DA1C51"/>
                </a:solidFill>
                <a:effectLst/>
                <a:latin typeface="Gotham Rounded Book" pitchFamily="50" charset="0"/>
                <a:ea typeface="Gotham Rounded Book" pitchFamily="50" charset="0"/>
                <a:cs typeface="Gotham Rounded Book" pitchFamily="50" charset="0"/>
              </a:rPr>
              <a:t>Unit 2 </a:t>
            </a:r>
            <a:endParaRPr lang="en-GB" sz="1400" dirty="0">
              <a:effectLst/>
              <a:latin typeface="Gotham Rounded Book" pitchFamily="50" charset="0"/>
              <a:ea typeface="Gotham Rounded Book" pitchFamily="50" charset="0"/>
              <a:cs typeface="Gotham Rounded Book" pitchFamily="50" charset="0"/>
            </a:endParaRPr>
          </a:p>
        </p:txBody>
      </p:sp>
      <p:sp>
        <p:nvSpPr>
          <p:cNvPr id="19" name="Text Box 2">
            <a:extLst>
              <a:ext uri="{FF2B5EF4-FFF2-40B4-BE49-F238E27FC236}">
                <a16:creationId xmlns:a16="http://schemas.microsoft.com/office/drawing/2014/main" id="{D2089E73-1552-4EEF-4DB3-5E4A40921FC1}"/>
              </a:ext>
            </a:extLst>
          </p:cNvPr>
          <p:cNvSpPr txBox="1">
            <a:spLocks noChangeArrowheads="1"/>
          </p:cNvSpPr>
          <p:nvPr/>
        </p:nvSpPr>
        <p:spPr bwMode="auto">
          <a:xfrm>
            <a:off x="5167634" y="3029424"/>
            <a:ext cx="1905635" cy="34226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dirty="0">
                <a:effectLst/>
                <a:latin typeface="Arial" panose="020B0604020202020204" pitchFamily="34" charset="0"/>
                <a:ea typeface="Gotham Rounded Book" pitchFamily="50" charset="0"/>
                <a:cs typeface="Arial" panose="020B0604020202020204" pitchFamily="34" charset="0"/>
              </a:rPr>
              <a:t>Creating 30%</a:t>
            </a:r>
          </a:p>
          <a:p>
            <a:r>
              <a:rPr lang="en-GB" sz="1100" dirty="0">
                <a:effectLst/>
                <a:latin typeface="Gotham Rounded Book" pitchFamily="50" charset="0"/>
                <a:ea typeface="Gotham Rounded Book" pitchFamily="50" charset="0"/>
                <a:cs typeface="Gotham Rounded Book" pitchFamily="50" charset="0"/>
              </a:rPr>
              <a:t> </a:t>
            </a:r>
          </a:p>
          <a:p>
            <a:r>
              <a:rPr lang="en-GB" sz="1100" dirty="0">
                <a:effectLst/>
                <a:latin typeface="Gotham Rounded Book" pitchFamily="50" charset="0"/>
                <a:ea typeface="Gotham Rounded Book" pitchFamily="50" charset="0"/>
                <a:cs typeface="Gotham Rounded Book" pitchFamily="50" charset="0"/>
              </a:rPr>
              <a:t> </a:t>
            </a:r>
          </a:p>
        </p:txBody>
      </p:sp>
      <p:sp>
        <p:nvSpPr>
          <p:cNvPr id="22" name="Text Box 2">
            <a:extLst>
              <a:ext uri="{FF2B5EF4-FFF2-40B4-BE49-F238E27FC236}">
                <a16:creationId xmlns:a16="http://schemas.microsoft.com/office/drawing/2014/main" id="{3F7BFAB4-D77C-6729-4EF5-0F78CEF092A4}"/>
              </a:ext>
            </a:extLst>
          </p:cNvPr>
          <p:cNvSpPr txBox="1">
            <a:spLocks noChangeArrowheads="1"/>
          </p:cNvSpPr>
          <p:nvPr/>
        </p:nvSpPr>
        <p:spPr bwMode="auto">
          <a:xfrm>
            <a:off x="4529585" y="4926160"/>
            <a:ext cx="2880644" cy="73416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n-GB" sz="1400" dirty="0">
                <a:effectLst/>
                <a:latin typeface="Arial"/>
                <a:ea typeface="Gotham Rounded Book" pitchFamily="50" charset="0"/>
                <a:cs typeface="Arial"/>
              </a:rPr>
              <a:t>Explore </a:t>
            </a:r>
            <a:r>
              <a:rPr lang="en-GB" sz="1400" dirty="0">
                <a:latin typeface="Arial"/>
                <a:ea typeface="Gotham Rounded Book" pitchFamily="50" charset="0"/>
                <a:cs typeface="Arial"/>
              </a:rPr>
              <a:t>and</a:t>
            </a:r>
            <a:r>
              <a:rPr lang="en-GB" sz="1400" dirty="0">
                <a:effectLst/>
                <a:latin typeface="Arial"/>
                <a:ea typeface="Gotham Rounded Book" pitchFamily="50" charset="0"/>
                <a:cs typeface="Arial"/>
              </a:rPr>
              <a:t> develop</a:t>
            </a:r>
          </a:p>
          <a:p>
            <a:pPr algn="ctr"/>
            <a:r>
              <a:rPr lang="en-GB" sz="1400" dirty="0">
                <a:effectLst/>
                <a:latin typeface="Arial"/>
                <a:ea typeface="Gotham Rounded Book" pitchFamily="50" charset="0"/>
                <a:cs typeface="Arial"/>
              </a:rPr>
              <a:t>Create </a:t>
            </a:r>
            <a:r>
              <a:rPr lang="en-GB" sz="1400" dirty="0">
                <a:latin typeface="Arial"/>
                <a:ea typeface="Gotham Rounded Book" pitchFamily="50" charset="0"/>
                <a:cs typeface="Arial"/>
              </a:rPr>
              <a:t>and</a:t>
            </a:r>
            <a:r>
              <a:rPr lang="en-GB" sz="1400" dirty="0">
                <a:effectLst/>
                <a:latin typeface="Arial"/>
                <a:ea typeface="Gotham Rounded Book" pitchFamily="50" charset="0"/>
                <a:cs typeface="Arial"/>
              </a:rPr>
              <a:t> perform original work</a:t>
            </a:r>
          </a:p>
          <a:p>
            <a:pPr algn="ctr"/>
            <a:r>
              <a:rPr lang="en-GB" sz="1400" dirty="0">
                <a:effectLst/>
                <a:latin typeface="Arial" panose="020B0604020202020204" pitchFamily="34" charset="0"/>
                <a:ea typeface="Gotham Rounded Book" pitchFamily="50" charset="0"/>
                <a:cs typeface="Arial" panose="020B0604020202020204" pitchFamily="34" charset="0"/>
              </a:rPr>
              <a:t>Review, reflect, refine</a:t>
            </a:r>
          </a:p>
          <a:p>
            <a:endParaRPr lang="en-GB" sz="1100" dirty="0">
              <a:effectLst/>
              <a:latin typeface="Gotham Rounded Book" pitchFamily="50" charset="0"/>
              <a:ea typeface="Gotham Rounded Book" pitchFamily="50" charset="0"/>
              <a:cs typeface="Gotham Rounded Book" pitchFamily="50" charset="0"/>
            </a:endParaRPr>
          </a:p>
        </p:txBody>
      </p:sp>
      <p:sp>
        <p:nvSpPr>
          <p:cNvPr id="23" name="Rectangle 22">
            <a:extLst>
              <a:ext uri="{FF2B5EF4-FFF2-40B4-BE49-F238E27FC236}">
                <a16:creationId xmlns:a16="http://schemas.microsoft.com/office/drawing/2014/main" id="{9CF8E966-6F82-5252-CD0D-44ABF51D57F6}"/>
              </a:ext>
            </a:extLst>
          </p:cNvPr>
          <p:cNvSpPr/>
          <p:nvPr/>
        </p:nvSpPr>
        <p:spPr>
          <a:xfrm>
            <a:off x="8609795" y="2334604"/>
            <a:ext cx="2775485" cy="3456595"/>
          </a:xfrm>
          <a:prstGeom prst="rect">
            <a:avLst/>
          </a:prstGeom>
          <a:solidFill>
            <a:schemeClr val="bg1"/>
          </a:solidFill>
          <a:ln>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24" name="Picture 23" descr="A picture containing design&#10;&#10;Description automatically generated">
            <a:extLst>
              <a:ext uri="{FF2B5EF4-FFF2-40B4-BE49-F238E27FC236}">
                <a16:creationId xmlns:a16="http://schemas.microsoft.com/office/drawing/2014/main" id="{75219402-ECF5-91A2-9DDF-47113B55C5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81" t="3768" r="82726" b="67549"/>
          <a:stretch/>
        </p:blipFill>
        <p:spPr bwMode="auto">
          <a:xfrm>
            <a:off x="9002118" y="2078522"/>
            <a:ext cx="533400" cy="574040"/>
          </a:xfrm>
          <a:prstGeom prst="rect">
            <a:avLst/>
          </a:prstGeom>
          <a:ln>
            <a:noFill/>
          </a:ln>
          <a:extLst>
            <a:ext uri="{53640926-AAD7-44D8-BBD7-CCE9431645EC}">
              <a14:shadowObscured xmlns:a14="http://schemas.microsoft.com/office/drawing/2010/main"/>
            </a:ext>
          </a:extLst>
        </p:spPr>
      </p:pic>
      <p:sp>
        <p:nvSpPr>
          <p:cNvPr id="26" name="Text Box 2">
            <a:extLst>
              <a:ext uri="{FF2B5EF4-FFF2-40B4-BE49-F238E27FC236}">
                <a16:creationId xmlns:a16="http://schemas.microsoft.com/office/drawing/2014/main" id="{8237B85A-9824-3D66-AA4E-6C4DC7032660}"/>
              </a:ext>
            </a:extLst>
          </p:cNvPr>
          <p:cNvSpPr txBox="1">
            <a:spLocks noChangeArrowheads="1"/>
          </p:cNvSpPr>
          <p:nvPr/>
        </p:nvSpPr>
        <p:spPr bwMode="auto">
          <a:xfrm>
            <a:off x="9602193" y="2048643"/>
            <a:ext cx="2512060" cy="26752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600" dirty="0">
                <a:solidFill>
                  <a:srgbClr val="DA1C51"/>
                </a:solidFill>
                <a:effectLst/>
                <a:latin typeface="Gotham Rounded Book" pitchFamily="50" charset="0"/>
                <a:ea typeface="Gotham Rounded Book" pitchFamily="50" charset="0"/>
                <a:cs typeface="Gotham Rounded Book" pitchFamily="50" charset="0"/>
              </a:rPr>
              <a:t>Unit 3 </a:t>
            </a:r>
          </a:p>
        </p:txBody>
      </p:sp>
      <p:sp>
        <p:nvSpPr>
          <p:cNvPr id="28" name="Text Box 2">
            <a:extLst>
              <a:ext uri="{FF2B5EF4-FFF2-40B4-BE49-F238E27FC236}">
                <a16:creationId xmlns:a16="http://schemas.microsoft.com/office/drawing/2014/main" id="{36DC0A2D-7D17-1890-1340-DAB04DA461BA}"/>
              </a:ext>
            </a:extLst>
          </p:cNvPr>
          <p:cNvSpPr txBox="1">
            <a:spLocks noChangeArrowheads="1"/>
          </p:cNvSpPr>
          <p:nvPr/>
        </p:nvSpPr>
        <p:spPr bwMode="auto">
          <a:xfrm>
            <a:off x="9130705" y="2944132"/>
            <a:ext cx="2110105" cy="34226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dirty="0">
                <a:effectLst/>
                <a:latin typeface="Arial" panose="020B0604020202020204" pitchFamily="34" charset="0"/>
                <a:ea typeface="Gotham Rounded Book" pitchFamily="50" charset="0"/>
                <a:cs typeface="Arial" panose="020B0604020202020204" pitchFamily="34" charset="0"/>
              </a:rPr>
              <a:t>Performing Arts in  Practice 40%</a:t>
            </a:r>
          </a:p>
          <a:p>
            <a:r>
              <a:rPr lang="en-GB" sz="1100" dirty="0">
                <a:effectLst/>
                <a:latin typeface="Gotham Rounded Book" pitchFamily="50" charset="0"/>
                <a:ea typeface="Gotham Rounded Book" pitchFamily="50" charset="0"/>
                <a:cs typeface="Gotham Rounded Book" pitchFamily="50" charset="0"/>
              </a:rPr>
              <a:t> </a:t>
            </a:r>
          </a:p>
          <a:p>
            <a:r>
              <a:rPr lang="en-GB" sz="1100" dirty="0">
                <a:effectLst/>
                <a:latin typeface="Gotham Rounded Book" pitchFamily="50" charset="0"/>
                <a:ea typeface="Gotham Rounded Book" pitchFamily="50" charset="0"/>
                <a:cs typeface="Gotham Rounded Book" pitchFamily="50" charset="0"/>
              </a:rPr>
              <a:t> </a:t>
            </a:r>
          </a:p>
        </p:txBody>
      </p:sp>
      <p:sp>
        <p:nvSpPr>
          <p:cNvPr id="30" name="Text Box 2">
            <a:extLst>
              <a:ext uri="{FF2B5EF4-FFF2-40B4-BE49-F238E27FC236}">
                <a16:creationId xmlns:a16="http://schemas.microsoft.com/office/drawing/2014/main" id="{B3BBA5D5-96B0-D827-80DA-B6A0DBEA8941}"/>
              </a:ext>
            </a:extLst>
          </p:cNvPr>
          <p:cNvSpPr txBox="1">
            <a:spLocks noChangeArrowheads="1"/>
          </p:cNvSpPr>
          <p:nvPr/>
        </p:nvSpPr>
        <p:spPr bwMode="auto">
          <a:xfrm>
            <a:off x="8653301" y="5013451"/>
            <a:ext cx="2705398" cy="69872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n-GB" sz="1400" dirty="0">
                <a:effectLst/>
                <a:latin typeface="Arial" panose="020B0604020202020204" pitchFamily="34" charset="0"/>
                <a:ea typeface="Gotham Rounded Book" pitchFamily="50" charset="0"/>
                <a:cs typeface="Arial" panose="020B0604020202020204" pitchFamily="34" charset="0"/>
              </a:rPr>
              <a:t>Plan a performance from a brief</a:t>
            </a:r>
          </a:p>
          <a:p>
            <a:pPr algn="ctr"/>
            <a:r>
              <a:rPr lang="en-GB" sz="1400" dirty="0">
                <a:effectLst/>
                <a:latin typeface="Arial"/>
                <a:ea typeface="Gotham Rounded Book" pitchFamily="50" charset="0"/>
                <a:cs typeface="Arial"/>
              </a:rPr>
              <a:t>Promote </a:t>
            </a:r>
            <a:r>
              <a:rPr lang="en-GB" sz="1400" dirty="0">
                <a:latin typeface="Arial"/>
                <a:ea typeface="Gotham Rounded Book" pitchFamily="50" charset="0"/>
                <a:cs typeface="Arial"/>
              </a:rPr>
              <a:t>and</a:t>
            </a:r>
            <a:r>
              <a:rPr lang="en-GB" sz="1400" dirty="0">
                <a:effectLst/>
                <a:latin typeface="Arial"/>
                <a:ea typeface="Gotham Rounded Book" pitchFamily="50" charset="0"/>
                <a:cs typeface="Arial"/>
              </a:rPr>
              <a:t> pitch</a:t>
            </a:r>
          </a:p>
          <a:p>
            <a:pPr algn="ctr"/>
            <a:r>
              <a:rPr lang="en-GB" sz="1400" dirty="0">
                <a:effectLst/>
                <a:latin typeface="Arial"/>
                <a:ea typeface="Gotham Rounded Book" pitchFamily="50" charset="0"/>
                <a:cs typeface="Arial"/>
              </a:rPr>
              <a:t>Evaluate </a:t>
            </a:r>
            <a:r>
              <a:rPr lang="en-GB" sz="1400" dirty="0">
                <a:latin typeface="Arial"/>
                <a:ea typeface="Gotham Rounded Book" pitchFamily="50" charset="0"/>
                <a:cs typeface="Arial"/>
              </a:rPr>
              <a:t>and</a:t>
            </a:r>
            <a:r>
              <a:rPr lang="en-GB" sz="1400" dirty="0">
                <a:effectLst/>
                <a:latin typeface="Arial"/>
                <a:ea typeface="Gotham Rounded Book" pitchFamily="50" charset="0"/>
                <a:cs typeface="Arial"/>
              </a:rPr>
              <a:t> reflect</a:t>
            </a:r>
          </a:p>
          <a:p>
            <a:endParaRPr lang="en-GB" sz="1100" dirty="0">
              <a:effectLst/>
              <a:latin typeface="Gotham Rounded Book" pitchFamily="50" charset="0"/>
              <a:ea typeface="Gotham Rounded Book" pitchFamily="50" charset="0"/>
              <a:cs typeface="Gotham Rounded Book" pitchFamily="50" charset="0"/>
            </a:endParaRPr>
          </a:p>
        </p:txBody>
      </p:sp>
      <p:sp>
        <p:nvSpPr>
          <p:cNvPr id="34" name="Text Box 2">
            <a:extLst>
              <a:ext uri="{FF2B5EF4-FFF2-40B4-BE49-F238E27FC236}">
                <a16:creationId xmlns:a16="http://schemas.microsoft.com/office/drawing/2014/main" id="{145C842A-D7FF-8BB9-27E5-E35DBE40F3F3}"/>
              </a:ext>
            </a:extLst>
          </p:cNvPr>
          <p:cNvSpPr txBox="1">
            <a:spLocks noChangeArrowheads="1"/>
          </p:cNvSpPr>
          <p:nvPr/>
        </p:nvSpPr>
        <p:spPr bwMode="auto">
          <a:xfrm>
            <a:off x="5225609" y="3812395"/>
            <a:ext cx="1789687" cy="3390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dirty="0">
                <a:effectLst/>
                <a:latin typeface="Arial" panose="020B0604020202020204" pitchFamily="34" charset="0"/>
                <a:ea typeface="Gotham Rounded Book" pitchFamily="50" charset="0"/>
                <a:cs typeface="Arial" panose="020B0604020202020204" pitchFamily="34" charset="0"/>
              </a:rPr>
              <a:t>Internal - Portfolio</a:t>
            </a:r>
          </a:p>
        </p:txBody>
      </p:sp>
      <p:sp>
        <p:nvSpPr>
          <p:cNvPr id="36" name="Text Box 2">
            <a:extLst>
              <a:ext uri="{FF2B5EF4-FFF2-40B4-BE49-F238E27FC236}">
                <a16:creationId xmlns:a16="http://schemas.microsoft.com/office/drawing/2014/main" id="{95CC8AB7-1B04-DA04-3CFE-D7BCAD064089}"/>
              </a:ext>
            </a:extLst>
          </p:cNvPr>
          <p:cNvSpPr txBox="1">
            <a:spLocks noChangeArrowheads="1"/>
          </p:cNvSpPr>
          <p:nvPr/>
        </p:nvSpPr>
        <p:spPr bwMode="auto">
          <a:xfrm>
            <a:off x="5290828" y="4407058"/>
            <a:ext cx="1567171" cy="3390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dirty="0">
                <a:effectLst/>
                <a:latin typeface="Arial" panose="020B0604020202020204" pitchFamily="34" charset="0"/>
                <a:ea typeface="Gotham Rounded Book" pitchFamily="50" charset="0"/>
                <a:cs typeface="Arial" panose="020B0604020202020204" pitchFamily="34" charset="0"/>
              </a:rPr>
              <a:t>36 GLH (10 hrs)</a:t>
            </a:r>
          </a:p>
        </p:txBody>
      </p:sp>
      <p:sp>
        <p:nvSpPr>
          <p:cNvPr id="38" name="Text Box 2">
            <a:extLst>
              <a:ext uri="{FF2B5EF4-FFF2-40B4-BE49-F238E27FC236}">
                <a16:creationId xmlns:a16="http://schemas.microsoft.com/office/drawing/2014/main" id="{1A3603FA-CA71-43BF-4B1E-B45F0DC148A5}"/>
              </a:ext>
            </a:extLst>
          </p:cNvPr>
          <p:cNvSpPr txBox="1">
            <a:spLocks noChangeArrowheads="1"/>
          </p:cNvSpPr>
          <p:nvPr/>
        </p:nvSpPr>
        <p:spPr bwMode="auto">
          <a:xfrm>
            <a:off x="9405754" y="3783586"/>
            <a:ext cx="1891718" cy="3390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dirty="0">
                <a:latin typeface="Arial" panose="020B0604020202020204" pitchFamily="34" charset="0"/>
                <a:ea typeface="Gotham Rounded Book" pitchFamily="50" charset="0"/>
                <a:cs typeface="Arial" panose="020B0604020202020204" pitchFamily="34" charset="0"/>
              </a:rPr>
              <a:t>External</a:t>
            </a:r>
            <a:r>
              <a:rPr lang="en-GB" sz="1400" dirty="0">
                <a:effectLst/>
                <a:latin typeface="Arial" panose="020B0604020202020204" pitchFamily="34" charset="0"/>
                <a:ea typeface="Gotham Rounded Book" pitchFamily="50" charset="0"/>
                <a:cs typeface="Arial" panose="020B0604020202020204" pitchFamily="34" charset="0"/>
              </a:rPr>
              <a:t> - Portfolio</a:t>
            </a:r>
          </a:p>
        </p:txBody>
      </p:sp>
      <p:sp>
        <p:nvSpPr>
          <p:cNvPr id="40" name="Text Box 2">
            <a:extLst>
              <a:ext uri="{FF2B5EF4-FFF2-40B4-BE49-F238E27FC236}">
                <a16:creationId xmlns:a16="http://schemas.microsoft.com/office/drawing/2014/main" id="{896FB79C-4F4B-3738-2918-49DB845A60BA}"/>
              </a:ext>
            </a:extLst>
          </p:cNvPr>
          <p:cNvSpPr txBox="1">
            <a:spLocks noChangeArrowheads="1"/>
          </p:cNvSpPr>
          <p:nvPr/>
        </p:nvSpPr>
        <p:spPr bwMode="auto">
          <a:xfrm>
            <a:off x="9475999" y="4353597"/>
            <a:ext cx="1660932" cy="3390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dirty="0">
                <a:latin typeface="Arial" panose="020B0604020202020204" pitchFamily="34" charset="0"/>
                <a:ea typeface="Gotham Rounded Book" pitchFamily="50" charset="0"/>
                <a:cs typeface="Arial" panose="020B0604020202020204" pitchFamily="34" charset="0"/>
              </a:rPr>
              <a:t>48</a:t>
            </a:r>
            <a:r>
              <a:rPr lang="en-GB" sz="1400" dirty="0">
                <a:effectLst/>
                <a:latin typeface="Arial" panose="020B0604020202020204" pitchFamily="34" charset="0"/>
                <a:ea typeface="Gotham Rounded Book" pitchFamily="50" charset="0"/>
                <a:cs typeface="Arial" panose="020B0604020202020204" pitchFamily="34" charset="0"/>
              </a:rPr>
              <a:t> GLH (</a:t>
            </a:r>
            <a:r>
              <a:rPr lang="en-GB" sz="1400" dirty="0">
                <a:latin typeface="Arial" panose="020B0604020202020204" pitchFamily="34" charset="0"/>
                <a:ea typeface="Gotham Rounded Book" pitchFamily="50" charset="0"/>
                <a:cs typeface="Arial" panose="020B0604020202020204" pitchFamily="34" charset="0"/>
              </a:rPr>
              <a:t>20</a:t>
            </a:r>
            <a:r>
              <a:rPr lang="en-GB" sz="1400" dirty="0">
                <a:effectLst/>
                <a:latin typeface="Arial" panose="020B0604020202020204" pitchFamily="34" charset="0"/>
                <a:ea typeface="Gotham Rounded Book" pitchFamily="50" charset="0"/>
                <a:cs typeface="Arial" panose="020B0604020202020204" pitchFamily="34" charset="0"/>
              </a:rPr>
              <a:t> hrs)</a:t>
            </a:r>
          </a:p>
        </p:txBody>
      </p:sp>
      <p:pic>
        <p:nvPicPr>
          <p:cNvPr id="41" name="Picture 40" descr="A picture containing text, white, design&#10;&#10;Description automatically generated">
            <a:extLst>
              <a:ext uri="{FF2B5EF4-FFF2-40B4-BE49-F238E27FC236}">
                <a16:creationId xmlns:a16="http://schemas.microsoft.com/office/drawing/2014/main" id="{C9622426-66E5-611F-4255-CA016E66ADA0}"/>
              </a:ext>
            </a:extLst>
          </p:cNvPr>
          <p:cNvPicPr>
            <a:picLocks noChangeAspect="1"/>
          </p:cNvPicPr>
          <p:nvPr/>
        </p:nvPicPr>
        <p:blipFill rotWithShape="1">
          <a:blip r:embed="rId2">
            <a:extLst>
              <a:ext uri="{28A0092B-C50C-407E-A947-70E740481C1C}">
                <a14:useLocalDpi xmlns:a14="http://schemas.microsoft.com/office/drawing/2010/main" val="0"/>
              </a:ext>
            </a:extLst>
          </a:blip>
          <a:srcRect l="1948" r="90136" b="85083"/>
          <a:stretch/>
        </p:blipFill>
        <p:spPr bwMode="auto">
          <a:xfrm>
            <a:off x="4795596" y="3800713"/>
            <a:ext cx="356204" cy="369332"/>
          </a:xfrm>
          <a:prstGeom prst="rect">
            <a:avLst/>
          </a:prstGeom>
          <a:ln>
            <a:noFill/>
          </a:ln>
          <a:extLst>
            <a:ext uri="{53640926-AAD7-44D8-BBD7-CCE9431645EC}">
              <a14:shadowObscured xmlns:a14="http://schemas.microsoft.com/office/drawing/2010/main"/>
            </a:ext>
          </a:extLst>
        </p:spPr>
      </p:pic>
      <p:pic>
        <p:nvPicPr>
          <p:cNvPr id="42" name="Picture 41" descr="A picture containing text, white, design&#10;&#10;Description automatically generated">
            <a:extLst>
              <a:ext uri="{FF2B5EF4-FFF2-40B4-BE49-F238E27FC236}">
                <a16:creationId xmlns:a16="http://schemas.microsoft.com/office/drawing/2014/main" id="{1EE2E535-BACC-C50D-30BF-AAA17EFCAEB7}"/>
              </a:ext>
            </a:extLst>
          </p:cNvPr>
          <p:cNvPicPr>
            <a:picLocks noChangeAspect="1"/>
          </p:cNvPicPr>
          <p:nvPr/>
        </p:nvPicPr>
        <p:blipFill rotWithShape="1">
          <a:blip r:embed="rId2">
            <a:extLst>
              <a:ext uri="{28A0092B-C50C-407E-A947-70E740481C1C}">
                <a14:useLocalDpi xmlns:a14="http://schemas.microsoft.com/office/drawing/2010/main" val="0"/>
              </a:ext>
            </a:extLst>
          </a:blip>
          <a:srcRect l="1948" r="90136" b="85083"/>
          <a:stretch/>
        </p:blipFill>
        <p:spPr bwMode="auto">
          <a:xfrm>
            <a:off x="8952603" y="3714997"/>
            <a:ext cx="356204" cy="369332"/>
          </a:xfrm>
          <a:prstGeom prst="rect">
            <a:avLst/>
          </a:prstGeom>
          <a:ln>
            <a:noFill/>
          </a:ln>
          <a:extLst>
            <a:ext uri="{53640926-AAD7-44D8-BBD7-CCE9431645EC}">
              <a14:shadowObscured xmlns:a14="http://schemas.microsoft.com/office/drawing/2010/main"/>
            </a:ext>
          </a:extLst>
        </p:spPr>
      </p:pic>
      <p:pic>
        <p:nvPicPr>
          <p:cNvPr id="43" name="Picture 42" descr="A picture containing design&#10;&#10;Description automatically generated with low confidence">
            <a:extLst>
              <a:ext uri="{FF2B5EF4-FFF2-40B4-BE49-F238E27FC236}">
                <a16:creationId xmlns:a16="http://schemas.microsoft.com/office/drawing/2014/main" id="{F015E549-97AC-9626-4208-C2DBB4ED0D13}"/>
              </a:ext>
            </a:extLst>
          </p:cNvPr>
          <p:cNvPicPr>
            <a:picLocks noChangeAspect="1"/>
          </p:cNvPicPr>
          <p:nvPr/>
        </p:nvPicPr>
        <p:blipFill rotWithShape="1">
          <a:blip r:embed="rId3">
            <a:extLst>
              <a:ext uri="{28A0092B-C50C-407E-A947-70E740481C1C}">
                <a14:useLocalDpi xmlns:a14="http://schemas.microsoft.com/office/drawing/2010/main" val="0"/>
              </a:ext>
            </a:extLst>
          </a:blip>
          <a:srcRect t="1" r="89716" b="82664"/>
          <a:stretch/>
        </p:blipFill>
        <p:spPr bwMode="auto">
          <a:xfrm>
            <a:off x="4721218" y="4324544"/>
            <a:ext cx="500754" cy="473553"/>
          </a:xfrm>
          <a:prstGeom prst="rect">
            <a:avLst/>
          </a:prstGeom>
          <a:ln>
            <a:noFill/>
          </a:ln>
          <a:extLst>
            <a:ext uri="{53640926-AAD7-44D8-BBD7-CCE9431645EC}">
              <a14:shadowObscured xmlns:a14="http://schemas.microsoft.com/office/drawing/2010/main"/>
            </a:ext>
          </a:extLst>
        </p:spPr>
      </p:pic>
      <p:pic>
        <p:nvPicPr>
          <p:cNvPr id="44" name="Picture 43" descr="A picture containing design&#10;&#10;Description automatically generated with low confidence">
            <a:extLst>
              <a:ext uri="{FF2B5EF4-FFF2-40B4-BE49-F238E27FC236}">
                <a16:creationId xmlns:a16="http://schemas.microsoft.com/office/drawing/2014/main" id="{57B1DC9F-4E7C-0661-0FBD-7AA8791B93E7}"/>
              </a:ext>
            </a:extLst>
          </p:cNvPr>
          <p:cNvPicPr>
            <a:picLocks noChangeAspect="1"/>
          </p:cNvPicPr>
          <p:nvPr/>
        </p:nvPicPr>
        <p:blipFill rotWithShape="1">
          <a:blip r:embed="rId3">
            <a:extLst>
              <a:ext uri="{28A0092B-C50C-407E-A947-70E740481C1C}">
                <a14:useLocalDpi xmlns:a14="http://schemas.microsoft.com/office/drawing/2010/main" val="0"/>
              </a:ext>
            </a:extLst>
          </a:blip>
          <a:srcRect t="1" r="89716" b="82664"/>
          <a:stretch/>
        </p:blipFill>
        <p:spPr bwMode="auto">
          <a:xfrm>
            <a:off x="8880329" y="4269220"/>
            <a:ext cx="500754" cy="473553"/>
          </a:xfrm>
          <a:prstGeom prst="rect">
            <a:avLst/>
          </a:prstGeom>
          <a:ln>
            <a:noFill/>
          </a:ln>
          <a:extLst>
            <a:ext uri="{53640926-AAD7-44D8-BBD7-CCE9431645EC}">
              <a14:shadowObscured xmlns:a14="http://schemas.microsoft.com/office/drawing/2010/main"/>
            </a:ext>
          </a:extLst>
        </p:spPr>
      </p:pic>
      <p:pic>
        <p:nvPicPr>
          <p:cNvPr id="4" name="Picture 3" descr="A logo with text and a book&#10;&#10;Description automatically generated">
            <a:extLst>
              <a:ext uri="{FF2B5EF4-FFF2-40B4-BE49-F238E27FC236}">
                <a16:creationId xmlns:a16="http://schemas.microsoft.com/office/drawing/2014/main" id="{FC07924A-C940-F3D0-8B67-5C4AE44FFEC0}"/>
              </a:ext>
            </a:extLst>
          </p:cNvPr>
          <p:cNvPicPr>
            <a:picLocks noChangeAspect="1"/>
          </p:cNvPicPr>
          <p:nvPr/>
        </p:nvPicPr>
        <p:blipFill rotWithShape="1">
          <a:blip r:embed="rId7"/>
          <a:srcRect l="13947" t="9680" r="15653" b="13006"/>
          <a:stretch/>
        </p:blipFill>
        <p:spPr>
          <a:xfrm>
            <a:off x="295681" y="388373"/>
            <a:ext cx="1717040" cy="942834"/>
          </a:xfrm>
          <a:prstGeom prst="rect">
            <a:avLst/>
          </a:prstGeom>
        </p:spPr>
      </p:pic>
    </p:spTree>
    <p:extLst>
      <p:ext uri="{BB962C8B-B14F-4D97-AF65-F5344CB8AC3E}">
        <p14:creationId xmlns:p14="http://schemas.microsoft.com/office/powerpoint/2010/main" val="7395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432856"/>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CB6FE30-0F37-4F56-4010-5FCF97EDAEF5}"/>
              </a:ext>
            </a:extLst>
          </p:cNvPr>
          <p:cNvSpPr/>
          <p:nvPr/>
        </p:nvSpPr>
        <p:spPr>
          <a:xfrm>
            <a:off x="409576" y="2355850"/>
            <a:ext cx="6324599" cy="3568700"/>
          </a:xfrm>
          <a:prstGeom prst="rect">
            <a:avLst/>
          </a:prstGeom>
          <a:solidFill>
            <a:schemeClr val="bg1"/>
          </a:solidFill>
          <a:ln w="38100">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Unit 1 provides learners with a holistic knowledge and understanding of the skills and techniques needed to reproduce an existing piece of professional / published work. </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unit can be completed through any one of the following disciplines: </a:t>
            </a: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285750" indent="-285750">
              <a:spcAft>
                <a:spcPts val="350"/>
              </a:spcAft>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Drama </a:t>
            </a:r>
          </a:p>
          <a:p>
            <a:pPr marL="285750" indent="-285750">
              <a:spcAft>
                <a:spcPts val="350"/>
              </a:spcAft>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Music </a:t>
            </a:r>
          </a:p>
          <a:p>
            <a:pPr marL="285750" indent="-285750">
              <a:spcAft>
                <a:spcPts val="350"/>
              </a:spcAft>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Music Technology </a:t>
            </a:r>
          </a:p>
          <a:p>
            <a:pPr marL="285750" indent="-285750">
              <a:buFont typeface="Arial" panose="020B0604020202020204" pitchFamily="34" charset="0"/>
              <a:buChar char="•"/>
            </a:pP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Musical Theatre (candidates will be required to demonstrate their skills in at least two out of the three disciplines of singing, dancing and acting).</a:t>
            </a:r>
          </a:p>
        </p:txBody>
      </p:sp>
      <p:pic>
        <p:nvPicPr>
          <p:cNvPr id="3" name="Picture 2" descr="A white background with black dots&#10;&#10;Description automatically generated with low confidence">
            <a:extLst>
              <a:ext uri="{FF2B5EF4-FFF2-40B4-BE49-F238E27FC236}">
                <a16:creationId xmlns:a16="http://schemas.microsoft.com/office/drawing/2014/main" id="{1CF9D2C0-EDFB-5A4E-F79B-13C586E220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9" t="4253" r="83776" b="68121"/>
          <a:stretch/>
        </p:blipFill>
        <p:spPr bwMode="auto">
          <a:xfrm>
            <a:off x="782962" y="2067559"/>
            <a:ext cx="532130" cy="576580"/>
          </a:xfrm>
          <a:prstGeom prst="rect">
            <a:avLst/>
          </a:prstGeom>
          <a:ln>
            <a:noFill/>
          </a:ln>
          <a:extLst>
            <a:ext uri="{53640926-AAD7-44D8-BBD7-CCE9431645EC}">
              <a14:shadowObscured xmlns:a14="http://schemas.microsoft.com/office/drawing/2010/main"/>
            </a:ext>
          </a:extLst>
        </p:spPr>
      </p:pic>
      <p:sp>
        <p:nvSpPr>
          <p:cNvPr id="4" name="Text Box 2">
            <a:extLst>
              <a:ext uri="{FF2B5EF4-FFF2-40B4-BE49-F238E27FC236}">
                <a16:creationId xmlns:a16="http://schemas.microsoft.com/office/drawing/2014/main" id="{EC6D911F-C33B-F971-00EE-D2250A502A33}"/>
              </a:ext>
            </a:extLst>
          </p:cNvPr>
          <p:cNvSpPr txBox="1">
            <a:spLocks noChangeArrowheads="1"/>
          </p:cNvSpPr>
          <p:nvPr/>
        </p:nvSpPr>
        <p:spPr bwMode="auto">
          <a:xfrm>
            <a:off x="1315092" y="1915159"/>
            <a:ext cx="2728588"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2000" dirty="0">
                <a:solidFill>
                  <a:srgbClr val="DA1C51"/>
                </a:solidFill>
                <a:effectLst/>
                <a:latin typeface="Arial" panose="020B0604020202020204" pitchFamily="34" charset="0"/>
                <a:ea typeface="Gotham Rounded Book" pitchFamily="50" charset="0"/>
                <a:cs typeface="Arial" panose="020B0604020202020204" pitchFamily="34" charset="0"/>
              </a:rPr>
              <a:t>Unit 1 Performing</a:t>
            </a:r>
            <a:endParaRPr lang="en-GB" dirty="0">
              <a:effectLst/>
              <a:latin typeface="Arial" panose="020B0604020202020204" pitchFamily="34" charset="0"/>
              <a:ea typeface="Gotham Rounded Book" pitchFamily="50" charset="0"/>
              <a:cs typeface="Arial" panose="020B0604020202020204" pitchFamily="34" charset="0"/>
            </a:endParaRPr>
          </a:p>
        </p:txBody>
      </p:sp>
      <p:pic>
        <p:nvPicPr>
          <p:cNvPr id="16" name="Picture 15" descr="A picture containing person, black and white, electronics, indoor&#10;&#10;Description automatically generated">
            <a:extLst>
              <a:ext uri="{FF2B5EF4-FFF2-40B4-BE49-F238E27FC236}">
                <a16:creationId xmlns:a16="http://schemas.microsoft.com/office/drawing/2014/main" id="{A42A7CAE-4A73-642A-F369-371397581731}"/>
              </a:ext>
            </a:extLst>
          </p:cNvPr>
          <p:cNvPicPr>
            <a:picLocks noChangeAspect="1"/>
          </p:cNvPicPr>
          <p:nvPr/>
        </p:nvPicPr>
        <p:blipFill>
          <a:blip r:embed="rId3">
            <a:duotone>
              <a:prstClr val="black"/>
              <a:srgbClr val="DA1C51">
                <a:tint val="45000"/>
                <a:satMod val="400000"/>
              </a:srgbClr>
            </a:duotone>
          </a:blip>
          <a:stretch>
            <a:fillRect/>
          </a:stretch>
        </p:blipFill>
        <p:spPr>
          <a:xfrm>
            <a:off x="4435800" y="16522"/>
            <a:ext cx="1710171" cy="1388228"/>
          </a:xfrm>
          <a:prstGeom prst="rect">
            <a:avLst/>
          </a:prstGeom>
        </p:spPr>
      </p:pic>
      <p:sp>
        <p:nvSpPr>
          <p:cNvPr id="5" name="Rectangle 4">
            <a:extLst>
              <a:ext uri="{FF2B5EF4-FFF2-40B4-BE49-F238E27FC236}">
                <a16:creationId xmlns:a16="http://schemas.microsoft.com/office/drawing/2014/main" id="{1ED25756-450E-AE69-1889-5E816484872E}"/>
              </a:ext>
            </a:extLst>
          </p:cNvPr>
          <p:cNvSpPr/>
          <p:nvPr/>
        </p:nvSpPr>
        <p:spPr>
          <a:xfrm>
            <a:off x="7097737" y="2359846"/>
            <a:ext cx="4834255" cy="3568700"/>
          </a:xfrm>
          <a:prstGeom prst="rect">
            <a:avLst/>
          </a:prstGeom>
          <a:solidFill>
            <a:schemeClr val="bg1"/>
          </a:solidFill>
          <a:ln w="38100">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6 Tasks</a:t>
            </a: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r>
              <a:rPr lang="en-GB" sz="1800" dirty="0">
                <a:effectLst/>
                <a:latin typeface="Gotham Rounded Light" pitchFamily="50" charset="0"/>
                <a:ea typeface="Gotham Rounded Book" pitchFamily="50" charset="0"/>
                <a:cs typeface="Gotham Rounded Book" pitchFamily="50" charset="0"/>
              </a:rPr>
              <a:t>Application of Application of Research &amp;</a:t>
            </a:r>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15" descr="A red line drawing of a paper and a magnifying glass&#10;&#10;Description automatically generated with medium confidence">
            <a:extLst>
              <a:ext uri="{FF2B5EF4-FFF2-40B4-BE49-F238E27FC236}">
                <a16:creationId xmlns:a16="http://schemas.microsoft.com/office/drawing/2014/main" id="{F2230D44-EEC5-DE9B-4192-3A46E0841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239" y="2886506"/>
            <a:ext cx="375323" cy="37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red target with a dart in the center&#10;&#10;Description automatically generated with low confidence">
            <a:extLst>
              <a:ext uri="{FF2B5EF4-FFF2-40B4-BE49-F238E27FC236}">
                <a16:creationId xmlns:a16="http://schemas.microsoft.com/office/drawing/2014/main" id="{F5D44E97-3477-3FDA-3E2C-08C83DE62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9666" y="3428999"/>
            <a:ext cx="375323" cy="319775"/>
          </a:xfrm>
          <a:prstGeom prst="rect">
            <a:avLst/>
          </a:prstGeom>
        </p:spPr>
      </p:pic>
      <p:pic>
        <p:nvPicPr>
          <p:cNvPr id="10" name="Picture 9" descr="A clock and calendar with a white background&#10;&#10;Description automatically generated with low confidence">
            <a:extLst>
              <a:ext uri="{FF2B5EF4-FFF2-40B4-BE49-F238E27FC236}">
                <a16:creationId xmlns:a16="http://schemas.microsoft.com/office/drawing/2014/main" id="{E829CB36-884F-C93C-0A2A-852552A6F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5560" y="3915945"/>
            <a:ext cx="358113" cy="322302"/>
          </a:xfrm>
          <a:prstGeom prst="rect">
            <a:avLst/>
          </a:prstGeom>
        </p:spPr>
      </p:pic>
      <p:pic>
        <p:nvPicPr>
          <p:cNvPr id="11" name="Picture 10" descr="A picture containing design&#10;&#10;Description automatically generated">
            <a:extLst>
              <a:ext uri="{FF2B5EF4-FFF2-40B4-BE49-F238E27FC236}">
                <a16:creationId xmlns:a16="http://schemas.microsoft.com/office/drawing/2014/main" id="{0ABBC0A3-4D6B-14FD-85F6-CFB8A9517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217" y="4352028"/>
            <a:ext cx="292772" cy="314730"/>
          </a:xfrm>
          <a:prstGeom prst="rect">
            <a:avLst/>
          </a:prstGeom>
        </p:spPr>
      </p:pic>
      <p:pic>
        <p:nvPicPr>
          <p:cNvPr id="13" name="Picture 12" descr="A person holding a microphone&#10;&#10;Description automatically generated with medium confidence">
            <a:extLst>
              <a:ext uri="{FF2B5EF4-FFF2-40B4-BE49-F238E27FC236}">
                <a16:creationId xmlns:a16="http://schemas.microsoft.com/office/drawing/2014/main" id="{84437D80-B0B4-738A-7A58-5B54CC48B9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5560" y="4832831"/>
            <a:ext cx="310235" cy="403306"/>
          </a:xfrm>
          <a:prstGeom prst="rect">
            <a:avLst/>
          </a:prstGeom>
        </p:spPr>
      </p:pic>
      <p:pic>
        <p:nvPicPr>
          <p:cNvPr id="15" name="Picture 14" descr="A clipboard with a pen and checklist&#10;&#10;Description automatically generated with low confidence">
            <a:extLst>
              <a:ext uri="{FF2B5EF4-FFF2-40B4-BE49-F238E27FC236}">
                <a16:creationId xmlns:a16="http://schemas.microsoft.com/office/drawing/2014/main" id="{4D5AEAEC-EE2E-C32D-2963-36EEDEE648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9167" y="5322304"/>
            <a:ext cx="389338" cy="375322"/>
          </a:xfrm>
          <a:prstGeom prst="rect">
            <a:avLst/>
          </a:prstGeom>
        </p:spPr>
      </p:pic>
      <p:sp>
        <p:nvSpPr>
          <p:cNvPr id="21" name="TextBox 20">
            <a:extLst>
              <a:ext uri="{FF2B5EF4-FFF2-40B4-BE49-F238E27FC236}">
                <a16:creationId xmlns:a16="http://schemas.microsoft.com/office/drawing/2014/main" id="{CF4F4C6A-E067-FFF5-9EDC-9493738A8E2B}"/>
              </a:ext>
            </a:extLst>
          </p:cNvPr>
          <p:cNvSpPr txBox="1"/>
          <p:nvPr/>
        </p:nvSpPr>
        <p:spPr>
          <a:xfrm>
            <a:off x="8043624" y="2883076"/>
            <a:ext cx="1506071" cy="369332"/>
          </a:xfrm>
          <a:prstGeom prst="rect">
            <a:avLst/>
          </a:prstGeom>
          <a:noFill/>
        </p:spPr>
        <p:txBody>
          <a:bodyPr wrap="square">
            <a:spAutoFit/>
          </a:bodyPr>
          <a:lstStyle/>
          <a:p>
            <a:r>
              <a:rPr lang="en-GB" sz="1800" dirty="0">
                <a:effectLst/>
                <a:latin typeface="Arial" panose="020B0604020202020204" pitchFamily="34" charset="0"/>
                <a:ea typeface="Gotham Rounded Book" pitchFamily="50" charset="0"/>
                <a:cs typeface="Arial" panose="020B0604020202020204" pitchFamily="34" charset="0"/>
              </a:rPr>
              <a:t>Research</a:t>
            </a:r>
          </a:p>
        </p:txBody>
      </p:sp>
      <p:sp>
        <p:nvSpPr>
          <p:cNvPr id="22" name="TextBox 21">
            <a:extLst>
              <a:ext uri="{FF2B5EF4-FFF2-40B4-BE49-F238E27FC236}">
                <a16:creationId xmlns:a16="http://schemas.microsoft.com/office/drawing/2014/main" id="{EAB64EF3-C1C4-3869-0213-C8EBFD6BDB1D}"/>
              </a:ext>
            </a:extLst>
          </p:cNvPr>
          <p:cNvSpPr txBox="1"/>
          <p:nvPr/>
        </p:nvSpPr>
        <p:spPr>
          <a:xfrm>
            <a:off x="8043625" y="3370490"/>
            <a:ext cx="3888367"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Application of Research and Aims</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3" name="TextBox 22">
            <a:extLst>
              <a:ext uri="{FF2B5EF4-FFF2-40B4-BE49-F238E27FC236}">
                <a16:creationId xmlns:a16="http://schemas.microsoft.com/office/drawing/2014/main" id="{545A50C7-E044-FD19-309E-DCC56CAC9C6A}"/>
              </a:ext>
            </a:extLst>
          </p:cNvPr>
          <p:cNvSpPr txBox="1"/>
          <p:nvPr/>
        </p:nvSpPr>
        <p:spPr>
          <a:xfrm>
            <a:off x="8032760" y="3857904"/>
            <a:ext cx="2563522" cy="369332"/>
          </a:xfrm>
          <a:prstGeom prst="rect">
            <a:avLst/>
          </a:prstGeom>
          <a:noFill/>
        </p:spPr>
        <p:txBody>
          <a:bodyPr wrap="square">
            <a:spAutoFit/>
          </a:bodyPr>
          <a:lstStyle/>
          <a:p>
            <a:r>
              <a:rPr lang="en-GB" sz="1800" dirty="0">
                <a:effectLst/>
                <a:latin typeface="Arial" panose="020B0604020202020204" pitchFamily="34" charset="0"/>
                <a:ea typeface="Gotham Rounded Book" pitchFamily="50" charset="0"/>
                <a:cs typeface="Arial" panose="020B0604020202020204" pitchFamily="34" charset="0"/>
              </a:rPr>
              <a:t>Rehearsal Schedule</a:t>
            </a:r>
          </a:p>
        </p:txBody>
      </p:sp>
      <p:sp>
        <p:nvSpPr>
          <p:cNvPr id="24" name="TextBox 23">
            <a:extLst>
              <a:ext uri="{FF2B5EF4-FFF2-40B4-BE49-F238E27FC236}">
                <a16:creationId xmlns:a16="http://schemas.microsoft.com/office/drawing/2014/main" id="{C3FE303B-F964-913A-1A19-5E8D6617ABDD}"/>
              </a:ext>
            </a:extLst>
          </p:cNvPr>
          <p:cNvSpPr txBox="1"/>
          <p:nvPr/>
        </p:nvSpPr>
        <p:spPr>
          <a:xfrm>
            <a:off x="8043625" y="4345318"/>
            <a:ext cx="2563522" cy="369332"/>
          </a:xfrm>
          <a:prstGeom prst="rect">
            <a:avLst/>
          </a:prstGeom>
          <a:noFill/>
        </p:spPr>
        <p:txBody>
          <a:bodyPr wrap="square">
            <a:spAutoFit/>
          </a:bodyPr>
          <a:lstStyle/>
          <a:p>
            <a:r>
              <a:rPr lang="en-GB" sz="1800" dirty="0">
                <a:effectLst/>
                <a:latin typeface="Arial" panose="020B0604020202020204" pitchFamily="34" charset="0"/>
                <a:ea typeface="Gotham Rounded Book" pitchFamily="50" charset="0"/>
                <a:cs typeface="Arial" panose="020B0604020202020204" pitchFamily="34" charset="0"/>
              </a:rPr>
              <a:t>Reflective Journal</a:t>
            </a:r>
          </a:p>
        </p:txBody>
      </p:sp>
      <p:sp>
        <p:nvSpPr>
          <p:cNvPr id="25" name="TextBox 24">
            <a:extLst>
              <a:ext uri="{FF2B5EF4-FFF2-40B4-BE49-F238E27FC236}">
                <a16:creationId xmlns:a16="http://schemas.microsoft.com/office/drawing/2014/main" id="{DF3566DA-A382-5387-9ABD-FDD543064331}"/>
              </a:ext>
            </a:extLst>
          </p:cNvPr>
          <p:cNvSpPr txBox="1"/>
          <p:nvPr/>
        </p:nvSpPr>
        <p:spPr>
          <a:xfrm>
            <a:off x="8043625" y="4812859"/>
            <a:ext cx="3538775"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Performance (3-6 minutes)</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6" name="TextBox 25">
            <a:extLst>
              <a:ext uri="{FF2B5EF4-FFF2-40B4-BE49-F238E27FC236}">
                <a16:creationId xmlns:a16="http://schemas.microsoft.com/office/drawing/2014/main" id="{5B484E3B-9F05-5FB1-F505-BE13296CC1E6}"/>
              </a:ext>
            </a:extLst>
          </p:cNvPr>
          <p:cNvSpPr txBox="1"/>
          <p:nvPr/>
        </p:nvSpPr>
        <p:spPr>
          <a:xfrm>
            <a:off x="8032759" y="5297262"/>
            <a:ext cx="1506071"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Evaluation</a:t>
            </a:r>
            <a:endParaRPr lang="en-GB" dirty="0">
              <a:effectLst/>
              <a:latin typeface="Arial" panose="020B0604020202020204" pitchFamily="34" charset="0"/>
              <a:ea typeface="Gotham Rounded Book" pitchFamily="50" charset="0"/>
              <a:cs typeface="Arial" panose="020B0604020202020204" pitchFamily="34" charset="0"/>
            </a:endParaRPr>
          </a:p>
        </p:txBody>
      </p:sp>
      <p:pic>
        <p:nvPicPr>
          <p:cNvPr id="27" name="Picture 26" descr="A logo with text and a book&#10;&#10;Description automatically generated">
            <a:extLst>
              <a:ext uri="{FF2B5EF4-FFF2-40B4-BE49-F238E27FC236}">
                <a16:creationId xmlns:a16="http://schemas.microsoft.com/office/drawing/2014/main" id="{DAFC5930-5AAE-65E4-0A1A-0B633A0225D1}"/>
              </a:ext>
            </a:extLst>
          </p:cNvPr>
          <p:cNvPicPr>
            <a:picLocks noChangeAspect="1"/>
          </p:cNvPicPr>
          <p:nvPr/>
        </p:nvPicPr>
        <p:blipFill rotWithShape="1">
          <a:blip r:embed="rId10"/>
          <a:srcRect l="13947" t="9680" r="15653" b="13006"/>
          <a:stretch/>
        </p:blipFill>
        <p:spPr>
          <a:xfrm>
            <a:off x="295681" y="347733"/>
            <a:ext cx="1717040" cy="942834"/>
          </a:xfrm>
          <a:prstGeom prst="rect">
            <a:avLst/>
          </a:prstGeom>
        </p:spPr>
      </p:pic>
      <p:pic>
        <p:nvPicPr>
          <p:cNvPr id="8" name="Picture 7" descr="A person sitting in a chair holding a paper&#10;&#10;Description automatically generated">
            <a:extLst>
              <a:ext uri="{FF2B5EF4-FFF2-40B4-BE49-F238E27FC236}">
                <a16:creationId xmlns:a16="http://schemas.microsoft.com/office/drawing/2014/main" id="{4E7BD4B0-2353-FF81-3B61-A273617C7428}"/>
              </a:ext>
            </a:extLst>
          </p:cNvPr>
          <p:cNvPicPr>
            <a:picLocks noChangeAspect="1"/>
          </p:cNvPicPr>
          <p:nvPr/>
        </p:nvPicPr>
        <p:blipFill rotWithShape="1">
          <a:blip r:embed="rId11">
            <a:duotone>
              <a:prstClr val="black"/>
              <a:srgbClr val="DA1C51">
                <a:tint val="45000"/>
                <a:satMod val="400000"/>
              </a:srgbClr>
            </a:duotone>
          </a:blip>
          <a:srcRect t="15713"/>
          <a:stretch/>
        </p:blipFill>
        <p:spPr>
          <a:xfrm>
            <a:off x="7665795" y="17032"/>
            <a:ext cx="1214045" cy="1388228"/>
          </a:xfrm>
          <a:prstGeom prst="rect">
            <a:avLst/>
          </a:prstGeom>
        </p:spPr>
      </p:pic>
      <p:pic>
        <p:nvPicPr>
          <p:cNvPr id="12" name="Picture 11" descr="A person in a grey shirt and blue jeans jumping in the air&#10;&#10;Description automatically generated with low confidence">
            <a:extLst>
              <a:ext uri="{FF2B5EF4-FFF2-40B4-BE49-F238E27FC236}">
                <a16:creationId xmlns:a16="http://schemas.microsoft.com/office/drawing/2014/main" id="{227B8B4D-3585-9E99-2527-0E620D4EAB3D}"/>
              </a:ext>
            </a:extLst>
          </p:cNvPr>
          <p:cNvPicPr>
            <a:picLocks noChangeAspect="1"/>
          </p:cNvPicPr>
          <p:nvPr/>
        </p:nvPicPr>
        <p:blipFill>
          <a:blip r:embed="rId12">
            <a:duotone>
              <a:prstClr val="black"/>
              <a:srgbClr val="DA1C51">
                <a:tint val="45000"/>
                <a:satMod val="400000"/>
              </a:srgbClr>
            </a:duotone>
          </a:blip>
          <a:stretch>
            <a:fillRect/>
          </a:stretch>
        </p:blipFill>
        <p:spPr>
          <a:xfrm>
            <a:off x="3221755" y="16522"/>
            <a:ext cx="1214044" cy="1388228"/>
          </a:xfrm>
          <a:prstGeom prst="rect">
            <a:avLst/>
          </a:prstGeom>
        </p:spPr>
      </p:pic>
      <p:pic>
        <p:nvPicPr>
          <p:cNvPr id="19" name="Picture 18" descr="A person wearing headphones and holding a microphone&#10;&#10;Description automatically generated">
            <a:extLst>
              <a:ext uri="{FF2B5EF4-FFF2-40B4-BE49-F238E27FC236}">
                <a16:creationId xmlns:a16="http://schemas.microsoft.com/office/drawing/2014/main" id="{F817DCCB-699E-0F94-646E-34E5D29C6A97}"/>
              </a:ext>
            </a:extLst>
          </p:cNvPr>
          <p:cNvPicPr>
            <a:picLocks noChangeAspect="1"/>
          </p:cNvPicPr>
          <p:nvPr/>
        </p:nvPicPr>
        <p:blipFill rotWithShape="1">
          <a:blip r:embed="rId13">
            <a:duotone>
              <a:prstClr val="black"/>
              <a:srgbClr val="DA1C51">
                <a:tint val="45000"/>
                <a:satMod val="400000"/>
              </a:srgbClr>
            </a:duotone>
          </a:blip>
          <a:srcRect l="32054"/>
          <a:stretch/>
        </p:blipFill>
        <p:spPr>
          <a:xfrm>
            <a:off x="6145971" y="16522"/>
            <a:ext cx="1519824" cy="1388738"/>
          </a:xfrm>
          <a:prstGeom prst="rect">
            <a:avLst/>
          </a:prstGeom>
        </p:spPr>
      </p:pic>
    </p:spTree>
    <p:extLst>
      <p:ext uri="{BB962C8B-B14F-4D97-AF65-F5344CB8AC3E}">
        <p14:creationId xmlns:p14="http://schemas.microsoft.com/office/powerpoint/2010/main" val="170696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432856"/>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CB6FE30-0F37-4F56-4010-5FCF97EDAEF5}"/>
              </a:ext>
            </a:extLst>
          </p:cNvPr>
          <p:cNvSpPr/>
          <p:nvPr/>
        </p:nvSpPr>
        <p:spPr>
          <a:xfrm>
            <a:off x="409576" y="2355850"/>
            <a:ext cx="7491778" cy="3568700"/>
          </a:xfrm>
          <a:prstGeom prst="rect">
            <a:avLst/>
          </a:prstGeom>
          <a:solidFill>
            <a:schemeClr val="bg1"/>
          </a:solidFill>
          <a:ln w="38100">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800" dirty="0">
              <a:solidFill>
                <a:srgbClr val="000000"/>
              </a:solidFill>
              <a:effectLst/>
              <a:latin typeface="Gotham Rounded Light" pitchFamily="50" charset="0"/>
              <a:ea typeface="Calibri" panose="020F0502020204030204" pitchFamily="34" charset="0"/>
            </a:endParaRPr>
          </a:p>
          <a:p>
            <a:endParaRPr lang="en-GB" dirty="0">
              <a:solidFill>
                <a:srgbClr val="000000"/>
              </a:solidFill>
              <a:latin typeface="Gotham Rounded Light" pitchFamily="50" charset="0"/>
              <a:ea typeface="Calibri" panose="020F0502020204030204" pitchFamily="34" charset="0"/>
            </a:endParaRPr>
          </a:p>
          <a:p>
            <a:endParaRPr lang="en-GB" sz="1800" dirty="0">
              <a:solidFill>
                <a:srgbClr val="000000"/>
              </a:solidFill>
              <a:effectLst/>
              <a:latin typeface="Gotham Rounded Light" pitchFamily="50" charset="0"/>
              <a:ea typeface="Calibri" panose="020F0502020204030204" pitchFamily="34" charset="0"/>
            </a:endParaRPr>
          </a:p>
          <a:p>
            <a:endParaRPr lang="en-GB" dirty="0">
              <a:solidFill>
                <a:srgbClr val="000000"/>
              </a:solidFill>
              <a:latin typeface="Gotham Rounded Light" pitchFamily="50" charset="0"/>
              <a:ea typeface="Calibri" panose="020F0502020204030204" pitchFamily="34" charset="0"/>
            </a:endParaRPr>
          </a:p>
          <a:p>
            <a:endParaRPr lang="en-GB" sz="1800" dirty="0">
              <a:solidFill>
                <a:srgbClr val="000000"/>
              </a:solidFill>
              <a:effectLst/>
              <a:latin typeface="Gotham Rounded Light" pitchFamily="50" charset="0"/>
              <a:ea typeface="Calibri" panose="020F0502020204030204" pitchFamily="34" charset="0"/>
            </a:endParaRPr>
          </a:p>
          <a:p>
            <a:endParaRPr lang="en-GB" dirty="0">
              <a:solidFill>
                <a:srgbClr val="000000"/>
              </a:solidFill>
              <a:latin typeface="Gotham Rounded Light" pitchFamily="50" charset="0"/>
              <a:ea typeface="Calibri" panose="020F0502020204030204" pitchFamily="34" charset="0"/>
            </a:endParaRPr>
          </a:p>
          <a:p>
            <a:endParaRPr lang="en-GB" sz="1800" dirty="0">
              <a:solidFill>
                <a:srgbClr val="000000"/>
              </a:solidFill>
              <a:effectLst/>
              <a:latin typeface="Gotham Rounded Light" pitchFamily="50" charset="0"/>
              <a:ea typeface="Calibri" panose="020F050202020403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Unit 2 provides learners with the opportunity to gain, develop and demonstrate knowledge and understanding of the skills and techniques needed to create and refine original work in the performing arts. </a:t>
            </a:r>
          </a:p>
          <a:p>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GB" sz="1400" dirty="0">
                <a:solidFill>
                  <a:srgbClr val="DA1C51"/>
                </a:solidFill>
                <a:effectLst/>
                <a:latin typeface="Arial" panose="020B0604020202020204" pitchFamily="34" charset="0"/>
                <a:ea typeface="Calibri" panose="020F0502020204030204" pitchFamily="34" charset="0"/>
                <a:cs typeface="Arial" panose="020B0604020202020204" pitchFamily="34" charset="0"/>
              </a:rPr>
              <a:t>Performance disciplines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400" dirty="0">
                <a:solidFill>
                  <a:srgbClr val="DA1C51"/>
                </a:solidFill>
                <a:effectLst/>
                <a:latin typeface="Arial" panose="020B0604020202020204" pitchFamily="34" charset="0"/>
                <a:ea typeface="Calibri" panose="020F0502020204030204" pitchFamily="34" charset="0"/>
                <a:cs typeface="Arial" panose="020B0604020202020204" pitchFamily="34" charset="0"/>
              </a:rPr>
              <a:t>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Devised drama</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Choreography</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Composition</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Composition using technology</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endParaRPr lang="en-GB" sz="1800" dirty="0">
              <a:solidFill>
                <a:srgbClr val="000000"/>
              </a:solidFill>
              <a:effectLst/>
              <a:latin typeface="Calibri" panose="020F0502020204030204" pitchFamily="34" charset="0"/>
              <a:ea typeface="Calibri" panose="020F0502020204030204" pitchFamily="34" charset="0"/>
            </a:endParaRPr>
          </a:p>
          <a:p>
            <a:r>
              <a:rPr lang="en-GB" sz="1800" dirty="0">
                <a:effectLst/>
                <a:latin typeface="Gotham Rounded Light" pitchFamily="50" charset="0"/>
                <a:ea typeface="Gotham Rounded Book" pitchFamily="50" charset="0"/>
                <a:cs typeface="Gotham Rounded Book" pitchFamily="50" charset="0"/>
              </a:rPr>
              <a:t>:</a:t>
            </a:r>
            <a:endParaRPr lang="en-GB" sz="1800" dirty="0">
              <a:effectLst/>
              <a:latin typeface="Gotham Rounded Book" pitchFamily="50" charset="0"/>
              <a:ea typeface="Gotham Rounded Book" pitchFamily="50" charset="0"/>
              <a:cs typeface="Gotham Rounded Book" pitchFamily="50"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Box 2">
            <a:extLst>
              <a:ext uri="{FF2B5EF4-FFF2-40B4-BE49-F238E27FC236}">
                <a16:creationId xmlns:a16="http://schemas.microsoft.com/office/drawing/2014/main" id="{EC6D911F-C33B-F971-00EE-D2250A502A33}"/>
              </a:ext>
            </a:extLst>
          </p:cNvPr>
          <p:cNvSpPr txBox="1">
            <a:spLocks noChangeArrowheads="1"/>
          </p:cNvSpPr>
          <p:nvPr/>
        </p:nvSpPr>
        <p:spPr bwMode="auto">
          <a:xfrm>
            <a:off x="1315092" y="1915159"/>
            <a:ext cx="2728588"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2000" dirty="0">
                <a:solidFill>
                  <a:srgbClr val="DA1C51"/>
                </a:solidFill>
                <a:effectLst/>
                <a:latin typeface="Arial" panose="020B0604020202020204" pitchFamily="34" charset="0"/>
                <a:ea typeface="Gotham Rounded Book" pitchFamily="50" charset="0"/>
                <a:cs typeface="Arial" panose="020B0604020202020204" pitchFamily="34" charset="0"/>
              </a:rPr>
              <a:t>Unit </a:t>
            </a:r>
            <a:r>
              <a:rPr lang="en-GB" sz="2000" dirty="0">
                <a:solidFill>
                  <a:srgbClr val="DA1C51"/>
                </a:solidFill>
                <a:latin typeface="Arial" panose="020B0604020202020204" pitchFamily="34" charset="0"/>
                <a:ea typeface="Gotham Rounded Book" pitchFamily="50" charset="0"/>
                <a:cs typeface="Arial" panose="020B0604020202020204" pitchFamily="34" charset="0"/>
              </a:rPr>
              <a:t>2 Creating</a:t>
            </a:r>
            <a:endParaRPr lang="en-GB" dirty="0">
              <a:effectLst/>
              <a:latin typeface="Arial" panose="020B0604020202020204" pitchFamily="34" charset="0"/>
              <a:ea typeface="Gotham Rounded Book" pitchFamily="50" charset="0"/>
              <a:cs typeface="Arial" panose="020B0604020202020204" pitchFamily="34" charset="0"/>
            </a:endParaRPr>
          </a:p>
        </p:txBody>
      </p:sp>
      <p:pic>
        <p:nvPicPr>
          <p:cNvPr id="16" name="Picture 15" descr="A picture containing person, black and white, electronics, indoor&#10;&#10;Description automatically generated">
            <a:extLst>
              <a:ext uri="{FF2B5EF4-FFF2-40B4-BE49-F238E27FC236}">
                <a16:creationId xmlns:a16="http://schemas.microsoft.com/office/drawing/2014/main" id="{A42A7CAE-4A73-642A-F369-371397581731}"/>
              </a:ext>
            </a:extLst>
          </p:cNvPr>
          <p:cNvPicPr>
            <a:picLocks noChangeAspect="1"/>
          </p:cNvPicPr>
          <p:nvPr/>
        </p:nvPicPr>
        <p:blipFill>
          <a:blip r:embed="rId2">
            <a:duotone>
              <a:prstClr val="black"/>
              <a:srgbClr val="DA1C51">
                <a:tint val="45000"/>
                <a:satMod val="400000"/>
              </a:srgbClr>
            </a:duotone>
          </a:blip>
          <a:stretch>
            <a:fillRect/>
          </a:stretch>
        </p:blipFill>
        <p:spPr>
          <a:xfrm>
            <a:off x="3445120" y="24613"/>
            <a:ext cx="1280998" cy="1388228"/>
          </a:xfrm>
          <a:prstGeom prst="rect">
            <a:avLst/>
          </a:prstGeom>
        </p:spPr>
      </p:pic>
      <p:sp>
        <p:nvSpPr>
          <p:cNvPr id="5" name="Rectangle 4">
            <a:extLst>
              <a:ext uri="{FF2B5EF4-FFF2-40B4-BE49-F238E27FC236}">
                <a16:creationId xmlns:a16="http://schemas.microsoft.com/office/drawing/2014/main" id="{1ED25756-450E-AE69-1889-5E816484872E}"/>
              </a:ext>
            </a:extLst>
          </p:cNvPr>
          <p:cNvSpPr/>
          <p:nvPr/>
        </p:nvSpPr>
        <p:spPr>
          <a:xfrm>
            <a:off x="8089017" y="2359846"/>
            <a:ext cx="3842976" cy="3568700"/>
          </a:xfrm>
          <a:prstGeom prst="rect">
            <a:avLst/>
          </a:prstGeom>
          <a:solidFill>
            <a:schemeClr val="bg1"/>
          </a:solidFill>
          <a:ln w="38100">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r>
              <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rPr>
              <a:t>4 </a:t>
            </a:r>
            <a:r>
              <a:rPr lang="en-GB"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Tasks</a:t>
            </a: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r>
              <a:rPr lang="en-GB" sz="1800" dirty="0">
                <a:effectLst/>
                <a:latin typeface="Gotham Rounded Light" pitchFamily="50" charset="0"/>
                <a:ea typeface="Gotham Rounded Book" pitchFamily="50" charset="0"/>
                <a:cs typeface="Gotham Rounded Book" pitchFamily="50" charset="0"/>
              </a:rPr>
              <a:t>Application of Application of Research &amp;</a:t>
            </a:r>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15" descr="A red line drawing of a paper and a magnifying glass&#10;&#10;Description automatically generated with medium confidence">
            <a:extLst>
              <a:ext uri="{FF2B5EF4-FFF2-40B4-BE49-F238E27FC236}">
                <a16:creationId xmlns:a16="http://schemas.microsoft.com/office/drawing/2014/main" id="{F2230D44-EEC5-DE9B-4192-3A46E0841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709" y="2897923"/>
            <a:ext cx="375323" cy="37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design&#10;&#10;Description automatically generated">
            <a:extLst>
              <a:ext uri="{FF2B5EF4-FFF2-40B4-BE49-F238E27FC236}">
                <a16:creationId xmlns:a16="http://schemas.microsoft.com/office/drawing/2014/main" id="{0ABBC0A3-4D6B-14FD-85F6-CFB8A9517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211" y="3734286"/>
            <a:ext cx="292772" cy="314730"/>
          </a:xfrm>
          <a:prstGeom prst="rect">
            <a:avLst/>
          </a:prstGeom>
        </p:spPr>
      </p:pic>
      <p:pic>
        <p:nvPicPr>
          <p:cNvPr id="15" name="Picture 14" descr="A clipboard with a pen and checklist&#10;&#10;Description automatically generated with low confidence">
            <a:extLst>
              <a:ext uri="{FF2B5EF4-FFF2-40B4-BE49-F238E27FC236}">
                <a16:creationId xmlns:a16="http://schemas.microsoft.com/office/drawing/2014/main" id="{4D5AEAEC-EE2E-C32D-2963-36EEDEE64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7928" y="5295693"/>
            <a:ext cx="389338" cy="375322"/>
          </a:xfrm>
          <a:prstGeom prst="rect">
            <a:avLst/>
          </a:prstGeom>
        </p:spPr>
      </p:pic>
      <p:sp>
        <p:nvSpPr>
          <p:cNvPr id="21" name="TextBox 20">
            <a:extLst>
              <a:ext uri="{FF2B5EF4-FFF2-40B4-BE49-F238E27FC236}">
                <a16:creationId xmlns:a16="http://schemas.microsoft.com/office/drawing/2014/main" id="{CF4F4C6A-E067-FFF5-9EDC-9493738A8E2B}"/>
              </a:ext>
            </a:extLst>
          </p:cNvPr>
          <p:cNvSpPr txBox="1"/>
          <p:nvPr/>
        </p:nvSpPr>
        <p:spPr>
          <a:xfrm>
            <a:off x="8535993" y="2883076"/>
            <a:ext cx="3538775"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Components of a Creative Brief</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4" name="TextBox 23">
            <a:extLst>
              <a:ext uri="{FF2B5EF4-FFF2-40B4-BE49-F238E27FC236}">
                <a16:creationId xmlns:a16="http://schemas.microsoft.com/office/drawing/2014/main" id="{C3FE303B-F964-913A-1A19-5E8D6617ABDD}"/>
              </a:ext>
            </a:extLst>
          </p:cNvPr>
          <p:cNvSpPr txBox="1"/>
          <p:nvPr/>
        </p:nvSpPr>
        <p:spPr>
          <a:xfrm>
            <a:off x="8535993" y="3663597"/>
            <a:ext cx="2563522"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Development Log</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5" name="TextBox 24">
            <a:extLst>
              <a:ext uri="{FF2B5EF4-FFF2-40B4-BE49-F238E27FC236}">
                <a16:creationId xmlns:a16="http://schemas.microsoft.com/office/drawing/2014/main" id="{DF3566DA-A382-5387-9ABD-FDD543064331}"/>
              </a:ext>
            </a:extLst>
          </p:cNvPr>
          <p:cNvSpPr txBox="1"/>
          <p:nvPr/>
        </p:nvSpPr>
        <p:spPr>
          <a:xfrm>
            <a:off x="8535993" y="4423130"/>
            <a:ext cx="3538775"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Presentation  (3-10 minutes)</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6" name="TextBox 25">
            <a:extLst>
              <a:ext uri="{FF2B5EF4-FFF2-40B4-BE49-F238E27FC236}">
                <a16:creationId xmlns:a16="http://schemas.microsoft.com/office/drawing/2014/main" id="{5B484E3B-9F05-5FB1-F505-BE13296CC1E6}"/>
              </a:ext>
            </a:extLst>
          </p:cNvPr>
          <p:cNvSpPr txBox="1"/>
          <p:nvPr/>
        </p:nvSpPr>
        <p:spPr>
          <a:xfrm>
            <a:off x="8535993" y="5295693"/>
            <a:ext cx="1506071"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Evaluation</a:t>
            </a:r>
            <a:endParaRPr lang="en-GB" dirty="0">
              <a:effectLst/>
              <a:latin typeface="Arial" panose="020B0604020202020204" pitchFamily="34" charset="0"/>
              <a:ea typeface="Gotham Rounded Book" pitchFamily="50" charset="0"/>
              <a:cs typeface="Arial" panose="020B0604020202020204" pitchFamily="34" charset="0"/>
            </a:endParaRPr>
          </a:p>
        </p:txBody>
      </p:sp>
      <p:pic>
        <p:nvPicPr>
          <p:cNvPr id="6" name="Picture 5" descr="A person standing in front of a white board&#10;&#10;Description automatically generated with low confidence">
            <a:extLst>
              <a:ext uri="{FF2B5EF4-FFF2-40B4-BE49-F238E27FC236}">
                <a16:creationId xmlns:a16="http://schemas.microsoft.com/office/drawing/2014/main" id="{45F05537-648D-17CB-D3B5-E39C2F860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81713" y="4423130"/>
            <a:ext cx="333233" cy="425029"/>
          </a:xfrm>
          <a:prstGeom prst="rect">
            <a:avLst/>
          </a:prstGeom>
        </p:spPr>
      </p:pic>
      <p:sp>
        <p:nvSpPr>
          <p:cNvPr id="7" name="TextBox 6">
            <a:extLst>
              <a:ext uri="{FF2B5EF4-FFF2-40B4-BE49-F238E27FC236}">
                <a16:creationId xmlns:a16="http://schemas.microsoft.com/office/drawing/2014/main" id="{E27B7E72-D561-E347-2A51-BB56741F83B8}"/>
              </a:ext>
            </a:extLst>
          </p:cNvPr>
          <p:cNvSpPr txBox="1"/>
          <p:nvPr/>
        </p:nvSpPr>
        <p:spPr>
          <a:xfrm>
            <a:off x="3517752" y="4032929"/>
            <a:ext cx="4454990" cy="1805623"/>
          </a:xfrm>
          <a:prstGeom prst="rect">
            <a:avLst/>
          </a:prstGeom>
          <a:noFill/>
        </p:spPr>
        <p:txBody>
          <a:bodyPr wrap="square" rtlCol="0">
            <a:spAutoFit/>
          </a:bodyPr>
          <a:lstStyle/>
          <a:p>
            <a:r>
              <a:rPr lang="en-GB" sz="1400" dirty="0">
                <a:solidFill>
                  <a:srgbClr val="DA1C51"/>
                </a:solidFill>
                <a:effectLst/>
                <a:latin typeface="Arial" panose="020B0604020202020204" pitchFamily="34" charset="0"/>
                <a:ea typeface="Calibri" panose="020F0502020204030204" pitchFamily="34" charset="0"/>
                <a:cs typeface="Arial" panose="020B0604020202020204" pitchFamily="34" charset="0"/>
              </a:rPr>
              <a:t>Production disciplines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400" dirty="0">
                <a:solidFill>
                  <a:srgbClr val="DA1C51"/>
                </a:solidFill>
                <a:effectLst/>
                <a:latin typeface="Arial" panose="020B0604020202020204" pitchFamily="34" charset="0"/>
                <a:ea typeface="Calibri" panose="020F0502020204030204" pitchFamily="34" charset="0"/>
                <a:cs typeface="Arial" panose="020B0604020202020204" pitchFamily="34" charset="0"/>
              </a:rPr>
              <a:t>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Costume design (for at least two characters) </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Lighting design </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Sound design </a:t>
            </a:r>
          </a:p>
          <a:p>
            <a:pPr>
              <a:spcAft>
                <a:spcPts val="35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Make-up and</a:t>
            </a:r>
            <a:r>
              <a:rPr lang="en-GB"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hair design (for at least two characters) </a:t>
            </a:r>
          </a:p>
          <a:p>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Set design. </a:t>
            </a:r>
          </a:p>
        </p:txBody>
      </p:sp>
      <p:pic>
        <p:nvPicPr>
          <p:cNvPr id="8" name="Picture 7" descr="A picture containing graphics, design&#10;&#10;Description automatically generated">
            <a:extLst>
              <a:ext uri="{FF2B5EF4-FFF2-40B4-BE49-F238E27FC236}">
                <a16:creationId xmlns:a16="http://schemas.microsoft.com/office/drawing/2014/main" id="{19165D02-DAC9-E69F-6288-014AA9E3AE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68" r="82840" b="70896"/>
          <a:stretch/>
        </p:blipFill>
        <p:spPr bwMode="auto">
          <a:xfrm>
            <a:off x="685955" y="1996802"/>
            <a:ext cx="535305" cy="581660"/>
          </a:xfrm>
          <a:prstGeom prst="rect">
            <a:avLst/>
          </a:prstGeom>
          <a:ln>
            <a:noFill/>
          </a:ln>
          <a:extLst>
            <a:ext uri="{53640926-AAD7-44D8-BBD7-CCE9431645EC}">
              <a14:shadowObscured xmlns:a14="http://schemas.microsoft.com/office/drawing/2010/main"/>
            </a:ext>
          </a:extLst>
        </p:spPr>
      </p:pic>
      <p:pic>
        <p:nvPicPr>
          <p:cNvPr id="28" name="Picture 27" descr="A logo with text and a book&#10;&#10;Description automatically generated">
            <a:extLst>
              <a:ext uri="{FF2B5EF4-FFF2-40B4-BE49-F238E27FC236}">
                <a16:creationId xmlns:a16="http://schemas.microsoft.com/office/drawing/2014/main" id="{A56E03B8-B7D4-35EB-A076-D1BCB12F4F87}"/>
              </a:ext>
            </a:extLst>
          </p:cNvPr>
          <p:cNvPicPr>
            <a:picLocks noChangeAspect="1"/>
          </p:cNvPicPr>
          <p:nvPr/>
        </p:nvPicPr>
        <p:blipFill rotWithShape="1">
          <a:blip r:embed="rId8"/>
          <a:srcRect l="13947" t="9680" r="15653" b="13006"/>
          <a:stretch/>
        </p:blipFill>
        <p:spPr>
          <a:xfrm>
            <a:off x="97376" y="481898"/>
            <a:ext cx="1174126" cy="644718"/>
          </a:xfrm>
          <a:prstGeom prst="rect">
            <a:avLst/>
          </a:prstGeom>
        </p:spPr>
      </p:pic>
      <p:pic>
        <p:nvPicPr>
          <p:cNvPr id="3" name="Picture 2" descr="A person in a grey shirt and blue jeans jumping in the air&#10;&#10;Description automatically generated with low confidence">
            <a:extLst>
              <a:ext uri="{FF2B5EF4-FFF2-40B4-BE49-F238E27FC236}">
                <a16:creationId xmlns:a16="http://schemas.microsoft.com/office/drawing/2014/main" id="{EFF4A468-D008-D081-29C7-5D8CE946945A}"/>
              </a:ext>
            </a:extLst>
          </p:cNvPr>
          <p:cNvPicPr>
            <a:picLocks noChangeAspect="1"/>
          </p:cNvPicPr>
          <p:nvPr/>
        </p:nvPicPr>
        <p:blipFill>
          <a:blip r:embed="rId9">
            <a:duotone>
              <a:prstClr val="black"/>
              <a:srgbClr val="DA1C51">
                <a:tint val="45000"/>
                <a:satMod val="400000"/>
              </a:srgbClr>
            </a:duotone>
          </a:blip>
          <a:stretch>
            <a:fillRect/>
          </a:stretch>
        </p:blipFill>
        <p:spPr>
          <a:xfrm>
            <a:off x="1271501" y="23266"/>
            <a:ext cx="1002142" cy="1388228"/>
          </a:xfrm>
          <a:prstGeom prst="rect">
            <a:avLst/>
          </a:prstGeom>
        </p:spPr>
      </p:pic>
      <p:pic>
        <p:nvPicPr>
          <p:cNvPr id="9" name="Picture 8" descr="A person wearing headphones and holding a microphone&#10;&#10;Description automatically generated">
            <a:extLst>
              <a:ext uri="{FF2B5EF4-FFF2-40B4-BE49-F238E27FC236}">
                <a16:creationId xmlns:a16="http://schemas.microsoft.com/office/drawing/2014/main" id="{8CF4396A-68EF-D5A2-3CBC-64280214E84D}"/>
              </a:ext>
            </a:extLst>
          </p:cNvPr>
          <p:cNvPicPr>
            <a:picLocks noChangeAspect="1"/>
          </p:cNvPicPr>
          <p:nvPr/>
        </p:nvPicPr>
        <p:blipFill rotWithShape="1">
          <a:blip r:embed="rId10">
            <a:duotone>
              <a:prstClr val="black"/>
              <a:srgbClr val="DA1C51">
                <a:tint val="45000"/>
                <a:satMod val="400000"/>
              </a:srgbClr>
            </a:duotone>
          </a:blip>
          <a:srcRect l="32054"/>
          <a:stretch/>
        </p:blipFill>
        <p:spPr>
          <a:xfrm>
            <a:off x="4726117" y="22756"/>
            <a:ext cx="1171478" cy="1388738"/>
          </a:xfrm>
          <a:prstGeom prst="rect">
            <a:avLst/>
          </a:prstGeom>
        </p:spPr>
      </p:pic>
      <p:pic>
        <p:nvPicPr>
          <p:cNvPr id="10" name="Picture 9" descr="A person sitting in a chair holding a paper&#10;&#10;Description automatically generated">
            <a:extLst>
              <a:ext uri="{FF2B5EF4-FFF2-40B4-BE49-F238E27FC236}">
                <a16:creationId xmlns:a16="http://schemas.microsoft.com/office/drawing/2014/main" id="{586E8867-F172-751B-A93D-94D58CB34707}"/>
              </a:ext>
            </a:extLst>
          </p:cNvPr>
          <p:cNvPicPr>
            <a:picLocks noChangeAspect="1"/>
          </p:cNvPicPr>
          <p:nvPr/>
        </p:nvPicPr>
        <p:blipFill rotWithShape="1">
          <a:blip r:embed="rId11">
            <a:duotone>
              <a:prstClr val="black"/>
              <a:srgbClr val="DA1C51">
                <a:tint val="45000"/>
                <a:satMod val="400000"/>
              </a:srgbClr>
            </a:duotone>
          </a:blip>
          <a:srcRect t="15713"/>
          <a:stretch/>
        </p:blipFill>
        <p:spPr>
          <a:xfrm>
            <a:off x="2270992" y="22756"/>
            <a:ext cx="1174127" cy="1388228"/>
          </a:xfrm>
          <a:prstGeom prst="rect">
            <a:avLst/>
          </a:prstGeom>
        </p:spPr>
      </p:pic>
      <p:pic>
        <p:nvPicPr>
          <p:cNvPr id="12" name="Picture 11" descr="A person getting her eyebrows done&#10;&#10;Description automatically generated">
            <a:extLst>
              <a:ext uri="{FF2B5EF4-FFF2-40B4-BE49-F238E27FC236}">
                <a16:creationId xmlns:a16="http://schemas.microsoft.com/office/drawing/2014/main" id="{57971DE6-CBAE-26C1-6312-F47898F112D7}"/>
              </a:ext>
            </a:extLst>
          </p:cNvPr>
          <p:cNvPicPr>
            <a:picLocks noChangeAspect="1"/>
          </p:cNvPicPr>
          <p:nvPr/>
        </p:nvPicPr>
        <p:blipFill>
          <a:blip r:embed="rId12">
            <a:duotone>
              <a:prstClr val="black"/>
              <a:srgbClr val="DA1C51">
                <a:tint val="45000"/>
                <a:satMod val="400000"/>
              </a:srgbClr>
            </a:duotone>
          </a:blip>
          <a:stretch>
            <a:fillRect/>
          </a:stretch>
        </p:blipFill>
        <p:spPr>
          <a:xfrm>
            <a:off x="5897595" y="24613"/>
            <a:ext cx="1059259" cy="1386371"/>
          </a:xfrm>
          <a:prstGeom prst="rect">
            <a:avLst/>
          </a:prstGeom>
        </p:spPr>
      </p:pic>
      <p:pic>
        <p:nvPicPr>
          <p:cNvPr id="13" name="Picture 12" descr="A crowd of people at a concert&#10;&#10;Description automatically generated">
            <a:extLst>
              <a:ext uri="{FF2B5EF4-FFF2-40B4-BE49-F238E27FC236}">
                <a16:creationId xmlns:a16="http://schemas.microsoft.com/office/drawing/2014/main" id="{14B63839-DEBB-A2F8-3339-A31EA744BE74}"/>
              </a:ext>
            </a:extLst>
          </p:cNvPr>
          <p:cNvPicPr>
            <a:picLocks noChangeAspect="1"/>
          </p:cNvPicPr>
          <p:nvPr/>
        </p:nvPicPr>
        <p:blipFill rotWithShape="1">
          <a:blip r:embed="rId13">
            <a:duotone>
              <a:prstClr val="black"/>
              <a:srgbClr val="DA1C51">
                <a:tint val="45000"/>
                <a:satMod val="400000"/>
              </a:srgbClr>
            </a:duotone>
          </a:blip>
          <a:srcRect l="22445" r="19057" b="30515"/>
          <a:stretch/>
        </p:blipFill>
        <p:spPr>
          <a:xfrm>
            <a:off x="6956854" y="27505"/>
            <a:ext cx="1280998" cy="1383479"/>
          </a:xfrm>
          <a:prstGeom prst="rect">
            <a:avLst/>
          </a:prstGeom>
        </p:spPr>
      </p:pic>
      <p:pic>
        <p:nvPicPr>
          <p:cNvPr id="22" name="Picture 21" descr="A person working on a mannequin&#10;&#10;Description automatically generated">
            <a:extLst>
              <a:ext uri="{FF2B5EF4-FFF2-40B4-BE49-F238E27FC236}">
                <a16:creationId xmlns:a16="http://schemas.microsoft.com/office/drawing/2014/main" id="{4B6E8CB5-2609-28F6-CD53-C0148E9FC28B}"/>
              </a:ext>
            </a:extLst>
          </p:cNvPr>
          <p:cNvPicPr>
            <a:picLocks noChangeAspect="1"/>
          </p:cNvPicPr>
          <p:nvPr/>
        </p:nvPicPr>
        <p:blipFill rotWithShape="1">
          <a:blip r:embed="rId14">
            <a:duotone>
              <a:prstClr val="black"/>
              <a:srgbClr val="DA1C51">
                <a:tint val="45000"/>
                <a:satMod val="400000"/>
              </a:srgbClr>
            </a:duotone>
          </a:blip>
          <a:srcRect l="33942" t="9170" r="12538"/>
          <a:stretch/>
        </p:blipFill>
        <p:spPr>
          <a:xfrm>
            <a:off x="8237852" y="22247"/>
            <a:ext cx="1155713" cy="1388738"/>
          </a:xfrm>
          <a:prstGeom prst="rect">
            <a:avLst/>
          </a:prstGeom>
        </p:spPr>
      </p:pic>
      <p:pic>
        <p:nvPicPr>
          <p:cNvPr id="31" name="Picture 30" descr="A person writing on a paper&#10;&#10;Description automatically generated">
            <a:extLst>
              <a:ext uri="{FF2B5EF4-FFF2-40B4-BE49-F238E27FC236}">
                <a16:creationId xmlns:a16="http://schemas.microsoft.com/office/drawing/2014/main" id="{79B5D68D-0E76-4FC3-A716-751A3446D63F}"/>
              </a:ext>
            </a:extLst>
          </p:cNvPr>
          <p:cNvPicPr>
            <a:picLocks noChangeAspect="1"/>
          </p:cNvPicPr>
          <p:nvPr/>
        </p:nvPicPr>
        <p:blipFill rotWithShape="1">
          <a:blip r:embed="rId15">
            <a:duotone>
              <a:prstClr val="black"/>
              <a:srgbClr val="DA1C51">
                <a:tint val="45000"/>
                <a:satMod val="400000"/>
              </a:srgbClr>
            </a:duotone>
          </a:blip>
          <a:srcRect l="6958" r="26038"/>
          <a:stretch/>
        </p:blipFill>
        <p:spPr>
          <a:xfrm>
            <a:off x="9393565" y="24613"/>
            <a:ext cx="1390499" cy="1383479"/>
          </a:xfrm>
          <a:prstGeom prst="rect">
            <a:avLst/>
          </a:prstGeom>
        </p:spPr>
      </p:pic>
    </p:spTree>
    <p:extLst>
      <p:ext uri="{BB962C8B-B14F-4D97-AF65-F5344CB8AC3E}">
        <p14:creationId xmlns:p14="http://schemas.microsoft.com/office/powerpoint/2010/main" val="213968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432856"/>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CB6FE30-0F37-4F56-4010-5FCF97EDAEF5}"/>
              </a:ext>
            </a:extLst>
          </p:cNvPr>
          <p:cNvSpPr/>
          <p:nvPr/>
        </p:nvSpPr>
        <p:spPr>
          <a:xfrm>
            <a:off x="409576" y="2215963"/>
            <a:ext cx="6324599" cy="4170289"/>
          </a:xfrm>
          <a:prstGeom prst="rect">
            <a:avLst/>
          </a:prstGeom>
          <a:solidFill>
            <a:schemeClr val="bg1"/>
          </a:solidFill>
          <a:ln w="38100">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dirty="0">
              <a:solidFill>
                <a:schemeClr val="tx1"/>
              </a:solidFill>
              <a:effectLst/>
              <a:latin typeface="Arial" panose="020B0604020202020204" pitchFamily="34" charset="0"/>
              <a:ea typeface="Gotham Rounded Book" pitchFamily="50" charset="0"/>
              <a:cs typeface="Arial" panose="020B0604020202020204" pitchFamily="34" charset="0"/>
            </a:endParaRPr>
          </a:p>
          <a:p>
            <a:endParaRPr lang="en-GB" sz="1600" dirty="0">
              <a:solidFill>
                <a:schemeClr val="tx1"/>
              </a:solidFill>
              <a:latin typeface="Arial" panose="020B0604020202020204" pitchFamily="34" charset="0"/>
              <a:ea typeface="Gotham Rounded Book" pitchFamily="50" charset="0"/>
              <a:cs typeface="Arial" panose="020B0604020202020204" pitchFamily="34" charset="0"/>
            </a:endParaRPr>
          </a:p>
          <a:p>
            <a:endParaRPr lang="en-GB" sz="1600" dirty="0">
              <a:solidFill>
                <a:schemeClr val="tx1"/>
              </a:solidFill>
              <a:effectLst/>
              <a:latin typeface="Arial" panose="020B0604020202020204" pitchFamily="34" charset="0"/>
              <a:ea typeface="Gotham Rounded Book" pitchFamily="50" charset="0"/>
              <a:cs typeface="Arial" panose="020B0604020202020204" pitchFamily="34" charset="0"/>
            </a:endParaRPr>
          </a:p>
          <a:p>
            <a:endParaRPr lang="en-GB" sz="1600" dirty="0">
              <a:solidFill>
                <a:schemeClr val="tx1"/>
              </a:solidFill>
              <a:latin typeface="Arial" panose="020B0604020202020204" pitchFamily="34" charset="0"/>
              <a:ea typeface="Gotham Rounded Book" pitchFamily="50" charset="0"/>
              <a:cs typeface="Arial" panose="020B0604020202020204" pitchFamily="34" charset="0"/>
            </a:endParaRPr>
          </a:p>
          <a:p>
            <a:endParaRPr lang="en-GB" sz="1600" dirty="0">
              <a:solidFill>
                <a:schemeClr val="tx1"/>
              </a:solidFill>
              <a:effectLst/>
              <a:latin typeface="Arial" panose="020B0604020202020204" pitchFamily="34" charset="0"/>
              <a:ea typeface="Gotham Rounded Book" pitchFamily="50" charset="0"/>
              <a:cs typeface="Arial" panose="020B0604020202020204" pitchFamily="34" charset="0"/>
            </a:endParaRPr>
          </a:p>
          <a:p>
            <a:r>
              <a:rPr lang="en-GB" sz="1600" dirty="0">
                <a:solidFill>
                  <a:schemeClr val="tx1"/>
                </a:solidFill>
                <a:effectLst/>
                <a:latin typeface="Arial" panose="020B0604020202020204" pitchFamily="34" charset="0"/>
                <a:ea typeface="Gotham Rounded Book" pitchFamily="50" charset="0"/>
                <a:cs typeface="Arial" panose="020B0604020202020204" pitchFamily="34" charset="0"/>
              </a:rPr>
              <a:t>Unit 3 introduces learners to areas of the performing arts that need to be considered when responding to an industry commission. </a:t>
            </a:r>
          </a:p>
          <a:p>
            <a:r>
              <a:rPr lang="en-GB" sz="1600" dirty="0">
                <a:effectLst/>
                <a:latin typeface="Arial" panose="020B0604020202020204" pitchFamily="34" charset="0"/>
                <a:ea typeface="Gotham Rounded Book" pitchFamily="50" charset="0"/>
                <a:cs typeface="Arial" panose="020B0604020202020204" pitchFamily="34" charset="0"/>
              </a:rPr>
              <a:t> </a:t>
            </a:r>
          </a:p>
          <a:p>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Learners will need to draw on their knowledge of the skills and techniques needed to reproduce an existing piece of professional / published work from Unit 1 alongside their knowledge and understanding of the skills and techniques</a:t>
            </a:r>
            <a:r>
              <a:rPr lang="en-GB" sz="16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needed to create and refine original work from Unit 2.</a:t>
            </a:r>
            <a:endParaRPr lang="en-GB" sz="1600" dirty="0">
              <a:solidFill>
                <a:schemeClr val="tx1"/>
              </a:solidFill>
              <a:effectLst/>
              <a:latin typeface="Arial" panose="020B0604020202020204" pitchFamily="34" charset="0"/>
              <a:ea typeface="Gotham Rounded Book" pitchFamily="50" charset="0"/>
              <a:cs typeface="Arial" panose="020B0604020202020204" pitchFamily="34" charset="0"/>
            </a:endParaRPr>
          </a:p>
          <a:p>
            <a:endParaRPr lang="en-GB" dirty="0">
              <a:solidFill>
                <a:schemeClr val="tx1"/>
              </a:solidFill>
              <a:latin typeface="Gotham Rounded Light" pitchFamily="50" charset="0"/>
              <a:ea typeface="Gotham Rounded Book" pitchFamily="50" charset="0"/>
              <a:cs typeface="Gotham Rounded Book" pitchFamily="50" charset="0"/>
            </a:endParaRPr>
          </a:p>
          <a:p>
            <a:endParaRPr lang="en-GB" sz="1800" dirty="0">
              <a:solidFill>
                <a:schemeClr val="tx1"/>
              </a:solidFill>
              <a:effectLst/>
              <a:latin typeface="Gotham Rounded Light" pitchFamily="50" charset="0"/>
              <a:ea typeface="Gotham Rounded Book" pitchFamily="50" charset="0"/>
              <a:cs typeface="Gotham Rounded Book" pitchFamily="50" charset="0"/>
            </a:endParaRPr>
          </a:p>
          <a:p>
            <a:endParaRPr lang="en-GB" dirty="0">
              <a:solidFill>
                <a:schemeClr val="tx1"/>
              </a:solidFill>
              <a:latin typeface="Gotham Rounded Light" pitchFamily="50" charset="0"/>
              <a:ea typeface="Gotham Rounded Book" pitchFamily="50" charset="0"/>
              <a:cs typeface="Gotham Rounded Book" pitchFamily="50" charset="0"/>
            </a:endParaRPr>
          </a:p>
          <a:p>
            <a:endParaRPr lang="en-GB" sz="1800" dirty="0">
              <a:solidFill>
                <a:schemeClr val="tx1"/>
              </a:solidFill>
              <a:effectLst/>
              <a:latin typeface="Gotham Rounded Light" pitchFamily="50" charset="0"/>
              <a:ea typeface="Gotham Rounded Book" pitchFamily="50" charset="0"/>
              <a:cs typeface="Gotham Rounded Book" pitchFamily="50" charset="0"/>
            </a:endParaRPr>
          </a:p>
          <a:p>
            <a:endParaRPr lang="en-GB" sz="1800" dirty="0">
              <a:solidFill>
                <a:schemeClr val="tx1"/>
              </a:solidFill>
              <a:effectLst/>
              <a:latin typeface="Gotham Rounded Book" pitchFamily="50" charset="0"/>
              <a:ea typeface="Gotham Rounded Book" pitchFamily="50" charset="0"/>
              <a:cs typeface="Gotham Rounded Book" pitchFamily="50" charset="0"/>
            </a:endParaRPr>
          </a:p>
          <a:p>
            <a:r>
              <a:rPr lang="en-GB" sz="1800" dirty="0">
                <a:solidFill>
                  <a:schemeClr val="tx1"/>
                </a:solidFill>
                <a:effectLst/>
                <a:latin typeface="Gotham Rounded Light" pitchFamily="50" charset="0"/>
                <a:ea typeface="Gotham Rounded Book" pitchFamily="50" charset="0"/>
                <a:cs typeface="Gotham Rounded Book" pitchFamily="50" charset="0"/>
              </a:rPr>
              <a:t> </a:t>
            </a:r>
            <a:endParaRPr lang="en-GB" sz="1800" dirty="0">
              <a:solidFill>
                <a:schemeClr val="tx1"/>
              </a:solidFill>
              <a:effectLst/>
              <a:latin typeface="Gotham Rounded Book" pitchFamily="50" charset="0"/>
              <a:ea typeface="Gotham Rounded Book" pitchFamily="50" charset="0"/>
              <a:cs typeface="Gotham Rounded Book" pitchFamily="50" charset="0"/>
            </a:endParaRPr>
          </a:p>
        </p:txBody>
      </p:sp>
      <p:sp>
        <p:nvSpPr>
          <p:cNvPr id="4" name="Text Box 2">
            <a:extLst>
              <a:ext uri="{FF2B5EF4-FFF2-40B4-BE49-F238E27FC236}">
                <a16:creationId xmlns:a16="http://schemas.microsoft.com/office/drawing/2014/main" id="{EC6D911F-C33B-F971-00EE-D2250A502A33}"/>
              </a:ext>
            </a:extLst>
          </p:cNvPr>
          <p:cNvSpPr txBox="1">
            <a:spLocks noChangeArrowheads="1"/>
          </p:cNvSpPr>
          <p:nvPr/>
        </p:nvSpPr>
        <p:spPr bwMode="auto">
          <a:xfrm>
            <a:off x="1315092" y="1838958"/>
            <a:ext cx="4272908"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2000" dirty="0">
                <a:solidFill>
                  <a:srgbClr val="DA1C51"/>
                </a:solidFill>
                <a:effectLst/>
                <a:latin typeface="Arial" panose="020B0604020202020204" pitchFamily="34" charset="0"/>
                <a:ea typeface="Gotham Rounded Book" pitchFamily="50" charset="0"/>
                <a:cs typeface="Arial" panose="020B0604020202020204" pitchFamily="34" charset="0"/>
              </a:rPr>
              <a:t>Unit </a:t>
            </a:r>
            <a:r>
              <a:rPr lang="en-GB" sz="2000" dirty="0">
                <a:solidFill>
                  <a:srgbClr val="DA1C51"/>
                </a:solidFill>
                <a:latin typeface="Arial" panose="020B0604020202020204" pitchFamily="34" charset="0"/>
                <a:ea typeface="Gotham Rounded Book" pitchFamily="50" charset="0"/>
                <a:cs typeface="Arial" panose="020B0604020202020204" pitchFamily="34" charset="0"/>
              </a:rPr>
              <a:t>3 Performing </a:t>
            </a:r>
            <a:r>
              <a:rPr lang="en-GB" sz="2000">
                <a:solidFill>
                  <a:srgbClr val="DA1C51"/>
                </a:solidFill>
                <a:latin typeface="Arial" panose="020B0604020202020204" pitchFamily="34" charset="0"/>
                <a:ea typeface="Gotham Rounded Book" pitchFamily="50" charset="0"/>
                <a:cs typeface="Arial" panose="020B0604020202020204" pitchFamily="34" charset="0"/>
              </a:rPr>
              <a:t>Arts in Practice</a:t>
            </a:r>
            <a:endParaRPr lang="en-GB" dirty="0">
              <a:effectLst/>
              <a:latin typeface="Arial" panose="020B0604020202020204" pitchFamily="34" charset="0"/>
              <a:ea typeface="Gotham Rounded Book" pitchFamily="50" charset="0"/>
              <a:cs typeface="Arial" panose="020B0604020202020204" pitchFamily="34" charset="0"/>
            </a:endParaRPr>
          </a:p>
        </p:txBody>
      </p:sp>
      <p:sp>
        <p:nvSpPr>
          <p:cNvPr id="5" name="Rectangle 4">
            <a:extLst>
              <a:ext uri="{FF2B5EF4-FFF2-40B4-BE49-F238E27FC236}">
                <a16:creationId xmlns:a16="http://schemas.microsoft.com/office/drawing/2014/main" id="{1ED25756-450E-AE69-1889-5E816484872E}"/>
              </a:ext>
            </a:extLst>
          </p:cNvPr>
          <p:cNvSpPr/>
          <p:nvPr/>
        </p:nvSpPr>
        <p:spPr>
          <a:xfrm>
            <a:off x="7097737" y="2219959"/>
            <a:ext cx="4834255" cy="4170289"/>
          </a:xfrm>
          <a:prstGeom prst="rect">
            <a:avLst/>
          </a:prstGeom>
          <a:solidFill>
            <a:schemeClr val="bg1"/>
          </a:solidFill>
          <a:ln w="38100">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24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endPar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r>
              <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rPr>
              <a:t>7 T</a:t>
            </a:r>
            <a:r>
              <a:rPr lang="en-GB"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asks</a:t>
            </a:r>
          </a:p>
          <a:p>
            <a:pPr algn="ctr"/>
            <a:endParaRPr lang="en-GB"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GB"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r>
              <a:rPr lang="en-GB" sz="1800" dirty="0">
                <a:effectLst/>
                <a:latin typeface="Gotham Rounded Light" pitchFamily="50" charset="0"/>
                <a:ea typeface="Gotham Rounded Book" pitchFamily="50" charset="0"/>
                <a:cs typeface="Gotham Rounded Book" pitchFamily="50" charset="0"/>
              </a:rPr>
              <a:t>Application of Application of Research &amp;</a:t>
            </a:r>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400" dirty="0">
              <a:solidFill>
                <a:srgbClr val="000000"/>
              </a:solidFill>
              <a:effectLst/>
              <a:ea typeface="Calibri" panose="020F0502020204030204" pitchFamily="34" charset="0"/>
            </a:endParaRPr>
          </a:p>
          <a:p>
            <a:r>
              <a:rPr lang="en-GB" sz="1400" dirty="0">
                <a:solidFill>
                  <a:schemeClr val="tx1"/>
                </a:solidFill>
                <a:latin typeface="Arial" panose="020B0604020202020204" pitchFamily="34" charset="0"/>
                <a:ea typeface="Gotham Rounded Book" pitchFamily="50" charset="0"/>
                <a:cs typeface="Arial" panose="020B0604020202020204" pitchFamily="34" charset="0"/>
              </a:rPr>
              <a:t>                   </a:t>
            </a:r>
          </a:p>
          <a:p>
            <a:r>
              <a:rPr lang="en-GB" sz="1400" dirty="0">
                <a:solidFill>
                  <a:schemeClr val="tx1"/>
                </a:solidFill>
                <a:latin typeface="Arial" panose="020B0604020202020204" pitchFamily="34" charset="0"/>
                <a:ea typeface="Gotham Rounded Book" pitchFamily="50" charset="0"/>
                <a:cs typeface="Arial" panose="020B0604020202020204" pitchFamily="34" charset="0"/>
              </a:rPr>
              <a:t>                   </a:t>
            </a:r>
            <a:r>
              <a:rPr lang="en-GB" dirty="0">
                <a:solidFill>
                  <a:schemeClr val="tx1"/>
                </a:solidFill>
                <a:latin typeface="Arial" panose="020B0604020202020204" pitchFamily="34" charset="0"/>
                <a:ea typeface="Gotham Rounded Book" pitchFamily="50" charset="0"/>
                <a:cs typeface="Arial" panose="020B0604020202020204" pitchFamily="34" charset="0"/>
              </a:rPr>
              <a:t>Evaluation</a:t>
            </a:r>
            <a:endParaRPr lang="en-GB" dirty="0">
              <a:solidFill>
                <a:schemeClr val="tx1"/>
              </a:solidFill>
              <a:effectLst/>
              <a:latin typeface="Arial" panose="020B0604020202020204" pitchFamily="34" charset="0"/>
              <a:ea typeface="Gotham Rounded Book" pitchFamily="50" charset="0"/>
              <a:cs typeface="Arial" panose="020B0604020202020204" pitchFamily="34" charset="0"/>
            </a:endParaRPr>
          </a:p>
          <a:p>
            <a:endParaRPr lang="en-GB" sz="1400" dirty="0">
              <a:solidFill>
                <a:srgbClr val="000000"/>
              </a:solidFill>
              <a:effectLst/>
              <a:ea typeface="Calibri" panose="020F0502020204030204" pitchFamily="34" charset="0"/>
            </a:endParaRPr>
          </a:p>
          <a:p>
            <a:endParaRPr lang="en-GB" sz="1400" dirty="0">
              <a:solidFill>
                <a:srgbClr val="000000"/>
              </a:solidFill>
              <a:ea typeface="Calibri" panose="020F0502020204030204" pitchFamily="34" charset="0"/>
            </a:endParaRPr>
          </a:p>
          <a:p>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15" descr="A red line drawing of a paper and a magnifying glass&#10;&#10;Description automatically generated with medium confidence">
            <a:extLst>
              <a:ext uri="{FF2B5EF4-FFF2-40B4-BE49-F238E27FC236}">
                <a16:creationId xmlns:a16="http://schemas.microsoft.com/office/drawing/2014/main" id="{F2230D44-EEC5-DE9B-4192-3A46E0841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239" y="2886506"/>
            <a:ext cx="375323" cy="37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red target with a dart in the center&#10;&#10;Description automatically generated with low confidence">
            <a:extLst>
              <a:ext uri="{FF2B5EF4-FFF2-40B4-BE49-F238E27FC236}">
                <a16:creationId xmlns:a16="http://schemas.microsoft.com/office/drawing/2014/main" id="{F5D44E97-3477-3FDA-3E2C-08C83DE62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666" y="3428999"/>
            <a:ext cx="375323" cy="319775"/>
          </a:xfrm>
          <a:prstGeom prst="rect">
            <a:avLst/>
          </a:prstGeom>
        </p:spPr>
      </p:pic>
      <p:pic>
        <p:nvPicPr>
          <p:cNvPr id="10" name="Picture 9" descr="A clock and calendar with a white background&#10;&#10;Description automatically generated with low confidence">
            <a:extLst>
              <a:ext uri="{FF2B5EF4-FFF2-40B4-BE49-F238E27FC236}">
                <a16:creationId xmlns:a16="http://schemas.microsoft.com/office/drawing/2014/main" id="{E829CB36-884F-C93C-0A2A-852552A6F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560" y="3915945"/>
            <a:ext cx="358113" cy="322302"/>
          </a:xfrm>
          <a:prstGeom prst="rect">
            <a:avLst/>
          </a:prstGeom>
        </p:spPr>
      </p:pic>
      <p:pic>
        <p:nvPicPr>
          <p:cNvPr id="13" name="Picture 12" descr="A person holding a microphone&#10;&#10;Description automatically generated with medium confidence">
            <a:extLst>
              <a:ext uri="{FF2B5EF4-FFF2-40B4-BE49-F238E27FC236}">
                <a16:creationId xmlns:a16="http://schemas.microsoft.com/office/drawing/2014/main" id="{84437D80-B0B4-738A-7A58-5B54CC48B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560" y="4832831"/>
            <a:ext cx="310235" cy="403306"/>
          </a:xfrm>
          <a:prstGeom prst="rect">
            <a:avLst/>
          </a:prstGeom>
        </p:spPr>
      </p:pic>
      <p:sp>
        <p:nvSpPr>
          <p:cNvPr id="21" name="TextBox 20">
            <a:extLst>
              <a:ext uri="{FF2B5EF4-FFF2-40B4-BE49-F238E27FC236}">
                <a16:creationId xmlns:a16="http://schemas.microsoft.com/office/drawing/2014/main" id="{CF4F4C6A-E067-FFF5-9EDC-9493738A8E2B}"/>
              </a:ext>
            </a:extLst>
          </p:cNvPr>
          <p:cNvSpPr txBox="1"/>
          <p:nvPr/>
        </p:nvSpPr>
        <p:spPr>
          <a:xfrm>
            <a:off x="8043624" y="2883076"/>
            <a:ext cx="3538776"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Factors Influencing Proposal</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2" name="TextBox 21">
            <a:extLst>
              <a:ext uri="{FF2B5EF4-FFF2-40B4-BE49-F238E27FC236}">
                <a16:creationId xmlns:a16="http://schemas.microsoft.com/office/drawing/2014/main" id="{EAB64EF3-C1C4-3869-0213-C8EBFD6BDB1D}"/>
              </a:ext>
            </a:extLst>
          </p:cNvPr>
          <p:cNvSpPr txBox="1"/>
          <p:nvPr/>
        </p:nvSpPr>
        <p:spPr>
          <a:xfrm>
            <a:off x="8043625" y="3370490"/>
            <a:ext cx="3888367" cy="369332"/>
          </a:xfrm>
          <a:prstGeom prst="rect">
            <a:avLst/>
          </a:prstGeom>
          <a:noFill/>
        </p:spPr>
        <p:txBody>
          <a:bodyPr wrap="square">
            <a:spAutoFit/>
          </a:bodyPr>
          <a:lstStyle/>
          <a:p>
            <a:r>
              <a:rPr lang="en-GB" sz="1800" dirty="0">
                <a:effectLst/>
                <a:latin typeface="Arial" panose="020B0604020202020204" pitchFamily="34" charset="0"/>
                <a:ea typeface="Gotham Rounded Book" pitchFamily="50" charset="0"/>
                <a:cs typeface="Arial" panose="020B0604020202020204" pitchFamily="34" charset="0"/>
              </a:rPr>
              <a:t>Plans and Outline of Proposal</a:t>
            </a:r>
          </a:p>
        </p:txBody>
      </p:sp>
      <p:sp>
        <p:nvSpPr>
          <p:cNvPr id="23" name="TextBox 22">
            <a:extLst>
              <a:ext uri="{FF2B5EF4-FFF2-40B4-BE49-F238E27FC236}">
                <a16:creationId xmlns:a16="http://schemas.microsoft.com/office/drawing/2014/main" id="{545A50C7-E044-FD19-309E-DCC56CAC9C6A}"/>
              </a:ext>
            </a:extLst>
          </p:cNvPr>
          <p:cNvSpPr txBox="1"/>
          <p:nvPr/>
        </p:nvSpPr>
        <p:spPr>
          <a:xfrm>
            <a:off x="8032760" y="3857904"/>
            <a:ext cx="3888366"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Timeline, Personnel and Resources</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4" name="TextBox 23">
            <a:extLst>
              <a:ext uri="{FF2B5EF4-FFF2-40B4-BE49-F238E27FC236}">
                <a16:creationId xmlns:a16="http://schemas.microsoft.com/office/drawing/2014/main" id="{C3FE303B-F964-913A-1A19-5E8D6617ABDD}"/>
              </a:ext>
            </a:extLst>
          </p:cNvPr>
          <p:cNvSpPr txBox="1"/>
          <p:nvPr/>
        </p:nvSpPr>
        <p:spPr>
          <a:xfrm>
            <a:off x="8043624" y="4345318"/>
            <a:ext cx="3538775" cy="369332"/>
          </a:xfrm>
          <a:prstGeom prst="rect">
            <a:avLst/>
          </a:prstGeom>
          <a:noFill/>
        </p:spPr>
        <p:txBody>
          <a:bodyPr wrap="square">
            <a:spAutoFit/>
          </a:bodyPr>
          <a:lstStyle/>
          <a:p>
            <a:r>
              <a:rPr lang="en-GB" dirty="0">
                <a:latin typeface="Arial" panose="020B0604020202020204" pitchFamily="34" charset="0"/>
                <a:ea typeface="Gotham Rounded Book" pitchFamily="50" charset="0"/>
                <a:cs typeface="Arial" panose="020B0604020202020204" pitchFamily="34" charset="0"/>
              </a:rPr>
              <a:t>Marketing and Public Relations</a:t>
            </a:r>
            <a:endParaRPr lang="en-GB" sz="1800" dirty="0">
              <a:effectLst/>
              <a:latin typeface="Arial" panose="020B0604020202020204" pitchFamily="34" charset="0"/>
              <a:ea typeface="Gotham Rounded Book" pitchFamily="50" charset="0"/>
              <a:cs typeface="Arial" panose="020B0604020202020204" pitchFamily="34" charset="0"/>
            </a:endParaRPr>
          </a:p>
        </p:txBody>
      </p:sp>
      <p:sp>
        <p:nvSpPr>
          <p:cNvPr id="25" name="TextBox 24">
            <a:extLst>
              <a:ext uri="{FF2B5EF4-FFF2-40B4-BE49-F238E27FC236}">
                <a16:creationId xmlns:a16="http://schemas.microsoft.com/office/drawing/2014/main" id="{DF3566DA-A382-5387-9ABD-FDD543064331}"/>
              </a:ext>
            </a:extLst>
          </p:cNvPr>
          <p:cNvSpPr txBox="1"/>
          <p:nvPr/>
        </p:nvSpPr>
        <p:spPr>
          <a:xfrm>
            <a:off x="8043625" y="4812859"/>
            <a:ext cx="3538775" cy="369332"/>
          </a:xfrm>
          <a:prstGeom prst="rect">
            <a:avLst/>
          </a:prstGeom>
          <a:noFill/>
        </p:spPr>
        <p:txBody>
          <a:bodyPr wrap="square">
            <a:spAutoFit/>
          </a:bodyPr>
          <a:lstStyle/>
          <a:p>
            <a:r>
              <a:rPr lang="en-GB" sz="1800" dirty="0">
                <a:effectLst/>
                <a:latin typeface="Arial" panose="020B0604020202020204" pitchFamily="34" charset="0"/>
                <a:ea typeface="Gotham Rounded Book" pitchFamily="50" charset="0"/>
                <a:cs typeface="Arial" panose="020B0604020202020204" pitchFamily="34" charset="0"/>
              </a:rPr>
              <a:t>Prepare Practical Examples </a:t>
            </a:r>
          </a:p>
        </p:txBody>
      </p:sp>
      <p:sp>
        <p:nvSpPr>
          <p:cNvPr id="26" name="TextBox 25">
            <a:extLst>
              <a:ext uri="{FF2B5EF4-FFF2-40B4-BE49-F238E27FC236}">
                <a16:creationId xmlns:a16="http://schemas.microsoft.com/office/drawing/2014/main" id="{5B484E3B-9F05-5FB1-F505-BE13296CC1E6}"/>
              </a:ext>
            </a:extLst>
          </p:cNvPr>
          <p:cNvSpPr txBox="1"/>
          <p:nvPr/>
        </p:nvSpPr>
        <p:spPr>
          <a:xfrm>
            <a:off x="8032759" y="5332550"/>
            <a:ext cx="1506071" cy="369332"/>
          </a:xfrm>
          <a:prstGeom prst="rect">
            <a:avLst/>
          </a:prstGeom>
          <a:noFill/>
        </p:spPr>
        <p:txBody>
          <a:bodyPr wrap="square">
            <a:spAutoFit/>
          </a:bodyPr>
          <a:lstStyle/>
          <a:p>
            <a:r>
              <a:rPr lang="en-GB" dirty="0">
                <a:effectLst/>
                <a:latin typeface="Arial" panose="020B0604020202020204" pitchFamily="34" charset="0"/>
                <a:ea typeface="Gotham Rounded Book" pitchFamily="50" charset="0"/>
                <a:cs typeface="Arial" panose="020B0604020202020204" pitchFamily="34" charset="0"/>
              </a:rPr>
              <a:t>Pitch</a:t>
            </a:r>
          </a:p>
        </p:txBody>
      </p:sp>
      <p:pic>
        <p:nvPicPr>
          <p:cNvPr id="6" name="Picture 5" descr="A clipboard with a pen and checklist&#10;&#10;Description automatically generated with low confidence">
            <a:extLst>
              <a:ext uri="{FF2B5EF4-FFF2-40B4-BE49-F238E27FC236}">
                <a16:creationId xmlns:a16="http://schemas.microsoft.com/office/drawing/2014/main" id="{E7263D5B-9374-1548-B280-53A0E3BA4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6008" y="5870243"/>
            <a:ext cx="389338" cy="375322"/>
          </a:xfrm>
          <a:prstGeom prst="rect">
            <a:avLst/>
          </a:prstGeom>
        </p:spPr>
      </p:pic>
      <p:pic>
        <p:nvPicPr>
          <p:cNvPr id="8" name="Picture 7" descr="A hand holding a megaphone&#10;&#10;Description automatically generated">
            <a:extLst>
              <a:ext uri="{FF2B5EF4-FFF2-40B4-BE49-F238E27FC236}">
                <a16:creationId xmlns:a16="http://schemas.microsoft.com/office/drawing/2014/main" id="{D2B756D1-46FB-45C3-AF00-D6B2876E1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8768" y="4356771"/>
            <a:ext cx="463817" cy="416001"/>
          </a:xfrm>
          <a:prstGeom prst="rect">
            <a:avLst/>
          </a:prstGeom>
        </p:spPr>
      </p:pic>
      <p:pic>
        <p:nvPicPr>
          <p:cNvPr id="12" name="Picture 11" descr="A person standing in front of a white board&#10;&#10;Description automatically generated with low confidence">
            <a:extLst>
              <a:ext uri="{FF2B5EF4-FFF2-40B4-BE49-F238E27FC236}">
                <a16:creationId xmlns:a16="http://schemas.microsoft.com/office/drawing/2014/main" id="{37A5FF57-7D7D-752C-DA64-8E9B226F1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80440" y="5304906"/>
            <a:ext cx="333233" cy="425029"/>
          </a:xfrm>
          <a:prstGeom prst="rect">
            <a:avLst/>
          </a:prstGeom>
        </p:spPr>
      </p:pic>
      <p:pic>
        <p:nvPicPr>
          <p:cNvPr id="19" name="Picture 18" descr="A picture containing design&#10;&#10;Description automatically generated">
            <a:extLst>
              <a:ext uri="{FF2B5EF4-FFF2-40B4-BE49-F238E27FC236}">
                <a16:creationId xmlns:a16="http://schemas.microsoft.com/office/drawing/2014/main" id="{EDF47C6C-4137-7465-6E3D-3DE59E40CD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81" t="3768" r="82726" b="67549"/>
          <a:stretch/>
        </p:blipFill>
        <p:spPr bwMode="auto">
          <a:xfrm>
            <a:off x="781692" y="1798318"/>
            <a:ext cx="533400" cy="574040"/>
          </a:xfrm>
          <a:prstGeom prst="rect">
            <a:avLst/>
          </a:prstGeom>
          <a:ln>
            <a:noFill/>
          </a:ln>
          <a:extLst>
            <a:ext uri="{53640926-AAD7-44D8-BBD7-CCE9431645EC}">
              <a14:shadowObscured xmlns:a14="http://schemas.microsoft.com/office/drawing/2010/main"/>
            </a:ext>
          </a:extLst>
        </p:spPr>
      </p:pic>
      <p:pic>
        <p:nvPicPr>
          <p:cNvPr id="28" name="Picture 27" descr="A logo with text and a book&#10;&#10;Description automatically generated">
            <a:extLst>
              <a:ext uri="{FF2B5EF4-FFF2-40B4-BE49-F238E27FC236}">
                <a16:creationId xmlns:a16="http://schemas.microsoft.com/office/drawing/2014/main" id="{467FE670-2FC9-2F15-B24A-A0CC5D68942F}"/>
              </a:ext>
            </a:extLst>
          </p:cNvPr>
          <p:cNvPicPr>
            <a:picLocks noChangeAspect="1"/>
          </p:cNvPicPr>
          <p:nvPr/>
        </p:nvPicPr>
        <p:blipFill rotWithShape="1">
          <a:blip r:embed="rId10"/>
          <a:srcRect l="13947" t="9680" r="15653" b="13006"/>
          <a:stretch/>
        </p:blipFill>
        <p:spPr>
          <a:xfrm>
            <a:off x="97375" y="481897"/>
            <a:ext cx="1404897" cy="771435"/>
          </a:xfrm>
          <a:prstGeom prst="rect">
            <a:avLst/>
          </a:prstGeom>
        </p:spPr>
      </p:pic>
      <p:pic>
        <p:nvPicPr>
          <p:cNvPr id="7" name="Picture 6">
            <a:extLst>
              <a:ext uri="{FF2B5EF4-FFF2-40B4-BE49-F238E27FC236}">
                <a16:creationId xmlns:a16="http://schemas.microsoft.com/office/drawing/2014/main" id="{09E92576-4C46-DDEE-E6AD-7373D2C7DE8E}"/>
              </a:ext>
            </a:extLst>
          </p:cNvPr>
          <p:cNvPicPr>
            <a:picLocks noChangeAspect="1"/>
          </p:cNvPicPr>
          <p:nvPr/>
        </p:nvPicPr>
        <p:blipFill rotWithShape="1">
          <a:blip r:embed="rId11"/>
          <a:srcRect l="973" r="1436"/>
          <a:stretch/>
        </p:blipFill>
        <p:spPr>
          <a:xfrm>
            <a:off x="1502272" y="29071"/>
            <a:ext cx="9186443" cy="1381986"/>
          </a:xfrm>
          <a:prstGeom prst="rect">
            <a:avLst/>
          </a:prstGeom>
        </p:spPr>
      </p:pic>
    </p:spTree>
    <p:extLst>
      <p:ext uri="{BB962C8B-B14F-4D97-AF65-F5344CB8AC3E}">
        <p14:creationId xmlns:p14="http://schemas.microsoft.com/office/powerpoint/2010/main" val="3533782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432856"/>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604C85-00D4-8386-1A50-51182B3D43B9}"/>
              </a:ext>
            </a:extLst>
          </p:cNvPr>
          <p:cNvSpPr txBox="1"/>
          <p:nvPr/>
        </p:nvSpPr>
        <p:spPr>
          <a:xfrm>
            <a:off x="3156585" y="393887"/>
            <a:ext cx="6096000" cy="707886"/>
          </a:xfrm>
          <a:prstGeom prst="rect">
            <a:avLst/>
          </a:prstGeom>
          <a:noFill/>
        </p:spPr>
        <p:txBody>
          <a:bodyPr wrap="square">
            <a:spAutoFit/>
          </a:bodyPr>
          <a:lstStyle/>
          <a:p>
            <a:pPr indent="457200"/>
            <a:r>
              <a:rPr lang="en-GB" sz="4000" dirty="0">
                <a:solidFill>
                  <a:srgbClr val="DA1C51"/>
                </a:solidFill>
                <a:effectLst/>
                <a:latin typeface="Arial" panose="020B0604020202020204" pitchFamily="34" charset="0"/>
                <a:ea typeface="Gotham Rounded Book" pitchFamily="50" charset="0"/>
                <a:cs typeface="Arial" panose="020B0604020202020204" pitchFamily="34" charset="0"/>
              </a:rPr>
              <a:t>WHY CHOOSE US?</a:t>
            </a:r>
            <a:endParaRPr lang="en-GB" sz="4000" dirty="0">
              <a:effectLst/>
              <a:latin typeface="Arial" panose="020B0604020202020204" pitchFamily="34" charset="0"/>
              <a:ea typeface="Gotham Rounded Book" pitchFamily="50" charset="0"/>
              <a:cs typeface="Arial" panose="020B0604020202020204" pitchFamily="34" charset="0"/>
            </a:endParaRPr>
          </a:p>
        </p:txBody>
      </p:sp>
      <p:sp>
        <p:nvSpPr>
          <p:cNvPr id="2" name="Star: 5 Points 1">
            <a:extLst>
              <a:ext uri="{FF2B5EF4-FFF2-40B4-BE49-F238E27FC236}">
                <a16:creationId xmlns:a16="http://schemas.microsoft.com/office/drawing/2014/main" id="{C69BAD81-EACE-BA0A-4DBE-6AD3B0E4442C}"/>
              </a:ext>
            </a:extLst>
          </p:cNvPr>
          <p:cNvSpPr/>
          <p:nvPr/>
        </p:nvSpPr>
        <p:spPr>
          <a:xfrm>
            <a:off x="416560" y="1897375"/>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tar: 5 Points 2">
            <a:extLst>
              <a:ext uri="{FF2B5EF4-FFF2-40B4-BE49-F238E27FC236}">
                <a16:creationId xmlns:a16="http://schemas.microsoft.com/office/drawing/2014/main" id="{CF72C2E7-ABD7-12E7-500A-28C54CCA1274}"/>
              </a:ext>
            </a:extLst>
          </p:cNvPr>
          <p:cNvSpPr/>
          <p:nvPr/>
        </p:nvSpPr>
        <p:spPr>
          <a:xfrm>
            <a:off x="6204585" y="5790005"/>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tar: 5 Points 4">
            <a:extLst>
              <a:ext uri="{FF2B5EF4-FFF2-40B4-BE49-F238E27FC236}">
                <a16:creationId xmlns:a16="http://schemas.microsoft.com/office/drawing/2014/main" id="{9BD1CE01-0A4F-BDEA-24A9-39857D5EDBAA}"/>
              </a:ext>
            </a:extLst>
          </p:cNvPr>
          <p:cNvSpPr/>
          <p:nvPr/>
        </p:nvSpPr>
        <p:spPr>
          <a:xfrm>
            <a:off x="6204585" y="4817482"/>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tar: 5 Points 5">
            <a:extLst>
              <a:ext uri="{FF2B5EF4-FFF2-40B4-BE49-F238E27FC236}">
                <a16:creationId xmlns:a16="http://schemas.microsoft.com/office/drawing/2014/main" id="{D690DF73-B725-14CC-3ABB-D7F634E3A205}"/>
              </a:ext>
            </a:extLst>
          </p:cNvPr>
          <p:cNvSpPr/>
          <p:nvPr/>
        </p:nvSpPr>
        <p:spPr>
          <a:xfrm>
            <a:off x="6204585" y="3844959"/>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Star: 5 Points 6">
            <a:extLst>
              <a:ext uri="{FF2B5EF4-FFF2-40B4-BE49-F238E27FC236}">
                <a16:creationId xmlns:a16="http://schemas.microsoft.com/office/drawing/2014/main" id="{BEE655EB-42C6-DB05-32F8-7EE9B4252C8F}"/>
              </a:ext>
            </a:extLst>
          </p:cNvPr>
          <p:cNvSpPr/>
          <p:nvPr/>
        </p:nvSpPr>
        <p:spPr>
          <a:xfrm>
            <a:off x="6204585" y="2872436"/>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tar: 5 Points 7">
            <a:extLst>
              <a:ext uri="{FF2B5EF4-FFF2-40B4-BE49-F238E27FC236}">
                <a16:creationId xmlns:a16="http://schemas.microsoft.com/office/drawing/2014/main" id="{394557F5-6333-92B4-2F03-9D982FD94FA8}"/>
              </a:ext>
            </a:extLst>
          </p:cNvPr>
          <p:cNvSpPr/>
          <p:nvPr/>
        </p:nvSpPr>
        <p:spPr>
          <a:xfrm>
            <a:off x="6204585" y="1897374"/>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tar: 5 Points 9">
            <a:extLst>
              <a:ext uri="{FF2B5EF4-FFF2-40B4-BE49-F238E27FC236}">
                <a16:creationId xmlns:a16="http://schemas.microsoft.com/office/drawing/2014/main" id="{CADEAF73-5620-AFF2-E9C7-DCE358AF8ABE}"/>
              </a:ext>
            </a:extLst>
          </p:cNvPr>
          <p:cNvSpPr/>
          <p:nvPr/>
        </p:nvSpPr>
        <p:spPr>
          <a:xfrm>
            <a:off x="416560" y="2872436"/>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Star: 5 Points 10">
            <a:extLst>
              <a:ext uri="{FF2B5EF4-FFF2-40B4-BE49-F238E27FC236}">
                <a16:creationId xmlns:a16="http://schemas.microsoft.com/office/drawing/2014/main" id="{25591331-65A7-9C24-C33B-C5D82EA8ED93}"/>
              </a:ext>
            </a:extLst>
          </p:cNvPr>
          <p:cNvSpPr/>
          <p:nvPr/>
        </p:nvSpPr>
        <p:spPr>
          <a:xfrm>
            <a:off x="416560" y="3847497"/>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tar: 5 Points 11">
            <a:extLst>
              <a:ext uri="{FF2B5EF4-FFF2-40B4-BE49-F238E27FC236}">
                <a16:creationId xmlns:a16="http://schemas.microsoft.com/office/drawing/2014/main" id="{F2443283-B4C9-7409-0D50-778D355E66D0}"/>
              </a:ext>
            </a:extLst>
          </p:cNvPr>
          <p:cNvSpPr/>
          <p:nvPr/>
        </p:nvSpPr>
        <p:spPr>
          <a:xfrm>
            <a:off x="416560" y="4822558"/>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Star: 5 Points 12">
            <a:extLst>
              <a:ext uri="{FF2B5EF4-FFF2-40B4-BE49-F238E27FC236}">
                <a16:creationId xmlns:a16="http://schemas.microsoft.com/office/drawing/2014/main" id="{419AE600-030D-E9B3-AA75-019D10876347}"/>
              </a:ext>
            </a:extLst>
          </p:cNvPr>
          <p:cNvSpPr/>
          <p:nvPr/>
        </p:nvSpPr>
        <p:spPr>
          <a:xfrm>
            <a:off x="416560" y="5759519"/>
            <a:ext cx="609600" cy="553721"/>
          </a:xfrm>
          <a:prstGeom prst="star5">
            <a:avLst/>
          </a:prstGeom>
          <a:solidFill>
            <a:srgbClr val="DA1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71259E9A-CAF2-1481-AF46-8C55EF31C02E}"/>
              </a:ext>
            </a:extLst>
          </p:cNvPr>
          <p:cNvSpPr txBox="1"/>
          <p:nvPr/>
        </p:nvSpPr>
        <p:spPr>
          <a:xfrm>
            <a:off x="1183343" y="1923368"/>
            <a:ext cx="4912658"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Written by subject experts and practicing teachers with over 30 years teaching experience. </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18" name="TextBox 17">
            <a:extLst>
              <a:ext uri="{FF2B5EF4-FFF2-40B4-BE49-F238E27FC236}">
                <a16:creationId xmlns:a16="http://schemas.microsoft.com/office/drawing/2014/main" id="{B48C1CEC-AF16-5B16-9EC4-E9BC588B47C9}"/>
              </a:ext>
            </a:extLst>
          </p:cNvPr>
          <p:cNvSpPr txBox="1"/>
          <p:nvPr/>
        </p:nvSpPr>
        <p:spPr>
          <a:xfrm>
            <a:off x="1183343" y="2855641"/>
            <a:ext cx="5450541"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Practical work is an integral part of the specification </a:t>
            </a:r>
          </a:p>
          <a:p>
            <a:pPr lvl="0"/>
            <a:r>
              <a:rPr lang="en-GB" sz="1600" dirty="0">
                <a:effectLst/>
                <a:latin typeface="Arial" panose="020B0604020202020204" pitchFamily="34" charset="0"/>
                <a:ea typeface="Gotham Rounded Book" pitchFamily="50" charset="0"/>
                <a:cs typeface="Arial" panose="020B0604020202020204" pitchFamily="34" charset="0"/>
              </a:rPr>
              <a:t>and evident in all 3 units. </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20" name="TextBox 19">
            <a:extLst>
              <a:ext uri="{FF2B5EF4-FFF2-40B4-BE49-F238E27FC236}">
                <a16:creationId xmlns:a16="http://schemas.microsoft.com/office/drawing/2014/main" id="{8C58E12B-FF8C-35D7-5774-DE4ECEFD4F52}"/>
              </a:ext>
            </a:extLst>
          </p:cNvPr>
          <p:cNvSpPr txBox="1"/>
          <p:nvPr/>
        </p:nvSpPr>
        <p:spPr>
          <a:xfrm>
            <a:off x="1183343" y="3906371"/>
            <a:ext cx="4912657"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Range of disciplines to choose from to support </a:t>
            </a:r>
          </a:p>
          <a:p>
            <a:pPr lvl="0"/>
            <a:r>
              <a:rPr lang="en-GB" sz="1600" dirty="0">
                <a:effectLst/>
                <a:latin typeface="Arial" panose="020B0604020202020204" pitchFamily="34" charset="0"/>
                <a:ea typeface="Gotham Rounded Book" pitchFamily="50" charset="0"/>
                <a:cs typeface="Arial" panose="020B0604020202020204" pitchFamily="34" charset="0"/>
              </a:rPr>
              <a:t>learner development. </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22" name="TextBox 21">
            <a:extLst>
              <a:ext uri="{FF2B5EF4-FFF2-40B4-BE49-F238E27FC236}">
                <a16:creationId xmlns:a16="http://schemas.microsoft.com/office/drawing/2014/main" id="{FFC790A8-B715-7002-8585-ACFBAC1DC4F3}"/>
              </a:ext>
            </a:extLst>
          </p:cNvPr>
          <p:cNvSpPr txBox="1"/>
          <p:nvPr/>
        </p:nvSpPr>
        <p:spPr>
          <a:xfrm>
            <a:off x="1183344" y="4832901"/>
            <a:ext cx="4912657"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Assessed tasks form a natural part of the performance process.</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24" name="TextBox 23">
            <a:extLst>
              <a:ext uri="{FF2B5EF4-FFF2-40B4-BE49-F238E27FC236}">
                <a16:creationId xmlns:a16="http://schemas.microsoft.com/office/drawing/2014/main" id="{654B6F2C-FC0F-DEA2-AC95-96E348FA7852}"/>
              </a:ext>
            </a:extLst>
          </p:cNvPr>
          <p:cNvSpPr txBox="1"/>
          <p:nvPr/>
        </p:nvSpPr>
        <p:spPr>
          <a:xfrm>
            <a:off x="1183343" y="5716282"/>
            <a:ext cx="4912657"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Learners can present evidence in a range of formats with no minimum or maximum word count</a:t>
            </a:r>
            <a:r>
              <a:rPr lang="en-GB" sz="1600" dirty="0">
                <a:effectLst/>
                <a:latin typeface="Gotham Rounded Book" pitchFamily="50" charset="0"/>
                <a:ea typeface="Gotham Rounded Book" pitchFamily="50" charset="0"/>
                <a:cs typeface="Gotham Rounded Book" pitchFamily="50" charset="0"/>
              </a:rPr>
              <a:t>. </a:t>
            </a:r>
            <a:endParaRPr lang="en-GB" sz="1400" dirty="0">
              <a:effectLst/>
              <a:latin typeface="Gotham Rounded Book" pitchFamily="50" charset="0"/>
              <a:ea typeface="Gotham Rounded Book" pitchFamily="50" charset="0"/>
              <a:cs typeface="Gotham Rounded Book" pitchFamily="50" charset="0"/>
            </a:endParaRPr>
          </a:p>
        </p:txBody>
      </p:sp>
      <p:sp>
        <p:nvSpPr>
          <p:cNvPr id="26" name="TextBox 25">
            <a:extLst>
              <a:ext uri="{FF2B5EF4-FFF2-40B4-BE49-F238E27FC236}">
                <a16:creationId xmlns:a16="http://schemas.microsoft.com/office/drawing/2014/main" id="{CBC641CB-95C9-547A-2399-E84B358F533B}"/>
              </a:ext>
            </a:extLst>
          </p:cNvPr>
          <p:cNvSpPr txBox="1"/>
          <p:nvPr/>
        </p:nvSpPr>
        <p:spPr>
          <a:xfrm>
            <a:off x="6958626" y="1923368"/>
            <a:ext cx="4912657" cy="584775"/>
          </a:xfrm>
          <a:prstGeom prst="rect">
            <a:avLst/>
          </a:prstGeom>
          <a:noFill/>
        </p:spPr>
        <p:txBody>
          <a:bodyPr wrap="square">
            <a:spAutoFit/>
          </a:bodyPr>
          <a:lstStyle/>
          <a:p>
            <a:r>
              <a:rPr lang="en-GB" sz="1600" dirty="0">
                <a:effectLst/>
                <a:latin typeface="Arial" panose="020B0604020202020204" pitchFamily="34" charset="0"/>
                <a:ea typeface="Gotham Rounded Book" pitchFamily="50" charset="0"/>
                <a:cs typeface="Arial" panose="020B0604020202020204" pitchFamily="34" charset="0"/>
              </a:rPr>
              <a:t>Unit 1 brief is set for the lifetime of specification giving greater flexibility for delivery.</a:t>
            </a:r>
            <a:endParaRPr lang="en-GB" sz="16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C1452BD-580C-4EF9-71ED-6B41BEF06AF2}"/>
              </a:ext>
            </a:extLst>
          </p:cNvPr>
          <p:cNvSpPr txBox="1"/>
          <p:nvPr/>
        </p:nvSpPr>
        <p:spPr>
          <a:xfrm>
            <a:off x="6958626" y="2841476"/>
            <a:ext cx="6096000" cy="416011"/>
          </a:xfrm>
          <a:prstGeom prst="rect">
            <a:avLst/>
          </a:prstGeom>
          <a:noFill/>
        </p:spPr>
        <p:txBody>
          <a:bodyPr wrap="square">
            <a:spAutoFit/>
          </a:bodyPr>
          <a:lstStyle/>
          <a:p>
            <a:pPr lvl="0">
              <a:lnSpc>
                <a:spcPct val="150000"/>
              </a:lnSpc>
            </a:pPr>
            <a:r>
              <a:rPr lang="en-GB" sz="1600" dirty="0">
                <a:effectLst/>
                <a:latin typeface="Arial" panose="020B0604020202020204" pitchFamily="34" charset="0"/>
                <a:ea typeface="Gotham Rounded Book" pitchFamily="50" charset="0"/>
                <a:cs typeface="Arial" panose="020B0604020202020204" pitchFamily="34" charset="0"/>
              </a:rPr>
              <a:t>Greater flexibility for groupings (1-10)</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30" name="TextBox 29">
            <a:extLst>
              <a:ext uri="{FF2B5EF4-FFF2-40B4-BE49-F238E27FC236}">
                <a16:creationId xmlns:a16="http://schemas.microsoft.com/office/drawing/2014/main" id="{E12B9023-1F30-FF73-FD00-78B5341C5272}"/>
              </a:ext>
            </a:extLst>
          </p:cNvPr>
          <p:cNvSpPr txBox="1"/>
          <p:nvPr/>
        </p:nvSpPr>
        <p:spPr>
          <a:xfrm>
            <a:off x="6958626" y="3844815"/>
            <a:ext cx="4816814"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Friendly and straightforward advice and </a:t>
            </a:r>
          </a:p>
          <a:p>
            <a:pPr lvl="0"/>
            <a:r>
              <a:rPr lang="en-GB" sz="1600" dirty="0">
                <a:effectLst/>
                <a:latin typeface="Arial" panose="020B0604020202020204" pitchFamily="34" charset="0"/>
                <a:ea typeface="Gotham Rounded Book" pitchFamily="50" charset="0"/>
                <a:cs typeface="Arial" panose="020B0604020202020204" pitchFamily="34" charset="0"/>
              </a:rPr>
              <a:t>administrative support.</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33" name="TextBox 32">
            <a:extLst>
              <a:ext uri="{FF2B5EF4-FFF2-40B4-BE49-F238E27FC236}">
                <a16:creationId xmlns:a16="http://schemas.microsoft.com/office/drawing/2014/main" id="{E34ECECD-D065-1033-246E-8ED175398A11}"/>
              </a:ext>
            </a:extLst>
          </p:cNvPr>
          <p:cNvSpPr txBox="1"/>
          <p:nvPr/>
        </p:nvSpPr>
        <p:spPr>
          <a:xfrm>
            <a:off x="6958626" y="4807073"/>
            <a:ext cx="5307105"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A wide range of resources to assist with delivery and planning (all of our digital resources are free)</a:t>
            </a:r>
            <a:endParaRPr lang="en-GB" sz="1400" dirty="0">
              <a:effectLst/>
              <a:latin typeface="Arial" panose="020B0604020202020204" pitchFamily="34" charset="0"/>
              <a:ea typeface="Gotham Rounded Book" pitchFamily="50" charset="0"/>
              <a:cs typeface="Arial" panose="020B0604020202020204" pitchFamily="34" charset="0"/>
            </a:endParaRPr>
          </a:p>
        </p:txBody>
      </p:sp>
      <p:sp>
        <p:nvSpPr>
          <p:cNvPr id="35" name="TextBox 34">
            <a:extLst>
              <a:ext uri="{FF2B5EF4-FFF2-40B4-BE49-F238E27FC236}">
                <a16:creationId xmlns:a16="http://schemas.microsoft.com/office/drawing/2014/main" id="{CE203AC4-F2ED-3A4B-7BB1-D7959B87CDD6}"/>
              </a:ext>
            </a:extLst>
          </p:cNvPr>
          <p:cNvSpPr txBox="1"/>
          <p:nvPr/>
        </p:nvSpPr>
        <p:spPr>
          <a:xfrm>
            <a:off x="6922770" y="5707527"/>
            <a:ext cx="5069840" cy="584775"/>
          </a:xfrm>
          <a:prstGeom prst="rect">
            <a:avLst/>
          </a:prstGeom>
          <a:noFill/>
        </p:spPr>
        <p:txBody>
          <a:bodyPr wrap="square">
            <a:spAutoFit/>
          </a:bodyPr>
          <a:lstStyle/>
          <a:p>
            <a:pPr lvl="0"/>
            <a:r>
              <a:rPr lang="en-GB" sz="1600" dirty="0">
                <a:effectLst/>
                <a:latin typeface="Arial" panose="020B0604020202020204" pitchFamily="34" charset="0"/>
                <a:ea typeface="Gotham Rounded Book" pitchFamily="50" charset="0"/>
                <a:cs typeface="Arial" panose="020B0604020202020204" pitchFamily="34" charset="0"/>
              </a:rPr>
              <a:t>Direct access to the Subject Officer who has over 20 years of experience both in the industry </a:t>
            </a:r>
            <a:r>
              <a:rPr lang="en-GB" sz="1600">
                <a:effectLst/>
                <a:latin typeface="Arial" panose="020B0604020202020204" pitchFamily="34" charset="0"/>
                <a:ea typeface="Gotham Rounded Book" pitchFamily="50" charset="0"/>
                <a:cs typeface="Arial" panose="020B0604020202020204" pitchFamily="34" charset="0"/>
              </a:rPr>
              <a:t>and teaching.</a:t>
            </a:r>
            <a:endParaRPr lang="en-GB" sz="1400" dirty="0">
              <a:effectLst/>
              <a:latin typeface="Arial" panose="020B0604020202020204" pitchFamily="34" charset="0"/>
              <a:ea typeface="Gotham Rounded Book" pitchFamily="50" charset="0"/>
              <a:cs typeface="Arial" panose="020B0604020202020204" pitchFamily="34" charset="0"/>
            </a:endParaRPr>
          </a:p>
        </p:txBody>
      </p:sp>
      <p:pic>
        <p:nvPicPr>
          <p:cNvPr id="36" name="Picture 35" descr="A logo with text and a book&#10;&#10;Description automatically generated">
            <a:extLst>
              <a:ext uri="{FF2B5EF4-FFF2-40B4-BE49-F238E27FC236}">
                <a16:creationId xmlns:a16="http://schemas.microsoft.com/office/drawing/2014/main" id="{1D4DC49A-89BE-3AD1-05E1-2E0D6EE0522E}"/>
              </a:ext>
            </a:extLst>
          </p:cNvPr>
          <p:cNvPicPr>
            <a:picLocks noChangeAspect="1"/>
          </p:cNvPicPr>
          <p:nvPr/>
        </p:nvPicPr>
        <p:blipFill rotWithShape="1">
          <a:blip r:embed="rId2"/>
          <a:srcRect l="13947" t="9680" r="15653" b="13006"/>
          <a:stretch/>
        </p:blipFill>
        <p:spPr>
          <a:xfrm>
            <a:off x="295681" y="347733"/>
            <a:ext cx="1717040" cy="942834"/>
          </a:xfrm>
          <a:prstGeom prst="rect">
            <a:avLst/>
          </a:prstGeom>
        </p:spPr>
      </p:pic>
    </p:spTree>
    <p:extLst>
      <p:ext uri="{BB962C8B-B14F-4D97-AF65-F5344CB8AC3E}">
        <p14:creationId xmlns:p14="http://schemas.microsoft.com/office/powerpoint/2010/main" val="239960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393374"/>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604C85-00D4-8386-1A50-51182B3D43B9}"/>
              </a:ext>
            </a:extLst>
          </p:cNvPr>
          <p:cNvSpPr txBox="1"/>
          <p:nvPr/>
        </p:nvSpPr>
        <p:spPr>
          <a:xfrm>
            <a:off x="1485030" y="498216"/>
            <a:ext cx="9337040" cy="707886"/>
          </a:xfrm>
          <a:prstGeom prst="rect">
            <a:avLst/>
          </a:prstGeom>
          <a:noFill/>
        </p:spPr>
        <p:txBody>
          <a:bodyPr wrap="square">
            <a:spAutoFit/>
          </a:bodyPr>
          <a:lstStyle/>
          <a:p>
            <a:pPr indent="457200" algn="ctr"/>
            <a:r>
              <a:rPr lang="en-GB" sz="4000" dirty="0">
                <a:solidFill>
                  <a:srgbClr val="DA1C51"/>
                </a:solidFill>
                <a:effectLst/>
                <a:latin typeface="Arial" panose="020B0604020202020204" pitchFamily="34" charset="0"/>
                <a:ea typeface="Gotham Rounded Book" pitchFamily="50" charset="0"/>
                <a:cs typeface="Arial" panose="020B0604020202020204" pitchFamily="34" charset="0"/>
              </a:rPr>
              <a:t>COMPARING SPECIFICATIONS</a:t>
            </a:r>
            <a:endParaRPr lang="en-GB" sz="4000" dirty="0">
              <a:effectLst/>
              <a:latin typeface="Arial" panose="020B0604020202020204" pitchFamily="34" charset="0"/>
              <a:ea typeface="Gotham Rounded Book" pitchFamily="50" charset="0"/>
              <a:cs typeface="Arial" panose="020B0604020202020204" pitchFamily="34" charset="0"/>
            </a:endParaRPr>
          </a:p>
        </p:txBody>
      </p:sp>
      <p:graphicFrame>
        <p:nvGraphicFramePr>
          <p:cNvPr id="2" name="Table 1">
            <a:extLst>
              <a:ext uri="{FF2B5EF4-FFF2-40B4-BE49-F238E27FC236}">
                <a16:creationId xmlns:a16="http://schemas.microsoft.com/office/drawing/2014/main" id="{1DD8C207-24DE-1E77-C292-996EE2583DDF}"/>
              </a:ext>
            </a:extLst>
          </p:cNvPr>
          <p:cNvGraphicFramePr>
            <a:graphicFrameLocks noGrp="1"/>
          </p:cNvGraphicFramePr>
          <p:nvPr>
            <p:extLst>
              <p:ext uri="{D42A27DB-BD31-4B8C-83A1-F6EECF244321}">
                <p14:modId xmlns:p14="http://schemas.microsoft.com/office/powerpoint/2010/main" val="741570261"/>
              </p:ext>
            </p:extLst>
          </p:nvPr>
        </p:nvGraphicFramePr>
        <p:xfrm>
          <a:off x="259078" y="2034780"/>
          <a:ext cx="11739881" cy="4568916"/>
        </p:xfrm>
        <a:graphic>
          <a:graphicData uri="http://schemas.openxmlformats.org/drawingml/2006/table">
            <a:tbl>
              <a:tblPr firstRow="1" firstCol="1" bandRow="1">
                <a:tableStyleId>{5940675A-B579-460E-94D1-54222C63F5DA}</a:tableStyleId>
              </a:tblPr>
              <a:tblGrid>
                <a:gridCol w="7635242">
                  <a:extLst>
                    <a:ext uri="{9D8B030D-6E8A-4147-A177-3AD203B41FA5}">
                      <a16:colId xmlns:a16="http://schemas.microsoft.com/office/drawing/2014/main" val="2364525257"/>
                    </a:ext>
                  </a:extLst>
                </a:gridCol>
                <a:gridCol w="974004">
                  <a:extLst>
                    <a:ext uri="{9D8B030D-6E8A-4147-A177-3AD203B41FA5}">
                      <a16:colId xmlns:a16="http://schemas.microsoft.com/office/drawing/2014/main" val="3097322470"/>
                    </a:ext>
                  </a:extLst>
                </a:gridCol>
                <a:gridCol w="1617495">
                  <a:extLst>
                    <a:ext uri="{9D8B030D-6E8A-4147-A177-3AD203B41FA5}">
                      <a16:colId xmlns:a16="http://schemas.microsoft.com/office/drawing/2014/main" val="3640762762"/>
                    </a:ext>
                  </a:extLst>
                </a:gridCol>
                <a:gridCol w="1513140">
                  <a:extLst>
                    <a:ext uri="{9D8B030D-6E8A-4147-A177-3AD203B41FA5}">
                      <a16:colId xmlns:a16="http://schemas.microsoft.com/office/drawing/2014/main" val="2879439485"/>
                    </a:ext>
                  </a:extLst>
                </a:gridCol>
              </a:tblGrid>
              <a:tr h="530316">
                <a:tc>
                  <a:txBody>
                    <a:bodyPr/>
                    <a:lstStyle/>
                    <a:p>
                      <a:pPr>
                        <a:tabLst>
                          <a:tab pos="3007360" algn="l"/>
                        </a:tabLst>
                      </a:pPr>
                      <a:r>
                        <a:rPr lang="en-GB" sz="1400" dirty="0">
                          <a:effectLst/>
                          <a:latin typeface="Arial" panose="020B0604020202020204" pitchFamily="34" charset="0"/>
                          <a:cs typeface="Arial" panose="020B0604020202020204" pitchFamily="34" charset="0"/>
                        </a:rPr>
                        <a:t>Learners can select different pathways for each unit, including music, music technology, drama, musical theatre (dance), production.</a:t>
                      </a: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rowSpan="10">
                  <a:txBody>
                    <a:bodyPr/>
                    <a:lstStyle/>
                    <a:p>
                      <a:pPr algn="ctr">
                        <a:tabLst>
                          <a:tab pos="3007360" algn="l"/>
                        </a:tabLst>
                      </a:pPr>
                      <a:r>
                        <a:rPr lang="en-GB" sz="1400" dirty="0">
                          <a:effectLst/>
                          <a:latin typeface="Arial" panose="020B0604020202020204" pitchFamily="34" charset="0"/>
                          <a:cs typeface="Arial" panose="020B0604020202020204" pitchFamily="34" charset="0"/>
                        </a:rPr>
                        <a:t>Discontinued</a:t>
                      </a:r>
                      <a:endParaRPr lang="en-GB" sz="14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rowSpan="10">
                  <a:txBody>
                    <a:bodyPr/>
                    <a:lstStyle/>
                    <a:p>
                      <a:pPr algn="ctr">
                        <a:tabLst>
                          <a:tab pos="3007360" algn="l"/>
                        </a:tabLst>
                      </a:pPr>
                      <a:r>
                        <a:rPr lang="en-GB" sz="1400" dirty="0">
                          <a:effectLst/>
                          <a:latin typeface="Arial" panose="020B0604020202020204" pitchFamily="34" charset="0"/>
                          <a:cs typeface="Arial" panose="020B0604020202020204" pitchFamily="34" charset="0"/>
                        </a:rPr>
                        <a:t>No equivalent on DfE Performance Tables</a:t>
                      </a:r>
                      <a:endParaRPr lang="en-GB" sz="14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extLst>
                  <a:ext uri="{0D108BD9-81ED-4DB2-BD59-A6C34878D82A}">
                    <a16:rowId xmlns:a16="http://schemas.microsoft.com/office/drawing/2014/main" val="3398470764"/>
                  </a:ext>
                </a:extLst>
              </a:tr>
              <a:tr h="394206">
                <a:tc>
                  <a:txBody>
                    <a:bodyPr/>
                    <a:lstStyle/>
                    <a:p>
                      <a:pPr>
                        <a:tabLst>
                          <a:tab pos="3007360" algn="l"/>
                        </a:tabLst>
                      </a:pPr>
                      <a:r>
                        <a:rPr lang="en-GB" sz="1400" dirty="0">
                          <a:effectLst/>
                          <a:latin typeface="Arial" panose="020B0604020202020204" pitchFamily="34" charset="0"/>
                          <a:cs typeface="Arial" panose="020B0604020202020204" pitchFamily="34" charset="0"/>
                        </a:rPr>
                        <a:t>Awarded on an 8 point scale (including L1 Distinction*)</a:t>
                      </a:r>
                    </a:p>
                    <a:p>
                      <a:pPr>
                        <a:tabLst>
                          <a:tab pos="3007360" algn="l"/>
                        </a:tabLst>
                      </a:pPr>
                      <a:r>
                        <a:rPr lang="en-GB" sz="1400" dirty="0">
                          <a:effectLst/>
                          <a:latin typeface="Arial" panose="020B0604020202020204" pitchFamily="34" charset="0"/>
                          <a:cs typeface="Arial" panose="020B0604020202020204" pitchFamily="34" charset="0"/>
                        </a:rPr>
                        <a:t> </a:t>
                      </a:r>
                      <a:endParaRPr lang="en-GB" sz="1400" dirty="0">
                        <a:effectLst/>
                        <a:latin typeface="Arial" panose="020B0604020202020204" pitchFamily="34" charset="0"/>
                        <a:ea typeface="Gotham Rounded Book" pitchFamily="50" charset="0"/>
                        <a:cs typeface="Arial" panose="020B0604020202020204" pitchFamily="34" charset="0"/>
                      </a:endParaRP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139666632"/>
                  </a:ext>
                </a:extLst>
              </a:tr>
              <a:tr h="394206">
                <a:tc>
                  <a:txBody>
                    <a:bodyPr/>
                    <a:lstStyle/>
                    <a:p>
                      <a:pPr>
                        <a:tabLst>
                          <a:tab pos="3007360" algn="l"/>
                        </a:tabLst>
                      </a:pPr>
                      <a:r>
                        <a:rPr lang="en-GB" sz="1400" dirty="0">
                          <a:effectLst/>
                          <a:latin typeface="Arial" panose="020B0604020202020204" pitchFamily="34" charset="0"/>
                          <a:cs typeface="Arial" panose="020B0604020202020204" pitchFamily="34" charset="0"/>
                        </a:rPr>
                        <a:t>Unit 1 Brief remains the same for the lifetime of the specification</a:t>
                      </a:r>
                    </a:p>
                    <a:p>
                      <a:pPr>
                        <a:tabLst>
                          <a:tab pos="3007360" algn="l"/>
                        </a:tabLst>
                      </a:pPr>
                      <a:r>
                        <a:rPr lang="en-GB" sz="1400" dirty="0">
                          <a:effectLst/>
                          <a:latin typeface="Arial" panose="020B0604020202020204" pitchFamily="34" charset="0"/>
                          <a:cs typeface="Arial" panose="020B0604020202020204" pitchFamily="34" charset="0"/>
                        </a:rPr>
                        <a:t> </a:t>
                      </a:r>
                      <a:endParaRPr lang="en-GB" sz="1400" dirty="0">
                        <a:effectLst/>
                        <a:latin typeface="Arial" panose="020B0604020202020204" pitchFamily="34" charset="0"/>
                        <a:ea typeface="Gotham Rounded Book" pitchFamily="50" charset="0"/>
                        <a:cs typeface="Arial" panose="020B0604020202020204" pitchFamily="34" charset="0"/>
                      </a:endParaRP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21422454"/>
                  </a:ext>
                </a:extLst>
              </a:tr>
              <a:tr h="424253">
                <a:tc>
                  <a:txBody>
                    <a:bodyPr/>
                    <a:lstStyle/>
                    <a:p>
                      <a:pPr>
                        <a:tabLst>
                          <a:tab pos="3007360" algn="l"/>
                        </a:tabLst>
                      </a:pPr>
                      <a:r>
                        <a:rPr lang="en-GB" sz="1400" dirty="0">
                          <a:effectLst/>
                          <a:latin typeface="Arial" panose="020B0604020202020204" pitchFamily="34" charset="0"/>
                          <a:cs typeface="Arial" panose="020B0604020202020204" pitchFamily="34" charset="0"/>
                        </a:rPr>
                        <a:t>Unit 2 Brief released in September each year for both January and June submission</a:t>
                      </a:r>
                    </a:p>
                    <a:p>
                      <a:pPr>
                        <a:tabLst>
                          <a:tab pos="3007360" algn="l"/>
                        </a:tabLst>
                      </a:pPr>
                      <a:r>
                        <a:rPr lang="en-GB" sz="1400" dirty="0">
                          <a:effectLst/>
                          <a:latin typeface="Arial" panose="020B0604020202020204" pitchFamily="34" charset="0"/>
                          <a:cs typeface="Arial" panose="020B0604020202020204" pitchFamily="34" charset="0"/>
                        </a:rPr>
                        <a:t> </a:t>
                      </a:r>
                      <a:endParaRPr lang="en-GB" sz="1400" dirty="0">
                        <a:effectLst/>
                        <a:latin typeface="Arial" panose="020B0604020202020204" pitchFamily="34" charset="0"/>
                        <a:ea typeface="Gotham Rounded Book" pitchFamily="50" charset="0"/>
                        <a:cs typeface="Arial" panose="020B0604020202020204" pitchFamily="34" charset="0"/>
                      </a:endParaRP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845040"/>
                  </a:ext>
                </a:extLst>
              </a:tr>
              <a:tr h="394206">
                <a:tc>
                  <a:txBody>
                    <a:bodyPr/>
                    <a:lstStyle/>
                    <a:p>
                      <a:pPr>
                        <a:tabLst>
                          <a:tab pos="3007360" algn="l"/>
                        </a:tabLst>
                      </a:pPr>
                      <a:r>
                        <a:rPr lang="en-GB" sz="1400" dirty="0">
                          <a:effectLst/>
                          <a:latin typeface="Arial" panose="020B0604020202020204" pitchFamily="34" charset="0"/>
                          <a:cs typeface="Arial" panose="020B0604020202020204" pitchFamily="34" charset="0"/>
                        </a:rPr>
                        <a:t>Learners can work as an individual in all units if they prefer. </a:t>
                      </a:r>
                    </a:p>
                    <a:p>
                      <a:pPr>
                        <a:tabLst>
                          <a:tab pos="3007360" algn="l"/>
                        </a:tabLst>
                      </a:pPr>
                      <a:r>
                        <a:rPr lang="en-GB" sz="1400" dirty="0">
                          <a:effectLst/>
                          <a:latin typeface="Arial" panose="020B0604020202020204" pitchFamily="34" charset="0"/>
                          <a:cs typeface="Arial" panose="020B0604020202020204" pitchFamily="34" charset="0"/>
                        </a:rPr>
                        <a:t> </a:t>
                      </a:r>
                      <a:endParaRPr lang="en-GB" sz="1400" dirty="0">
                        <a:effectLst/>
                        <a:latin typeface="Arial" panose="020B0604020202020204" pitchFamily="34" charset="0"/>
                        <a:ea typeface="Gotham Rounded Book" pitchFamily="50" charset="0"/>
                        <a:cs typeface="Arial" panose="020B0604020202020204" pitchFamily="34" charset="0"/>
                      </a:endParaRP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66341345"/>
                  </a:ext>
                </a:extLst>
              </a:tr>
              <a:tr h="394206">
                <a:tc>
                  <a:txBody>
                    <a:bodyPr/>
                    <a:lstStyle/>
                    <a:p>
                      <a:pPr>
                        <a:tabLst>
                          <a:tab pos="3007360" algn="l"/>
                        </a:tabLst>
                      </a:pPr>
                      <a:r>
                        <a:rPr lang="en-GB" sz="1400" dirty="0">
                          <a:effectLst/>
                          <a:latin typeface="Arial" panose="020B0604020202020204" pitchFamily="34" charset="0"/>
                          <a:cs typeface="Arial" panose="020B0604020202020204" pitchFamily="34" charset="0"/>
                        </a:rPr>
                        <a:t>Learners can present work in a variety of formats to suit their needs</a:t>
                      </a:r>
                    </a:p>
                    <a:p>
                      <a:pPr>
                        <a:tabLst>
                          <a:tab pos="3007360" algn="l"/>
                        </a:tabLst>
                      </a:pPr>
                      <a:r>
                        <a:rPr lang="en-GB" sz="1400" dirty="0">
                          <a:effectLst/>
                          <a:latin typeface="Arial" panose="020B0604020202020204" pitchFamily="34" charset="0"/>
                          <a:cs typeface="Arial" panose="020B0604020202020204" pitchFamily="34" charset="0"/>
                        </a:rPr>
                        <a:t> </a:t>
                      </a: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lnSpc>
                          <a:spcPts val="1205"/>
                        </a:lnSpc>
                      </a:pPr>
                      <a:endParaRPr lang="en-GB" sz="800" dirty="0">
                        <a:effectLst/>
                      </a:endParaRPr>
                    </a:p>
                    <a:p>
                      <a:pPr algn="ctr">
                        <a:tabLst>
                          <a:tab pos="3007360" algn="l"/>
                        </a:tabLst>
                      </a:pPr>
                      <a:r>
                        <a:rPr lang="en-GB" sz="1800" dirty="0">
                          <a:effectLst/>
                        </a:rPr>
                        <a:t> </a:t>
                      </a:r>
                      <a:r>
                        <a:rPr lang="en-GB" sz="1800" dirty="0">
                          <a:effectLst/>
                          <a:sym typeface="Wingdings 2" panose="05020102010507070707" pitchFamily="18" charset="2"/>
                        </a:rPr>
                        <a:t></a:t>
                      </a:r>
                      <a:endParaRPr lang="en-GB" sz="1400" dirty="0">
                        <a:effectLst/>
                        <a:latin typeface="Gotham Rounded Book" pitchFamily="50" charset="0"/>
                        <a:ea typeface="Gotham Rounded Book" pitchFamily="50" charset="0"/>
                        <a:cs typeface="Gotham Rounded Book" pitchFamily="50"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572252511"/>
                  </a:ext>
                </a:extLst>
              </a:tr>
              <a:tr h="394206">
                <a:tc>
                  <a:txBody>
                    <a:bodyPr/>
                    <a:lstStyle/>
                    <a:p>
                      <a:pPr>
                        <a:tabLst>
                          <a:tab pos="3007360" algn="l"/>
                        </a:tabLst>
                      </a:pPr>
                      <a:r>
                        <a:rPr lang="en-GB" sz="1400" dirty="0">
                          <a:effectLst/>
                          <a:latin typeface="Arial" panose="020B0604020202020204" pitchFamily="34" charset="0"/>
                          <a:cs typeface="Arial" panose="020B0604020202020204" pitchFamily="34" charset="0"/>
                        </a:rPr>
                        <a:t>Separate teacher guides per unit</a:t>
                      </a:r>
                    </a:p>
                    <a:p>
                      <a:pPr>
                        <a:tabLst>
                          <a:tab pos="3007360" algn="l"/>
                        </a:tabLst>
                      </a:pPr>
                      <a:r>
                        <a:rPr lang="en-GB" sz="1400" dirty="0">
                          <a:effectLst/>
                          <a:latin typeface="Arial" panose="020B0604020202020204" pitchFamily="34" charset="0"/>
                          <a:cs typeface="Arial" panose="020B0604020202020204" pitchFamily="34" charset="0"/>
                        </a:rPr>
                        <a:t> </a:t>
                      </a: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89935719"/>
                  </a:ext>
                </a:extLst>
              </a:tr>
              <a:tr h="394206">
                <a:tc>
                  <a:txBody>
                    <a:bodyPr/>
                    <a:lstStyle/>
                    <a:p>
                      <a:pPr>
                        <a:tabLst>
                          <a:tab pos="3007360" algn="l"/>
                        </a:tabLst>
                      </a:pPr>
                      <a:r>
                        <a:rPr lang="en-GB" sz="1400" dirty="0">
                          <a:effectLst/>
                          <a:latin typeface="Arial" panose="020B0604020202020204" pitchFamily="34" charset="0"/>
                          <a:cs typeface="Arial" panose="020B0604020202020204" pitchFamily="34" charset="0"/>
                        </a:rPr>
                        <a:t>One entry code per unit</a:t>
                      </a:r>
                    </a:p>
                    <a:p>
                      <a:pPr>
                        <a:tabLst>
                          <a:tab pos="3007360" algn="l"/>
                        </a:tabLst>
                      </a:pPr>
                      <a:r>
                        <a:rPr lang="en-GB" sz="1400" dirty="0">
                          <a:effectLst/>
                          <a:latin typeface="Arial" panose="020B0604020202020204" pitchFamily="34" charset="0"/>
                          <a:cs typeface="Arial" panose="020B0604020202020204" pitchFamily="34" charset="0"/>
                        </a:rPr>
                        <a:t> </a:t>
                      </a: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algn="ctr">
                        <a:tabLst>
                          <a:tab pos="3007360" algn="l"/>
                        </a:tabLst>
                      </a:pPr>
                      <a:r>
                        <a:rPr lang="en-GB" sz="1400" dirty="0">
                          <a:effectLst/>
                          <a:latin typeface="Arial" panose="020B0604020202020204" pitchFamily="34" charset="0"/>
                          <a:cs typeface="Arial" panose="020B0604020202020204" pitchFamily="34" charset="0"/>
                        </a:rPr>
                        <a:t>x</a:t>
                      </a:r>
                      <a:endParaRPr lang="en-GB" sz="1100" dirty="0">
                        <a:effectLst/>
                        <a:latin typeface="Arial" panose="020B0604020202020204" pitchFamily="34" charset="0"/>
                        <a:ea typeface="Gotham Rounded Book" pitchFamily="50" charset="0"/>
                        <a:cs typeface="Arial" panose="020B0604020202020204" pitchFamily="34"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991084714"/>
                  </a:ext>
                </a:extLst>
              </a:tr>
              <a:tr h="408285">
                <a:tc>
                  <a:txBody>
                    <a:bodyPr/>
                    <a:lstStyle/>
                    <a:p>
                      <a:pPr>
                        <a:tabLst>
                          <a:tab pos="3007360" algn="l"/>
                        </a:tabLst>
                      </a:pPr>
                      <a:r>
                        <a:rPr lang="en-GB" sz="1400" dirty="0">
                          <a:effectLst/>
                          <a:latin typeface="Arial" panose="020B0604020202020204" pitchFamily="34" charset="0"/>
                          <a:cs typeface="Arial" panose="020B0604020202020204" pitchFamily="34" charset="0"/>
                        </a:rPr>
                        <a:t>60% internally assessed and 40% externally assessed</a:t>
                      </a: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marL="0" marR="0" lvl="0" indent="0" algn="ctr" defTabSz="914400" rtl="0" eaLnBrk="1" fontAlgn="auto" latinLnBrk="0" hangingPunct="1">
                        <a:lnSpc>
                          <a:spcPts val="1205"/>
                        </a:lnSpc>
                        <a:spcBef>
                          <a:spcPts val="0"/>
                        </a:spcBef>
                        <a:spcAft>
                          <a:spcPts val="0"/>
                        </a:spcAft>
                        <a:buClrTx/>
                        <a:buSzTx/>
                        <a:buFontTx/>
                        <a:buNone/>
                        <a:tabLst/>
                        <a:defRPr/>
                      </a:pPr>
                      <a:endParaRPr lang="en-GB" sz="1800" dirty="0">
                        <a:effectLst/>
                      </a:endParaRPr>
                    </a:p>
                    <a:p>
                      <a:pPr marL="0" marR="0" lvl="0" indent="0" algn="ctr" defTabSz="914400" rtl="0" eaLnBrk="1" fontAlgn="auto" latinLnBrk="0" hangingPunct="1">
                        <a:lnSpc>
                          <a:spcPts val="1205"/>
                        </a:lnSpc>
                        <a:spcBef>
                          <a:spcPts val="0"/>
                        </a:spcBef>
                        <a:spcAft>
                          <a:spcPts val="0"/>
                        </a:spcAft>
                        <a:buClrTx/>
                        <a:buSzTx/>
                        <a:buFontTx/>
                        <a:buNone/>
                        <a:tabLst/>
                        <a:defRPr/>
                      </a:pPr>
                      <a:r>
                        <a:rPr lang="en-GB" sz="1800" dirty="0">
                          <a:effectLst/>
                        </a:rPr>
                        <a:t> </a:t>
                      </a:r>
                      <a:r>
                        <a:rPr lang="en-GB" sz="1800" dirty="0">
                          <a:effectLst/>
                          <a:sym typeface="Wingdings 2" panose="05020102010507070707" pitchFamily="18" charset="2"/>
                        </a:rPr>
                        <a:t></a:t>
                      </a:r>
                      <a:endParaRPr lang="en-GB" sz="1800" dirty="0">
                        <a:effectLst/>
                      </a:endParaRPr>
                    </a:p>
                    <a:p>
                      <a:pPr algn="ctr">
                        <a:tabLst>
                          <a:tab pos="3007360" algn="l"/>
                        </a:tabLst>
                      </a:pPr>
                      <a:r>
                        <a:rPr lang="en-GB" sz="900" dirty="0">
                          <a:effectLst/>
                        </a:rPr>
                        <a:t> </a:t>
                      </a:r>
                      <a:endParaRPr lang="en-GB" sz="700" dirty="0">
                        <a:effectLst/>
                        <a:latin typeface="Gotham Rounded Book" pitchFamily="50" charset="0"/>
                        <a:ea typeface="Gotham Rounded Book" pitchFamily="50" charset="0"/>
                        <a:cs typeface="Gotham Rounded Book" pitchFamily="50"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991245366"/>
                  </a:ext>
                </a:extLst>
              </a:tr>
              <a:tr h="563151">
                <a:tc>
                  <a:txBody>
                    <a:bodyPr/>
                    <a:lstStyle/>
                    <a:p>
                      <a:pPr>
                        <a:tabLst>
                          <a:tab pos="3007360" algn="l"/>
                        </a:tabLst>
                      </a:pPr>
                      <a:r>
                        <a:rPr lang="en-GB" sz="1400" dirty="0">
                          <a:effectLst/>
                          <a:latin typeface="Arial" panose="020B0604020202020204" pitchFamily="34" charset="0"/>
                          <a:cs typeface="Arial" panose="020B0604020202020204" pitchFamily="34" charset="0"/>
                        </a:rPr>
                        <a:t>No written examination, all work is portfolio in response to set briefs</a:t>
                      </a:r>
                    </a:p>
                  </a:txBody>
                  <a:tcPr marL="44911" marR="44911" marT="0" marB="0">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a:txBody>
                    <a:bodyPr/>
                    <a:lstStyle/>
                    <a:p>
                      <a:pPr marL="0" marR="0" lvl="0" indent="0" algn="ctr" defTabSz="914400" rtl="0" eaLnBrk="1" fontAlgn="auto" latinLnBrk="0" hangingPunct="1">
                        <a:lnSpc>
                          <a:spcPts val="1205"/>
                        </a:lnSpc>
                        <a:spcBef>
                          <a:spcPts val="0"/>
                        </a:spcBef>
                        <a:spcAft>
                          <a:spcPts val="0"/>
                        </a:spcAft>
                        <a:buClrTx/>
                        <a:buSzTx/>
                        <a:buFontTx/>
                        <a:buNone/>
                        <a:tabLst/>
                        <a:defRPr/>
                      </a:pPr>
                      <a:r>
                        <a:rPr lang="en-GB" sz="1800" dirty="0">
                          <a:effectLst/>
                        </a:rPr>
                        <a:t> </a:t>
                      </a:r>
                    </a:p>
                    <a:p>
                      <a:pPr marL="0" marR="0" lvl="0" indent="0" algn="ctr" defTabSz="914400" rtl="0" eaLnBrk="1" fontAlgn="auto" latinLnBrk="0" hangingPunct="1">
                        <a:lnSpc>
                          <a:spcPts val="1205"/>
                        </a:lnSpc>
                        <a:spcBef>
                          <a:spcPts val="0"/>
                        </a:spcBef>
                        <a:spcAft>
                          <a:spcPts val="0"/>
                        </a:spcAft>
                        <a:buClrTx/>
                        <a:buSzTx/>
                        <a:buFontTx/>
                        <a:buNone/>
                        <a:tabLst/>
                        <a:defRPr/>
                      </a:pPr>
                      <a:r>
                        <a:rPr lang="en-GB" sz="1800" dirty="0">
                          <a:effectLst/>
                          <a:sym typeface="Wingdings 2" panose="05020102010507070707" pitchFamily="18" charset="2"/>
                        </a:rPr>
                        <a:t></a:t>
                      </a:r>
                      <a:endParaRPr lang="en-GB" sz="1800" dirty="0">
                        <a:effectLst/>
                        <a:latin typeface="Gotham Rounded Book" pitchFamily="50" charset="0"/>
                        <a:ea typeface="Gotham Rounded Book" pitchFamily="50" charset="0"/>
                        <a:cs typeface="Gotham Rounded Book" pitchFamily="50" charset="0"/>
                      </a:endParaRPr>
                    </a:p>
                    <a:p>
                      <a:pPr algn="ctr">
                        <a:lnSpc>
                          <a:spcPts val="1205"/>
                        </a:lnSpc>
                      </a:pPr>
                      <a:endParaRPr lang="en-GB" sz="800" dirty="0">
                        <a:effectLst/>
                      </a:endParaRPr>
                    </a:p>
                    <a:p>
                      <a:pPr algn="ctr">
                        <a:lnSpc>
                          <a:spcPts val="1205"/>
                        </a:lnSpc>
                      </a:pPr>
                      <a:r>
                        <a:rPr lang="en-GB" sz="1000" dirty="0">
                          <a:effectLst/>
                        </a:rPr>
                        <a:t> </a:t>
                      </a:r>
                      <a:endParaRPr lang="en-GB" sz="800" dirty="0">
                        <a:effectLst/>
                        <a:latin typeface="Wingdings 2" panose="05020102010507070707" pitchFamily="18" charset="2"/>
                        <a:ea typeface="Calibri" panose="020F0502020204030204" pitchFamily="34" charset="0"/>
                        <a:cs typeface="Times New Roman" panose="02020603050405020304" pitchFamily="18" charset="0"/>
                      </a:endParaRPr>
                    </a:p>
                  </a:txBody>
                  <a:tcPr marL="44911" marR="44911" marT="0" marB="0" anchor="ctr">
                    <a:lnL w="12700" cap="flat" cmpd="sng" algn="ctr">
                      <a:solidFill>
                        <a:srgbClr val="DA1C51"/>
                      </a:solidFill>
                      <a:prstDash val="solid"/>
                      <a:round/>
                      <a:headEnd type="none" w="med" len="med"/>
                      <a:tailEnd type="none" w="med" len="med"/>
                    </a:lnL>
                    <a:lnR w="12700" cap="flat" cmpd="sng" algn="ctr">
                      <a:solidFill>
                        <a:srgbClr val="DA1C51"/>
                      </a:solidFill>
                      <a:prstDash val="solid"/>
                      <a:round/>
                      <a:headEnd type="none" w="med" len="med"/>
                      <a:tailEnd type="none" w="med" len="med"/>
                    </a:lnR>
                    <a:lnT w="12700" cap="flat" cmpd="sng" algn="ctr">
                      <a:solidFill>
                        <a:srgbClr val="DA1C51"/>
                      </a:solidFill>
                      <a:prstDash val="solid"/>
                      <a:round/>
                      <a:headEnd type="none" w="med" len="med"/>
                      <a:tailEnd type="none" w="med" len="med"/>
                    </a:lnT>
                    <a:lnB w="12700" cap="flat" cmpd="sng" algn="ctr">
                      <a:solidFill>
                        <a:srgbClr val="DA1C5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40572805"/>
                  </a:ext>
                </a:extLst>
              </a:tr>
            </a:tbl>
          </a:graphicData>
        </a:graphic>
      </p:graphicFrame>
      <p:pic>
        <p:nvPicPr>
          <p:cNvPr id="9" name="Picture 8" descr="A purple letter on a white background&#10;&#10;Description automatically generated">
            <a:extLst>
              <a:ext uri="{FF2B5EF4-FFF2-40B4-BE49-F238E27FC236}">
                <a16:creationId xmlns:a16="http://schemas.microsoft.com/office/drawing/2014/main" id="{568D4178-5A31-2622-0EB6-655061FEDECE}"/>
              </a:ext>
            </a:extLst>
          </p:cNvPr>
          <p:cNvPicPr>
            <a:picLocks noChangeAspect="1"/>
          </p:cNvPicPr>
          <p:nvPr/>
        </p:nvPicPr>
        <p:blipFill>
          <a:blip r:embed="rId2"/>
          <a:stretch>
            <a:fillRect/>
          </a:stretch>
        </p:blipFill>
        <p:spPr>
          <a:xfrm>
            <a:off x="9286240" y="1516953"/>
            <a:ext cx="954722" cy="332994"/>
          </a:xfrm>
          <a:prstGeom prst="rect">
            <a:avLst/>
          </a:prstGeom>
        </p:spPr>
      </p:pic>
      <p:pic>
        <p:nvPicPr>
          <p:cNvPr id="11" name="Picture 10" descr="A blue and white logo&#10;&#10;Description automatically generated">
            <a:extLst>
              <a:ext uri="{FF2B5EF4-FFF2-40B4-BE49-F238E27FC236}">
                <a16:creationId xmlns:a16="http://schemas.microsoft.com/office/drawing/2014/main" id="{103D27AF-80EC-5193-3182-3C102D4B9164}"/>
              </a:ext>
            </a:extLst>
          </p:cNvPr>
          <p:cNvPicPr>
            <a:picLocks noChangeAspect="1"/>
          </p:cNvPicPr>
          <p:nvPr/>
        </p:nvPicPr>
        <p:blipFill rotWithShape="1">
          <a:blip r:embed="rId3"/>
          <a:srcRect t="25071" b="17493"/>
          <a:stretch/>
        </p:blipFill>
        <p:spPr>
          <a:xfrm>
            <a:off x="10855860" y="1465161"/>
            <a:ext cx="839856" cy="486537"/>
          </a:xfrm>
          <a:prstGeom prst="rect">
            <a:avLst/>
          </a:prstGeom>
        </p:spPr>
      </p:pic>
      <p:pic>
        <p:nvPicPr>
          <p:cNvPr id="13" name="Picture 12" descr="A blue circle with a white letter p in it&#10;&#10;Description automatically generated">
            <a:extLst>
              <a:ext uri="{FF2B5EF4-FFF2-40B4-BE49-F238E27FC236}">
                <a16:creationId xmlns:a16="http://schemas.microsoft.com/office/drawing/2014/main" id="{2E26E05F-281D-77DD-59FC-994E574C34E3}"/>
              </a:ext>
            </a:extLst>
          </p:cNvPr>
          <p:cNvPicPr>
            <a:picLocks noChangeAspect="1"/>
          </p:cNvPicPr>
          <p:nvPr/>
        </p:nvPicPr>
        <p:blipFill rotWithShape="1">
          <a:blip r:embed="rId4"/>
          <a:srcRect l="9709" t="17890" r="61364" b="16960"/>
          <a:stretch/>
        </p:blipFill>
        <p:spPr>
          <a:xfrm>
            <a:off x="8121220" y="1465161"/>
            <a:ext cx="413180" cy="461917"/>
          </a:xfrm>
          <a:prstGeom prst="rect">
            <a:avLst/>
          </a:prstGeom>
        </p:spPr>
      </p:pic>
      <p:pic>
        <p:nvPicPr>
          <p:cNvPr id="15" name="Picture 14" descr="A logo with a book and a symbol&#10;&#10;Description automatically generated">
            <a:extLst>
              <a:ext uri="{FF2B5EF4-FFF2-40B4-BE49-F238E27FC236}">
                <a16:creationId xmlns:a16="http://schemas.microsoft.com/office/drawing/2014/main" id="{A394272B-7E1A-E2D8-74F9-7437A6126654}"/>
              </a:ext>
            </a:extLst>
          </p:cNvPr>
          <p:cNvPicPr>
            <a:picLocks noChangeAspect="1"/>
          </p:cNvPicPr>
          <p:nvPr/>
        </p:nvPicPr>
        <p:blipFill>
          <a:blip r:embed="rId5"/>
          <a:stretch>
            <a:fillRect/>
          </a:stretch>
        </p:blipFill>
        <p:spPr>
          <a:xfrm>
            <a:off x="496284" y="1459004"/>
            <a:ext cx="527418" cy="527418"/>
          </a:xfrm>
          <a:prstGeom prst="rect">
            <a:avLst/>
          </a:prstGeom>
        </p:spPr>
      </p:pic>
      <p:pic>
        <p:nvPicPr>
          <p:cNvPr id="17" name="Picture 16" descr="A logo with text and a book&#10;&#10;Description automatically generated">
            <a:extLst>
              <a:ext uri="{FF2B5EF4-FFF2-40B4-BE49-F238E27FC236}">
                <a16:creationId xmlns:a16="http://schemas.microsoft.com/office/drawing/2014/main" id="{057336BC-F0A6-C6AE-3E35-5C3E2005EFCD}"/>
              </a:ext>
            </a:extLst>
          </p:cNvPr>
          <p:cNvPicPr>
            <a:picLocks noChangeAspect="1"/>
          </p:cNvPicPr>
          <p:nvPr/>
        </p:nvPicPr>
        <p:blipFill rotWithShape="1">
          <a:blip r:embed="rId6"/>
          <a:srcRect l="16933" t="13947" r="16941" b="14799"/>
          <a:stretch/>
        </p:blipFill>
        <p:spPr>
          <a:xfrm>
            <a:off x="1578077" y="1444191"/>
            <a:ext cx="1121173" cy="527418"/>
          </a:xfrm>
          <a:prstGeom prst="rect">
            <a:avLst/>
          </a:prstGeom>
        </p:spPr>
      </p:pic>
      <p:pic>
        <p:nvPicPr>
          <p:cNvPr id="18" name="Picture 17" descr="A logo with text and a book&#10;&#10;Description automatically generated">
            <a:extLst>
              <a:ext uri="{FF2B5EF4-FFF2-40B4-BE49-F238E27FC236}">
                <a16:creationId xmlns:a16="http://schemas.microsoft.com/office/drawing/2014/main" id="{42D316EF-E3C3-1DC4-CB16-08F8DFC565C9}"/>
              </a:ext>
            </a:extLst>
          </p:cNvPr>
          <p:cNvPicPr>
            <a:picLocks noChangeAspect="1"/>
          </p:cNvPicPr>
          <p:nvPr/>
        </p:nvPicPr>
        <p:blipFill rotWithShape="1">
          <a:blip r:embed="rId6"/>
          <a:srcRect l="13947" t="9680" r="15653" b="13006"/>
          <a:stretch/>
        </p:blipFill>
        <p:spPr>
          <a:xfrm>
            <a:off x="295681" y="347733"/>
            <a:ext cx="1717040" cy="942834"/>
          </a:xfrm>
          <a:prstGeom prst="rect">
            <a:avLst/>
          </a:prstGeom>
        </p:spPr>
      </p:pic>
    </p:spTree>
    <p:extLst>
      <p:ext uri="{BB962C8B-B14F-4D97-AF65-F5344CB8AC3E}">
        <p14:creationId xmlns:p14="http://schemas.microsoft.com/office/powerpoint/2010/main" val="202890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2B840CD-07D8-A4F2-A719-A79C2325DAA6}"/>
              </a:ext>
            </a:extLst>
          </p:cNvPr>
          <p:cNvSpPr/>
          <p:nvPr/>
        </p:nvSpPr>
        <p:spPr>
          <a:xfrm>
            <a:off x="1" y="1432856"/>
            <a:ext cx="12191996" cy="45719"/>
          </a:xfrm>
          <a:prstGeom prst="rect">
            <a:avLst/>
          </a:prstGeom>
          <a:solidFill>
            <a:srgbClr val="E900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604C85-00D4-8386-1A50-51182B3D43B9}"/>
              </a:ext>
            </a:extLst>
          </p:cNvPr>
          <p:cNvSpPr txBox="1"/>
          <p:nvPr/>
        </p:nvSpPr>
        <p:spPr>
          <a:xfrm>
            <a:off x="3047999" y="415409"/>
            <a:ext cx="6096000" cy="707886"/>
          </a:xfrm>
          <a:prstGeom prst="rect">
            <a:avLst/>
          </a:prstGeom>
          <a:noFill/>
        </p:spPr>
        <p:txBody>
          <a:bodyPr wrap="square">
            <a:spAutoFit/>
          </a:bodyPr>
          <a:lstStyle/>
          <a:p>
            <a:pPr indent="457200"/>
            <a:r>
              <a:rPr lang="en-GB" sz="4000" dirty="0">
                <a:solidFill>
                  <a:srgbClr val="DA1C51"/>
                </a:solidFill>
                <a:latin typeface="Calibri" panose="020F0502020204030204" pitchFamily="34" charset="0"/>
                <a:ea typeface="Gotham Rounded Book" pitchFamily="50" charset="0"/>
                <a:cs typeface="Gotham Rounded Book" pitchFamily="50" charset="0"/>
              </a:rPr>
              <a:t>WORKING TOGETHER</a:t>
            </a:r>
            <a:endParaRPr lang="en-GB" sz="4000" dirty="0">
              <a:solidFill>
                <a:srgbClr val="DA1C51"/>
              </a:solidFill>
              <a:effectLst/>
              <a:latin typeface="Gotham Rounded Book" pitchFamily="50" charset="0"/>
              <a:ea typeface="Gotham Rounded Book" pitchFamily="50" charset="0"/>
              <a:cs typeface="Gotham Rounded Book" pitchFamily="50" charset="0"/>
            </a:endParaRPr>
          </a:p>
        </p:txBody>
      </p:sp>
      <p:pic>
        <p:nvPicPr>
          <p:cNvPr id="3" name="Picture 2">
            <a:extLst>
              <a:ext uri="{FF2B5EF4-FFF2-40B4-BE49-F238E27FC236}">
                <a16:creationId xmlns:a16="http://schemas.microsoft.com/office/drawing/2014/main" id="{830BB631-8BE0-AE59-0C03-75102667C909}"/>
              </a:ext>
            </a:extLst>
          </p:cNvPr>
          <p:cNvPicPr>
            <a:picLocks noChangeAspect="1"/>
          </p:cNvPicPr>
          <p:nvPr/>
        </p:nvPicPr>
        <p:blipFill>
          <a:blip r:embed="rId2"/>
          <a:stretch>
            <a:fillRect/>
          </a:stretch>
        </p:blipFill>
        <p:spPr>
          <a:xfrm>
            <a:off x="944957" y="1971911"/>
            <a:ext cx="1293418" cy="1749759"/>
          </a:xfrm>
          <a:prstGeom prst="rect">
            <a:avLst/>
          </a:prstGeom>
        </p:spPr>
      </p:pic>
      <p:pic>
        <p:nvPicPr>
          <p:cNvPr id="5" name="Picture 4" descr=" ">
            <a:extLst>
              <a:ext uri="{FF2B5EF4-FFF2-40B4-BE49-F238E27FC236}">
                <a16:creationId xmlns:a16="http://schemas.microsoft.com/office/drawing/2014/main" id="{63C05DF6-2E31-578A-A540-0BA471FF5DE4}"/>
              </a:ext>
            </a:extLst>
          </p:cNvPr>
          <p:cNvPicPr>
            <a:picLocks noChangeAspect="1"/>
          </p:cNvPicPr>
          <p:nvPr/>
        </p:nvPicPr>
        <p:blipFill rotWithShape="1">
          <a:blip r:embed="rId3">
            <a:extLst>
              <a:ext uri="{28A0092B-C50C-407E-A947-70E740481C1C}">
                <a14:useLocalDpi xmlns:a14="http://schemas.microsoft.com/office/drawing/2010/main" val="0"/>
              </a:ext>
            </a:extLst>
          </a:blip>
          <a:srcRect l="13421" t="-2967" r="14901"/>
          <a:stretch/>
        </p:blipFill>
        <p:spPr bwMode="auto">
          <a:xfrm>
            <a:off x="101180" y="4845373"/>
            <a:ext cx="3136856" cy="1588033"/>
          </a:xfrm>
          <a:prstGeom prst="rect">
            <a:avLst/>
          </a:prstGeom>
          <a:noFill/>
          <a:ln>
            <a:noFill/>
          </a:ln>
        </p:spPr>
      </p:pic>
      <p:sp>
        <p:nvSpPr>
          <p:cNvPr id="6" name="Rectangle 5">
            <a:extLst>
              <a:ext uri="{FF2B5EF4-FFF2-40B4-BE49-F238E27FC236}">
                <a16:creationId xmlns:a16="http://schemas.microsoft.com/office/drawing/2014/main" id="{6D7962A2-E35E-3508-67F9-C80C4D9B3932}"/>
              </a:ext>
            </a:extLst>
          </p:cNvPr>
          <p:cNvSpPr/>
          <p:nvPr/>
        </p:nvSpPr>
        <p:spPr>
          <a:xfrm>
            <a:off x="3352800" y="1804674"/>
            <a:ext cx="3712591" cy="2996831"/>
          </a:xfrm>
          <a:prstGeom prst="rect">
            <a:avLst/>
          </a:prstGeom>
          <a:solidFill>
            <a:schemeClr val="bg1"/>
          </a:solidFill>
          <a:ln>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GB" sz="2000" b="1" i="0" u="none" strike="noStrike" baseline="0" dirty="0">
                <a:solidFill>
                  <a:schemeClr val="tx1"/>
                </a:solidFill>
                <a:latin typeface="Arial" panose="020B0604020202020204" pitchFamily="34" charset="0"/>
                <a:cs typeface="Arial" panose="020B0604020202020204" pitchFamily="34" charset="0"/>
              </a:rPr>
              <a:t>Teachers</a:t>
            </a:r>
          </a:p>
          <a:p>
            <a:pPr algn="l"/>
            <a:endParaRPr lang="en-GB" sz="2000" b="1" i="0" u="none" strike="noStrike" baseline="0" dirty="0">
              <a:solidFill>
                <a:schemeClr val="tx1"/>
              </a:solidFill>
              <a:latin typeface="Arial" panose="020B0604020202020204" pitchFamily="34" charset="0"/>
              <a:cs typeface="Arial" panose="020B0604020202020204" pitchFamily="34" charset="0"/>
            </a:endParaRPr>
          </a:p>
          <a:p>
            <a:pPr algn="l"/>
            <a:r>
              <a:rPr lang="en-GB" sz="1600" b="0" i="0" u="none" strike="noStrike" baseline="0" dirty="0">
                <a:solidFill>
                  <a:schemeClr val="tx1"/>
                </a:solidFill>
                <a:latin typeface="Arial" panose="020B0604020202020204" pitchFamily="34" charset="0"/>
                <a:cs typeface="Arial" panose="020B0604020202020204" pitchFamily="34" charset="0"/>
              </a:rPr>
              <a:t>Free Webinars</a:t>
            </a:r>
          </a:p>
          <a:p>
            <a:pPr algn="l"/>
            <a:r>
              <a:rPr lang="en-GB" sz="1600" b="0" i="0" u="none" strike="noStrike" baseline="0" dirty="0">
                <a:solidFill>
                  <a:schemeClr val="tx1"/>
                </a:solidFill>
                <a:latin typeface="Arial" panose="020B0604020202020204" pitchFamily="34" charset="0"/>
                <a:cs typeface="Arial" panose="020B0604020202020204" pitchFamily="34" charset="0"/>
              </a:rPr>
              <a:t>Free Digital Resources</a:t>
            </a:r>
          </a:p>
          <a:p>
            <a:pPr algn="l"/>
            <a:r>
              <a:rPr lang="en-GB" sz="1600" b="0" i="0" u="none" strike="noStrike" baseline="0" dirty="0">
                <a:solidFill>
                  <a:schemeClr val="tx1"/>
                </a:solidFill>
                <a:latin typeface="Arial" panose="020B0604020202020204" pitchFamily="34" charset="0"/>
                <a:cs typeface="Arial" panose="020B0604020202020204" pitchFamily="34" charset="0"/>
              </a:rPr>
              <a:t>Delivery </a:t>
            </a:r>
            <a:r>
              <a:rPr lang="en-GB" sz="1600" dirty="0">
                <a:solidFill>
                  <a:schemeClr val="tx1"/>
                </a:solidFill>
                <a:latin typeface="Arial" panose="020B0604020202020204" pitchFamily="34" charset="0"/>
                <a:cs typeface="Arial" panose="020B0604020202020204" pitchFamily="34" charset="0"/>
              </a:rPr>
              <a:t>and</a:t>
            </a:r>
            <a:r>
              <a:rPr lang="en-GB" sz="1600" b="0" i="0" u="none" strike="noStrike" baseline="0" dirty="0">
                <a:solidFill>
                  <a:schemeClr val="tx1"/>
                </a:solidFill>
                <a:latin typeface="Arial" panose="020B0604020202020204" pitchFamily="34" charset="0"/>
                <a:cs typeface="Arial" panose="020B0604020202020204" pitchFamily="34" charset="0"/>
              </a:rPr>
              <a:t> Admin Guide</a:t>
            </a:r>
          </a:p>
          <a:p>
            <a:pPr algn="l"/>
            <a:r>
              <a:rPr lang="en-GB" sz="1600" b="0" i="0" u="none" strike="noStrike" baseline="0" dirty="0">
                <a:solidFill>
                  <a:schemeClr val="tx1"/>
                </a:solidFill>
                <a:latin typeface="Arial" panose="020B0604020202020204" pitchFamily="34" charset="0"/>
                <a:cs typeface="Arial" panose="020B0604020202020204" pitchFamily="34" charset="0"/>
              </a:rPr>
              <a:t>SAMs</a:t>
            </a:r>
          </a:p>
          <a:p>
            <a:pPr algn="l"/>
            <a:r>
              <a:rPr lang="en-GB" sz="1600" b="0" i="0" u="none" strike="noStrike" baseline="0" dirty="0">
                <a:solidFill>
                  <a:schemeClr val="tx1"/>
                </a:solidFill>
                <a:latin typeface="Arial" panose="020B0604020202020204" pitchFamily="34" charset="0"/>
                <a:cs typeface="Arial" panose="020B0604020202020204" pitchFamily="34" charset="0"/>
              </a:rPr>
              <a:t>FAQs</a:t>
            </a:r>
          </a:p>
          <a:p>
            <a:pPr algn="l"/>
            <a:r>
              <a:rPr lang="en-GB" sz="1600" b="0" i="0" u="none" strike="noStrike" baseline="0" dirty="0">
                <a:solidFill>
                  <a:schemeClr val="tx1"/>
                </a:solidFill>
                <a:latin typeface="Arial" panose="020B0604020202020204" pitchFamily="34" charset="0"/>
                <a:cs typeface="Arial" panose="020B0604020202020204" pitchFamily="34" charset="0"/>
              </a:rPr>
              <a:t>Unit Guides</a:t>
            </a:r>
          </a:p>
          <a:p>
            <a:pPr algn="l"/>
            <a:r>
              <a:rPr lang="en-GB" sz="1600" b="0" i="0" u="none" strike="noStrike" baseline="0" dirty="0">
                <a:solidFill>
                  <a:schemeClr val="tx1"/>
                </a:solidFill>
                <a:latin typeface="Arial" panose="020B0604020202020204" pitchFamily="34" charset="0"/>
                <a:cs typeface="Arial" panose="020B0604020202020204" pitchFamily="34" charset="0"/>
              </a:rPr>
              <a:t>Assessment Guide</a:t>
            </a:r>
          </a:p>
          <a:p>
            <a:pPr algn="l"/>
            <a:r>
              <a:rPr lang="en-GB" sz="1600" i="0" u="none" strike="noStrike" baseline="0" dirty="0">
                <a:solidFill>
                  <a:schemeClr val="tx1"/>
                </a:solidFill>
                <a:latin typeface="Arial" panose="020B0604020202020204" pitchFamily="34" charset="0"/>
                <a:cs typeface="Arial" panose="020B0604020202020204" pitchFamily="34" charset="0"/>
              </a:rPr>
              <a:t>Exemplar Material</a:t>
            </a:r>
          </a:p>
          <a:p>
            <a:pPr algn="l"/>
            <a:r>
              <a:rPr lang="en-GB" sz="1600" i="0" u="none" strike="noStrike" baseline="0" dirty="0">
                <a:solidFill>
                  <a:schemeClr val="tx1"/>
                </a:solidFill>
                <a:latin typeface="Arial" panose="020B0604020202020204" pitchFamily="34" charset="0"/>
                <a:cs typeface="Arial" panose="020B0604020202020204" pitchFamily="34" charset="0"/>
              </a:rPr>
              <a:t>Knowledge Organisers </a:t>
            </a:r>
            <a:r>
              <a:rPr lang="en-GB" sz="1800" b="1" i="0" u="none" strike="noStrike" baseline="0" dirty="0">
                <a:latin typeface="Mont-Bold"/>
              </a:rPr>
              <a:t>Organisers</a:t>
            </a:r>
            <a:endParaRPr lang="en-GB" dirty="0">
              <a:solidFill>
                <a:schemeClr val="tx1"/>
              </a:solidFill>
            </a:endParaRPr>
          </a:p>
        </p:txBody>
      </p:sp>
      <p:sp>
        <p:nvSpPr>
          <p:cNvPr id="8" name="Rectangle 7">
            <a:extLst>
              <a:ext uri="{FF2B5EF4-FFF2-40B4-BE49-F238E27FC236}">
                <a16:creationId xmlns:a16="http://schemas.microsoft.com/office/drawing/2014/main" id="{57F8C149-DEAE-607C-4172-94EC44B64FC9}"/>
              </a:ext>
            </a:extLst>
          </p:cNvPr>
          <p:cNvSpPr/>
          <p:nvPr/>
        </p:nvSpPr>
        <p:spPr>
          <a:xfrm>
            <a:off x="3345038" y="4982527"/>
            <a:ext cx="8323882" cy="1450879"/>
          </a:xfrm>
          <a:prstGeom prst="rect">
            <a:avLst/>
          </a:prstGeom>
          <a:solidFill>
            <a:schemeClr val="bg1"/>
          </a:solidFill>
          <a:ln>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baseline="0" dirty="0">
                <a:solidFill>
                  <a:schemeClr val="tx1"/>
                </a:solidFill>
                <a:latin typeface="Arial" panose="020B0604020202020204" pitchFamily="34" charset="0"/>
                <a:cs typeface="Arial" panose="020B0604020202020204" pitchFamily="34" charset="0"/>
              </a:rPr>
              <a:t>Our Regional Support Team is on-hand to make sure you receive all the support and guidance </a:t>
            </a:r>
            <a:r>
              <a:rPr lang="en-GB" sz="1600" b="0" i="0" u="none" strike="noStrike" baseline="0" dirty="0">
                <a:solidFill>
                  <a:schemeClr val="tx1"/>
                </a:solidFill>
                <a:latin typeface="Arial" panose="020B0604020202020204" pitchFamily="34" charset="0"/>
                <a:cs typeface="Arial" panose="020B0604020202020204" pitchFamily="34" charset="0"/>
              </a:rPr>
              <a:t>you need.</a:t>
            </a:r>
          </a:p>
          <a:p>
            <a:pPr algn="ctr"/>
            <a:r>
              <a:rPr lang="en-US" sz="1600" b="0" i="0" u="none" strike="noStrike" baseline="0" dirty="0">
                <a:solidFill>
                  <a:schemeClr val="tx1"/>
                </a:solidFill>
                <a:latin typeface="Arial" panose="020B0604020202020204" pitchFamily="34" charset="0"/>
                <a:cs typeface="Arial" panose="020B0604020202020204" pitchFamily="34" charset="0"/>
              </a:rPr>
              <a:t>Our team covers all areas of England and can provide face-to-face and online advice at a time which is convenient to you</a:t>
            </a:r>
          </a:p>
        </p:txBody>
      </p:sp>
      <p:sp>
        <p:nvSpPr>
          <p:cNvPr id="12" name="TextBox 11">
            <a:extLst>
              <a:ext uri="{FF2B5EF4-FFF2-40B4-BE49-F238E27FC236}">
                <a16:creationId xmlns:a16="http://schemas.microsoft.com/office/drawing/2014/main" id="{56316187-91B7-BE29-FB67-8140E8B2B095}"/>
              </a:ext>
            </a:extLst>
          </p:cNvPr>
          <p:cNvSpPr txBox="1"/>
          <p:nvPr/>
        </p:nvSpPr>
        <p:spPr>
          <a:xfrm flipH="1">
            <a:off x="515318" y="3984173"/>
            <a:ext cx="2562189" cy="461665"/>
          </a:xfrm>
          <a:prstGeom prst="rect">
            <a:avLst/>
          </a:prstGeom>
          <a:noFill/>
        </p:spPr>
        <p:txBody>
          <a:bodyPr wrap="square" rtlCol="0">
            <a:spAutoFit/>
          </a:bodyPr>
          <a:lstStyle/>
          <a:p>
            <a:r>
              <a:rPr lang="en-GB" sz="2400" dirty="0">
                <a:solidFill>
                  <a:srgbClr val="DA1C51"/>
                </a:solidFill>
                <a:latin typeface="Arial" panose="020B0604020202020204" pitchFamily="34" charset="0"/>
                <a:cs typeface="Arial" panose="020B0604020202020204" pitchFamily="34" charset="0"/>
              </a:rPr>
              <a:t>Here to Support</a:t>
            </a:r>
          </a:p>
        </p:txBody>
      </p:sp>
      <p:sp>
        <p:nvSpPr>
          <p:cNvPr id="2" name="Rectangle 1">
            <a:extLst>
              <a:ext uri="{FF2B5EF4-FFF2-40B4-BE49-F238E27FC236}">
                <a16:creationId xmlns:a16="http://schemas.microsoft.com/office/drawing/2014/main" id="{FF60BBBD-528C-81CE-8791-89C973D6A0EB}"/>
              </a:ext>
            </a:extLst>
          </p:cNvPr>
          <p:cNvSpPr/>
          <p:nvPr/>
        </p:nvSpPr>
        <p:spPr>
          <a:xfrm>
            <a:off x="7458635" y="1804675"/>
            <a:ext cx="4218047" cy="2996830"/>
          </a:xfrm>
          <a:prstGeom prst="rect">
            <a:avLst/>
          </a:prstGeom>
          <a:solidFill>
            <a:schemeClr val="bg1"/>
          </a:solidFill>
          <a:ln>
            <a:solidFill>
              <a:srgbClr val="DA1C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endParaRPr lang="en-GB" sz="2000" b="1" dirty="0">
              <a:solidFill>
                <a:schemeClr val="tx1"/>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Learners</a:t>
            </a:r>
          </a:p>
          <a:p>
            <a:pPr algn="l"/>
            <a:endParaRPr lang="en-GB" sz="2400" b="1" dirty="0">
              <a:solidFill>
                <a:schemeClr val="tx1"/>
              </a:solidFill>
            </a:endParaRPr>
          </a:p>
          <a:p>
            <a:pPr algn="l"/>
            <a:r>
              <a:rPr lang="en-GB" sz="1600" dirty="0">
                <a:solidFill>
                  <a:schemeClr val="tx1"/>
                </a:solidFill>
                <a:latin typeface="Arial" panose="020B0604020202020204" pitchFamily="34" charset="0"/>
                <a:cs typeface="Arial" panose="020B0604020202020204" pitchFamily="34" charset="0"/>
              </a:rPr>
              <a:t>Unit Resources</a:t>
            </a:r>
          </a:p>
          <a:p>
            <a:pPr algn="l"/>
            <a:r>
              <a:rPr lang="en-GB" sz="1600" i="0" u="none" strike="noStrike" baseline="0" dirty="0">
                <a:solidFill>
                  <a:schemeClr val="tx1"/>
                </a:solidFill>
                <a:latin typeface="Arial" panose="020B0604020202020204" pitchFamily="34" charset="0"/>
                <a:cs typeface="Arial" panose="020B0604020202020204" pitchFamily="34" charset="0"/>
              </a:rPr>
              <a:t>Performing Arts Course Companion Book</a:t>
            </a:r>
          </a:p>
          <a:p>
            <a:pPr algn="l"/>
            <a:r>
              <a:rPr lang="en-GB" sz="1600" dirty="0">
                <a:solidFill>
                  <a:schemeClr val="tx1"/>
                </a:solidFill>
                <a:latin typeface="Arial" panose="020B0604020202020204" pitchFamily="34" charset="0"/>
                <a:cs typeface="Arial" panose="020B0604020202020204" pitchFamily="34" charset="0"/>
              </a:rPr>
              <a:t>Wellbeing Guide</a:t>
            </a:r>
          </a:p>
          <a:p>
            <a:pPr algn="l"/>
            <a:r>
              <a:rPr lang="en-GB" sz="1600" i="0" u="none" strike="noStrike" baseline="0" dirty="0">
                <a:solidFill>
                  <a:schemeClr val="tx1"/>
                </a:solidFill>
                <a:latin typeface="Arial" panose="020B0604020202020204" pitchFamily="34" charset="0"/>
                <a:cs typeface="Arial" panose="020B0604020202020204" pitchFamily="34" charset="0"/>
              </a:rPr>
              <a:t>Instagram</a:t>
            </a:r>
          </a:p>
          <a:p>
            <a:pPr algn="l"/>
            <a:r>
              <a:rPr lang="en-GB" sz="1600" dirty="0">
                <a:solidFill>
                  <a:schemeClr val="tx1"/>
                </a:solidFill>
                <a:latin typeface="Arial" panose="020B0604020202020204" pitchFamily="34" charset="0"/>
                <a:cs typeface="Arial" panose="020B0604020202020204" pitchFamily="34" charset="0"/>
              </a:rPr>
              <a:t>Design Tools</a:t>
            </a:r>
          </a:p>
          <a:p>
            <a:pPr algn="l"/>
            <a:r>
              <a:rPr lang="en-GB" sz="1600" dirty="0">
                <a:solidFill>
                  <a:schemeClr val="tx1"/>
                </a:solidFill>
                <a:latin typeface="Arial" panose="020B0604020202020204" pitchFamily="34" charset="0"/>
                <a:cs typeface="Arial" panose="020B0604020202020204" pitchFamily="34" charset="0"/>
              </a:rPr>
              <a:t>Learner Focused Resources</a:t>
            </a:r>
          </a:p>
          <a:p>
            <a:pPr algn="l"/>
            <a:r>
              <a:rPr lang="en-GB" sz="1600" i="0" u="none" strike="noStrike" baseline="0" dirty="0">
                <a:solidFill>
                  <a:schemeClr val="tx1"/>
                </a:solidFill>
                <a:latin typeface="Arial" panose="020B0604020202020204" pitchFamily="34" charset="0"/>
                <a:cs typeface="Arial" panose="020B0604020202020204" pitchFamily="34" charset="0"/>
              </a:rPr>
              <a:t>Open Evening Information</a:t>
            </a:r>
          </a:p>
          <a:p>
            <a:pPr algn="l"/>
            <a:endParaRPr lang="en-GB" sz="1600" dirty="0">
              <a:solidFill>
                <a:schemeClr val="tx1"/>
              </a:solidFill>
              <a:latin typeface="Arial" panose="020B0604020202020204" pitchFamily="34" charset="0"/>
              <a:cs typeface="Arial" panose="020B0604020202020204" pitchFamily="34" charset="0"/>
            </a:endParaRPr>
          </a:p>
          <a:p>
            <a:pPr algn="l"/>
            <a:endParaRPr lang="en-GB" sz="1600" i="0" u="none" strike="noStrike" baseline="0" dirty="0">
              <a:solidFill>
                <a:schemeClr val="tx1"/>
              </a:solidFill>
              <a:latin typeface="Arial" panose="020B0604020202020204" pitchFamily="34" charset="0"/>
              <a:cs typeface="Arial" panose="020B0604020202020204" pitchFamily="34" charset="0"/>
            </a:endParaRPr>
          </a:p>
        </p:txBody>
      </p:sp>
      <p:pic>
        <p:nvPicPr>
          <p:cNvPr id="9" name="Picture 8" descr="A logo with text and a book&#10;&#10;Description automatically generated">
            <a:extLst>
              <a:ext uri="{FF2B5EF4-FFF2-40B4-BE49-F238E27FC236}">
                <a16:creationId xmlns:a16="http://schemas.microsoft.com/office/drawing/2014/main" id="{10CEFCAD-38FB-226C-CFD2-82446EB331BA}"/>
              </a:ext>
            </a:extLst>
          </p:cNvPr>
          <p:cNvPicPr>
            <a:picLocks noChangeAspect="1"/>
          </p:cNvPicPr>
          <p:nvPr/>
        </p:nvPicPr>
        <p:blipFill rotWithShape="1">
          <a:blip r:embed="rId4"/>
          <a:srcRect l="13947" t="9680" r="15653" b="13006"/>
          <a:stretch/>
        </p:blipFill>
        <p:spPr>
          <a:xfrm>
            <a:off x="295681" y="347733"/>
            <a:ext cx="1717040" cy="942834"/>
          </a:xfrm>
          <a:prstGeom prst="rect">
            <a:avLst/>
          </a:prstGeom>
        </p:spPr>
      </p:pic>
    </p:spTree>
    <p:extLst>
      <p:ext uri="{BB962C8B-B14F-4D97-AF65-F5344CB8AC3E}">
        <p14:creationId xmlns:p14="http://schemas.microsoft.com/office/powerpoint/2010/main" val="195163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4621388" y="-89579"/>
            <a:ext cx="3196772" cy="1325563"/>
          </a:xfrm>
        </p:spPr>
        <p:txBody>
          <a:bodyPr>
            <a:normAutofit/>
          </a:bodyPr>
          <a:lstStyle/>
          <a:p>
            <a:pPr>
              <a:lnSpc>
                <a:spcPct val="80000"/>
              </a:lnSpc>
            </a:pPr>
            <a:r>
              <a:rPr lang="en-US" sz="3200" kern="1100" spc="-30" dirty="0">
                <a:solidFill>
                  <a:srgbClr val="DA1C51"/>
                </a:solidFill>
                <a:latin typeface="Arial" panose="020B0604020202020204" pitchFamily="34" charset="0"/>
                <a:cs typeface="Arial" panose="020B0604020202020204" pitchFamily="34" charset="0"/>
              </a:rPr>
              <a:t>Further support</a:t>
            </a:r>
          </a:p>
        </p:txBody>
      </p:sp>
      <p:pic>
        <p:nvPicPr>
          <p:cNvPr id="4" name="Picture 3">
            <a:hlinkClick r:id="rId3"/>
            <a:extLst>
              <a:ext uri="{FF2B5EF4-FFF2-40B4-BE49-F238E27FC236}">
                <a16:creationId xmlns:a16="http://schemas.microsoft.com/office/drawing/2014/main" id="{4BAF1BFF-7065-F6FB-A157-611615635725}"/>
              </a:ext>
            </a:extLst>
          </p:cNvPr>
          <p:cNvPicPr>
            <a:picLocks noChangeAspect="1"/>
          </p:cNvPicPr>
          <p:nvPr/>
        </p:nvPicPr>
        <p:blipFill rotWithShape="1">
          <a:blip r:embed="rId4"/>
          <a:srcRect l="71565" t="40283" r="13280" b="36508"/>
          <a:stretch/>
        </p:blipFill>
        <p:spPr>
          <a:xfrm>
            <a:off x="147159" y="1550957"/>
            <a:ext cx="3423608" cy="2376772"/>
          </a:xfrm>
          <a:prstGeom prst="rect">
            <a:avLst/>
          </a:prstGeom>
        </p:spPr>
      </p:pic>
      <p:sp>
        <p:nvSpPr>
          <p:cNvPr id="7" name="TextBox 6">
            <a:extLst>
              <a:ext uri="{FF2B5EF4-FFF2-40B4-BE49-F238E27FC236}">
                <a16:creationId xmlns:a16="http://schemas.microsoft.com/office/drawing/2014/main" id="{CDBDE338-E6FF-BFA0-C96C-7F7C89634675}"/>
              </a:ext>
            </a:extLst>
          </p:cNvPr>
          <p:cNvSpPr txBox="1"/>
          <p:nvPr/>
        </p:nvSpPr>
        <p:spPr>
          <a:xfrm>
            <a:off x="7546393" y="1861924"/>
            <a:ext cx="4342512" cy="4093428"/>
          </a:xfrm>
          <a:prstGeom prst="rect">
            <a:avLst/>
          </a:prstGeom>
          <a:noFill/>
          <a:ln w="34925">
            <a:solidFill>
              <a:srgbClr val="DA1C51"/>
            </a:solidFill>
          </a:ln>
        </p:spPr>
        <p:txBody>
          <a:bodyPr wrap="square" rtlCol="0">
            <a:spAutoFit/>
          </a:bodyPr>
          <a:lstStyle/>
          <a:p>
            <a:r>
              <a:rPr lang="en-GB" sz="2000" dirty="0">
                <a:solidFill>
                  <a:srgbClr val="DA1C5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Face to Face CPD Spring Term – Approaches to Delivery</a:t>
            </a:r>
            <a:endParaRPr lang="en-GB" sz="2000" dirty="0">
              <a:solidFill>
                <a:srgbClr val="DA1C51"/>
              </a:solidFill>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solidFill>
                  <a:srgbClr val="DA1C5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Digital Resources – Knowledge Organisers</a:t>
            </a:r>
            <a:endParaRPr lang="en-GB" sz="2000" dirty="0">
              <a:solidFill>
                <a:srgbClr val="DA1C51"/>
              </a:solidFill>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solidFill>
                  <a:srgbClr val="DA1C5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Unit Delivery Guides</a:t>
            </a:r>
            <a:endParaRPr lang="en-GB" sz="2000" dirty="0">
              <a:solidFill>
                <a:srgbClr val="DA1C51"/>
              </a:solidFill>
              <a:latin typeface="Arial" panose="020B0604020202020204" pitchFamily="34" charset="0"/>
              <a:cs typeface="Arial" panose="020B0604020202020204" pitchFamily="34" charset="0"/>
            </a:endParaRPr>
          </a:p>
          <a:p>
            <a:endParaRPr lang="en-GB" sz="2000" dirty="0">
              <a:solidFill>
                <a:srgbClr val="DA1C51"/>
              </a:solidFill>
              <a:latin typeface="Arial" panose="020B0604020202020204" pitchFamily="34" charset="0"/>
              <a:cs typeface="Arial" panose="020B0604020202020204" pitchFamily="34" charset="0"/>
            </a:endParaRPr>
          </a:p>
          <a:p>
            <a:r>
              <a:rPr lang="en-GB" sz="2000" dirty="0">
                <a:solidFill>
                  <a:srgbClr val="DA1C5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Upload Guidance</a:t>
            </a:r>
            <a:endParaRPr lang="en-GB" sz="2000" dirty="0">
              <a:solidFill>
                <a:srgbClr val="DA1C51"/>
              </a:solidFill>
              <a:latin typeface="Arial" panose="020B0604020202020204" pitchFamily="34" charset="0"/>
              <a:cs typeface="Arial" panose="020B0604020202020204" pitchFamily="34" charset="0"/>
            </a:endParaRPr>
          </a:p>
          <a:p>
            <a:endParaRPr lang="en-GB" sz="2000" dirty="0">
              <a:solidFill>
                <a:srgbClr val="DA1C51"/>
              </a:solidFill>
              <a:latin typeface="Arial" panose="020B0604020202020204" pitchFamily="34" charset="0"/>
              <a:cs typeface="Arial" panose="020B0604020202020204" pitchFamily="34" charset="0"/>
            </a:endParaRPr>
          </a:p>
          <a:p>
            <a:r>
              <a:rPr lang="en-GB" sz="2000" dirty="0">
                <a:solidFill>
                  <a:srgbClr val="DA1C5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Secure Website </a:t>
            </a:r>
            <a:r>
              <a:rPr lang="en-GB" sz="2000" dirty="0">
                <a:solidFill>
                  <a:srgbClr val="DA1C51"/>
                </a:solidFill>
                <a:latin typeface="Arial" panose="020B0604020202020204" pitchFamily="34" charset="0"/>
                <a:cs typeface="Arial" panose="020B0604020202020204" pitchFamily="34" charset="0"/>
              </a:rPr>
              <a:t>– for access to exemplar material and the Unit Briefs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BFFCF2E1-A259-7928-B46F-1F7ABA975761}"/>
              </a:ext>
            </a:extLst>
          </p:cNvPr>
          <p:cNvSpPr txBox="1">
            <a:spLocks/>
          </p:cNvSpPr>
          <p:nvPr/>
        </p:nvSpPr>
        <p:spPr>
          <a:xfrm>
            <a:off x="1195052" y="562563"/>
            <a:ext cx="15027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1" i="0" u="none" strike="noStrike" kern="1100" cap="none" spc="-30" normalizeH="0" baseline="0" noProof="0" dirty="0">
                <a:ln>
                  <a:noFill/>
                </a:ln>
                <a:solidFill>
                  <a:srgbClr val="DA1C51"/>
                </a:solidFill>
                <a:effectLst/>
                <a:uLnTx/>
                <a:uFillTx/>
                <a:latin typeface="Arial" panose="020B0604020202020204" pitchFamily="34" charset="0"/>
                <a:ea typeface="+mj-ea"/>
                <a:cs typeface="Arial" panose="020B0604020202020204" pitchFamily="34" charset="0"/>
              </a:rPr>
              <a:t>Newsletter</a:t>
            </a:r>
          </a:p>
        </p:txBody>
      </p:sp>
      <p:sp>
        <p:nvSpPr>
          <p:cNvPr id="14" name="Title 1">
            <a:extLst>
              <a:ext uri="{FF2B5EF4-FFF2-40B4-BE49-F238E27FC236}">
                <a16:creationId xmlns:a16="http://schemas.microsoft.com/office/drawing/2014/main" id="{768D83F2-A368-86D4-5812-4B9C97761BEC}"/>
              </a:ext>
            </a:extLst>
          </p:cNvPr>
          <p:cNvSpPr txBox="1">
            <a:spLocks/>
          </p:cNvSpPr>
          <p:nvPr/>
        </p:nvSpPr>
        <p:spPr>
          <a:xfrm>
            <a:off x="765777" y="3674613"/>
            <a:ext cx="20724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1" i="0" u="none" strike="noStrike" kern="1100" cap="none" spc="-30" normalizeH="0" baseline="0" noProof="0" dirty="0">
                <a:ln>
                  <a:noFill/>
                </a:ln>
                <a:solidFill>
                  <a:srgbClr val="DA1C51"/>
                </a:solidFill>
                <a:effectLst/>
                <a:uLnTx/>
                <a:uFillTx/>
                <a:latin typeface="Arial" panose="020B0604020202020204" pitchFamily="34" charset="0"/>
                <a:ea typeface="+mj-ea"/>
                <a:cs typeface="Arial" panose="020B0604020202020204" pitchFamily="34" charset="0"/>
              </a:rPr>
              <a:t>Free resources</a:t>
            </a:r>
          </a:p>
        </p:txBody>
      </p:sp>
      <p:sp>
        <p:nvSpPr>
          <p:cNvPr id="15" name="Title 1">
            <a:extLst>
              <a:ext uri="{FF2B5EF4-FFF2-40B4-BE49-F238E27FC236}">
                <a16:creationId xmlns:a16="http://schemas.microsoft.com/office/drawing/2014/main" id="{5DC3D313-5DAE-121B-69FA-72B7A27043FC}"/>
              </a:ext>
            </a:extLst>
          </p:cNvPr>
          <p:cNvSpPr txBox="1">
            <a:spLocks/>
          </p:cNvSpPr>
          <p:nvPr/>
        </p:nvSpPr>
        <p:spPr>
          <a:xfrm>
            <a:off x="4381081" y="559069"/>
            <a:ext cx="33011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2000" b="1" kern="1100" spc="-30" dirty="0">
                <a:solidFill>
                  <a:srgbClr val="DA1C51"/>
                </a:solidFill>
                <a:latin typeface="Arial" panose="020B0604020202020204" pitchFamily="34" charset="0"/>
                <a:cs typeface="Arial" panose="020B0604020202020204" pitchFamily="34" charset="0"/>
              </a:rPr>
              <a:t>Course Companion Book</a:t>
            </a:r>
            <a:endParaRPr kumimoji="0" lang="en-US" sz="2000" b="1" i="0" u="none" strike="noStrike" kern="1100" cap="none" spc="-30" normalizeH="0" baseline="0" noProof="0" dirty="0">
              <a:ln>
                <a:noFill/>
              </a:ln>
              <a:solidFill>
                <a:srgbClr val="DA1C51"/>
              </a:solidFill>
              <a:effectLst/>
              <a:uLnTx/>
              <a:uFillTx/>
              <a:latin typeface="Arial" panose="020B0604020202020204" pitchFamily="34" charset="0"/>
              <a:ea typeface="+mj-ea"/>
              <a:cs typeface="Arial" panose="020B0604020202020204" pitchFamily="34" charset="0"/>
            </a:endParaRPr>
          </a:p>
        </p:txBody>
      </p:sp>
      <p:pic>
        <p:nvPicPr>
          <p:cNvPr id="17" name="Picture 16">
            <a:hlinkClick r:id="rId9"/>
            <a:extLst>
              <a:ext uri="{FF2B5EF4-FFF2-40B4-BE49-F238E27FC236}">
                <a16:creationId xmlns:a16="http://schemas.microsoft.com/office/drawing/2014/main" id="{A60341BF-A21A-8AB3-7EA3-17F9EC710853}"/>
              </a:ext>
            </a:extLst>
          </p:cNvPr>
          <p:cNvPicPr>
            <a:picLocks noChangeAspect="1"/>
          </p:cNvPicPr>
          <p:nvPr/>
        </p:nvPicPr>
        <p:blipFill rotWithShape="1">
          <a:blip r:embed="rId10"/>
          <a:srcRect l="59910" t="8995" r="3751" b="18880"/>
          <a:stretch/>
        </p:blipFill>
        <p:spPr>
          <a:xfrm>
            <a:off x="4415774" y="4652488"/>
            <a:ext cx="2757716" cy="1847272"/>
          </a:xfrm>
          <a:prstGeom prst="rect">
            <a:avLst/>
          </a:prstGeom>
        </p:spPr>
      </p:pic>
      <p:sp>
        <p:nvSpPr>
          <p:cNvPr id="18" name="Title 1">
            <a:extLst>
              <a:ext uri="{FF2B5EF4-FFF2-40B4-BE49-F238E27FC236}">
                <a16:creationId xmlns:a16="http://schemas.microsoft.com/office/drawing/2014/main" id="{58534114-786C-6EB0-480B-0D3A63BD8581}"/>
              </a:ext>
            </a:extLst>
          </p:cNvPr>
          <p:cNvSpPr txBox="1">
            <a:spLocks/>
          </p:cNvSpPr>
          <p:nvPr/>
        </p:nvSpPr>
        <p:spPr>
          <a:xfrm>
            <a:off x="4645608" y="3707270"/>
            <a:ext cx="2925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1" i="0" u="none" strike="noStrike" kern="1100" cap="none" spc="-30" normalizeH="0" baseline="0" noProof="0" dirty="0">
                <a:ln>
                  <a:noFill/>
                </a:ln>
                <a:solidFill>
                  <a:srgbClr val="DA1C51"/>
                </a:solidFill>
                <a:effectLst/>
                <a:uLnTx/>
                <a:uFillTx/>
                <a:latin typeface="Arial" panose="020B0604020202020204" pitchFamily="34" charset="0"/>
                <a:ea typeface="+mj-ea"/>
                <a:cs typeface="Arial" panose="020B0604020202020204" pitchFamily="34" charset="0"/>
              </a:rPr>
              <a:t>Secure website</a:t>
            </a:r>
          </a:p>
        </p:txBody>
      </p:sp>
      <p:pic>
        <p:nvPicPr>
          <p:cNvPr id="3" name="Picture 2" descr="A group of people dancing on stage&#10;&#10;Description automatically generated">
            <a:hlinkClick r:id="rId11"/>
            <a:extLst>
              <a:ext uri="{FF2B5EF4-FFF2-40B4-BE49-F238E27FC236}">
                <a16:creationId xmlns:a16="http://schemas.microsoft.com/office/drawing/2014/main" id="{61D035AB-CD9E-A1EC-1FEA-BA76CABB0D90}"/>
              </a:ext>
            </a:extLst>
          </p:cNvPr>
          <p:cNvPicPr>
            <a:picLocks noChangeAspect="1"/>
          </p:cNvPicPr>
          <p:nvPr/>
        </p:nvPicPr>
        <p:blipFill>
          <a:blip r:embed="rId12"/>
          <a:stretch>
            <a:fillRect/>
          </a:stretch>
        </p:blipFill>
        <p:spPr>
          <a:xfrm>
            <a:off x="4925724" y="1396939"/>
            <a:ext cx="1874863" cy="2447552"/>
          </a:xfrm>
          <a:prstGeom prst="rect">
            <a:avLst/>
          </a:prstGeom>
        </p:spPr>
      </p:pic>
      <p:pic>
        <p:nvPicPr>
          <p:cNvPr id="12" name="Picture 11">
            <a:hlinkClick r:id="rId13"/>
            <a:extLst>
              <a:ext uri="{FF2B5EF4-FFF2-40B4-BE49-F238E27FC236}">
                <a16:creationId xmlns:a16="http://schemas.microsoft.com/office/drawing/2014/main" id="{9A37C716-D217-8410-6344-81A1F56C9B1D}"/>
              </a:ext>
            </a:extLst>
          </p:cNvPr>
          <p:cNvPicPr>
            <a:picLocks noChangeAspect="1"/>
          </p:cNvPicPr>
          <p:nvPr/>
        </p:nvPicPr>
        <p:blipFill>
          <a:blip r:embed="rId14"/>
          <a:stretch>
            <a:fillRect/>
          </a:stretch>
        </p:blipFill>
        <p:spPr>
          <a:xfrm>
            <a:off x="147159" y="4609765"/>
            <a:ext cx="3898760" cy="1932719"/>
          </a:xfrm>
          <a:prstGeom prst="rect">
            <a:avLst/>
          </a:prstGeom>
        </p:spPr>
      </p:pic>
    </p:spTree>
    <p:extLst>
      <p:ext uri="{BB962C8B-B14F-4D97-AF65-F5344CB8AC3E}">
        <p14:creationId xmlns:p14="http://schemas.microsoft.com/office/powerpoint/2010/main" val="1300600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lcf76f155ced4ddcb4097134ff3c332f xmlns="82e184b6-85a8-46e3-8566-3c81e211933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566087-9FA9-4DEF-9B69-3E41D95E931E}">
  <ds:schemaRefs>
    <ds:schemaRef ds:uri="82e184b6-85a8-46e3-8566-3c81e2119331"/>
    <ds:schemaRef ds:uri="http://schemas.microsoft.com/office/infopath/2007/PartnerControls"/>
    <ds:schemaRef ds:uri="36f98b4f-ba65-4a7d-9a34-48b23de556cb"/>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54526204-C1F3-4409-A6E7-E5C76AC9953A}">
  <ds:schemaRefs>
    <ds:schemaRef ds:uri="http://schemas.microsoft.com/sharepoint/v3/contenttype/forms"/>
  </ds:schemaRefs>
</ds:datastoreItem>
</file>

<file path=customXml/itemProps3.xml><?xml version="1.0" encoding="utf-8"?>
<ds:datastoreItem xmlns:ds="http://schemas.openxmlformats.org/officeDocument/2006/customXml" ds:itemID="{01C88694-7A81-4ECF-84D7-BE8F612049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e184b6-85a8-46e3-8566-3c81e2119331"/>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17895</TotalTime>
  <Words>979</Words>
  <Application>Microsoft Office PowerPoint</Application>
  <PresentationFormat>Widescreen</PresentationFormat>
  <Paragraphs>257</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LEVEL 1 / 2 PERFORMING ARTS  (TECHNICAL AWARD)   </vt:lpstr>
      <vt:lpstr>SUMMARY OF ASSESSMENT  </vt:lpstr>
      <vt:lpstr>PowerPoint Presentation</vt:lpstr>
      <vt:lpstr>PowerPoint Presentation</vt:lpstr>
      <vt:lpstr>PowerPoint Presentation</vt:lpstr>
      <vt:lpstr>PowerPoint Presentation</vt:lpstr>
      <vt:lpstr>PowerPoint Presentation</vt:lpstr>
      <vt:lpstr>PowerPoint Presentation</vt:lpstr>
      <vt:lpstr>Further support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Saltmarsh, Mike</cp:lastModifiedBy>
  <cp:revision>37</cp:revision>
  <dcterms:created xsi:type="dcterms:W3CDTF">2021-05-12T07:49:02Z</dcterms:created>
  <dcterms:modified xsi:type="dcterms:W3CDTF">2023-10-06T08:19:20Z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y fmtid="{D5CDD505-2E9C-101B-9397-08002B2CF9AE}" pid="3" name="MediaServiceImageTags">
    <vt:lpwstr/>
  </property>
</Properties>
</file>