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sldIdLst>
    <p:sldId id="256" r:id="rId5"/>
    <p:sldId id="268" r:id="rId6"/>
    <p:sldId id="282" r:id="rId7"/>
    <p:sldId id="283" r:id="rId8"/>
    <p:sldId id="286" r:id="rId9"/>
    <p:sldId id="299" r:id="rId10"/>
    <p:sldId id="294" r:id="rId11"/>
    <p:sldId id="312" r:id="rId12"/>
    <p:sldId id="320" r:id="rId13"/>
    <p:sldId id="313" r:id="rId14"/>
    <p:sldId id="316" r:id="rId15"/>
    <p:sldId id="322" r:id="rId16"/>
    <p:sldId id="323" r:id="rId17"/>
    <p:sldId id="324" r:id="rId18"/>
    <p:sldId id="325" r:id="rId19"/>
    <p:sldId id="315" r:id="rId20"/>
    <p:sldId id="300" r:id="rId21"/>
    <p:sldId id="301" r:id="rId22"/>
    <p:sldId id="302" r:id="rId23"/>
    <p:sldId id="303" r:id="rId24"/>
    <p:sldId id="304" r:id="rId25"/>
    <p:sldId id="305" r:id="rId26"/>
    <p:sldId id="306" r:id="rId27"/>
    <p:sldId id="307" r:id="rId28"/>
    <p:sldId id="309" r:id="rId29"/>
    <p:sldId id="310" r:id="rId30"/>
    <p:sldId id="311" r:id="rId31"/>
    <p:sldId id="298" r:id="rId32"/>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5306"/>
    <a:srgbClr val="DF3C06"/>
    <a:srgbClr val="5A5A59"/>
    <a:srgbClr val="F7B385"/>
    <a:srgbClr val="A5A6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330C85-6052-4E2A-B609-FE75E9EB0916}" v="1" dt="2019-11-13T14:42:19.987"/>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90" autoAdjust="0"/>
    <p:restoredTop sz="91343" autoAdjust="0"/>
  </p:normalViewPr>
  <p:slideViewPr>
    <p:cSldViewPr snapToGrid="0" snapToObjects="1">
      <p:cViewPr varScale="1">
        <p:scale>
          <a:sx n="60" d="100"/>
          <a:sy n="60" d="100"/>
        </p:scale>
        <p:origin x="73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9" d="100"/>
          <a:sy n="79" d="100"/>
        </p:scale>
        <p:origin x="-3936"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lover, Philip" userId="fbe088b3-963c-47cc-8e21-83008ad1deb0" providerId="ADAL" clId="{AC136A1C-30F9-4EBC-AD97-CA2D28411CD4}"/>
    <pc:docChg chg="undo custSel addSld delSld modSld sldOrd modNotesMaster">
      <pc:chgData name="Glover, Philip" userId="fbe088b3-963c-47cc-8e21-83008ad1deb0" providerId="ADAL" clId="{AC136A1C-30F9-4EBC-AD97-CA2D28411CD4}" dt="2019-10-23T12:12:11.747" v="846"/>
      <pc:docMkLst>
        <pc:docMk/>
      </pc:docMkLst>
      <pc:sldChg chg="modSp">
        <pc:chgData name="Glover, Philip" userId="fbe088b3-963c-47cc-8e21-83008ad1deb0" providerId="ADAL" clId="{AC136A1C-30F9-4EBC-AD97-CA2D28411CD4}" dt="2019-10-02T08:59:37.598" v="5" actId="20577"/>
        <pc:sldMkLst>
          <pc:docMk/>
          <pc:sldMk cId="2114537626" sldId="256"/>
        </pc:sldMkLst>
        <pc:spChg chg="mod">
          <ac:chgData name="Glover, Philip" userId="fbe088b3-963c-47cc-8e21-83008ad1deb0" providerId="ADAL" clId="{AC136A1C-30F9-4EBC-AD97-CA2D28411CD4}" dt="2019-10-02T08:59:37.598" v="5" actId="20577"/>
          <ac:spMkLst>
            <pc:docMk/>
            <pc:sldMk cId="2114537626" sldId="256"/>
            <ac:spMk id="2" creationId="{00000000-0000-0000-0000-000000000000}"/>
          </ac:spMkLst>
        </pc:spChg>
      </pc:sldChg>
      <pc:sldChg chg="addSp delSp modSp">
        <pc:chgData name="Glover, Philip" userId="fbe088b3-963c-47cc-8e21-83008ad1deb0" providerId="ADAL" clId="{AC136A1C-30F9-4EBC-AD97-CA2D28411CD4}" dt="2019-10-16T17:07:42.398" v="810" actId="167"/>
        <pc:sldMkLst>
          <pc:docMk/>
          <pc:sldMk cId="3949672848" sldId="286"/>
        </pc:sldMkLst>
        <pc:picChg chg="add mod ord">
          <ac:chgData name="Glover, Philip" userId="fbe088b3-963c-47cc-8e21-83008ad1deb0" providerId="ADAL" clId="{AC136A1C-30F9-4EBC-AD97-CA2D28411CD4}" dt="2019-10-16T17:07:42.398" v="810" actId="167"/>
          <ac:picMkLst>
            <pc:docMk/>
            <pc:sldMk cId="3949672848" sldId="286"/>
            <ac:picMk id="2" creationId="{4E58C741-BCD1-499D-BF03-C0E1BEEDA5F3}"/>
          </ac:picMkLst>
        </pc:picChg>
        <pc:picChg chg="del">
          <ac:chgData name="Glover, Philip" userId="fbe088b3-963c-47cc-8e21-83008ad1deb0" providerId="ADAL" clId="{AC136A1C-30F9-4EBC-AD97-CA2D28411CD4}" dt="2019-10-16T17:06:48.224" v="800" actId="478"/>
          <ac:picMkLst>
            <pc:docMk/>
            <pc:sldMk cId="3949672848" sldId="286"/>
            <ac:picMk id="1026" creationId="{00000000-0000-0000-0000-000000000000}"/>
          </ac:picMkLst>
        </pc:picChg>
      </pc:sldChg>
      <pc:sldChg chg="addSp modSp">
        <pc:chgData name="Glover, Philip" userId="fbe088b3-963c-47cc-8e21-83008ad1deb0" providerId="ADAL" clId="{AC136A1C-30F9-4EBC-AD97-CA2D28411CD4}" dt="2019-10-07T12:56:16.256" v="497" actId="6549"/>
        <pc:sldMkLst>
          <pc:docMk/>
          <pc:sldMk cId="3552190280" sldId="294"/>
        </pc:sldMkLst>
        <pc:spChg chg="add mod">
          <ac:chgData name="Glover, Philip" userId="fbe088b3-963c-47cc-8e21-83008ad1deb0" providerId="ADAL" clId="{AC136A1C-30F9-4EBC-AD97-CA2D28411CD4}" dt="2019-10-07T12:56:13.055" v="495" actId="20578"/>
          <ac:spMkLst>
            <pc:docMk/>
            <pc:sldMk cId="3552190280" sldId="294"/>
            <ac:spMk id="3" creationId="{C575D7E9-063B-4699-BFC6-A508723FA0D4}"/>
          </ac:spMkLst>
        </pc:spChg>
        <pc:graphicFrameChg chg="mod modGraphic">
          <ac:chgData name="Glover, Philip" userId="fbe088b3-963c-47cc-8e21-83008ad1deb0" providerId="ADAL" clId="{AC136A1C-30F9-4EBC-AD97-CA2D28411CD4}" dt="2019-10-07T12:56:16.256" v="497" actId="6549"/>
          <ac:graphicFrameMkLst>
            <pc:docMk/>
            <pc:sldMk cId="3552190280" sldId="294"/>
            <ac:graphicFrameMk id="2" creationId="{00000000-0000-0000-0000-000000000000}"/>
          </ac:graphicFrameMkLst>
        </pc:graphicFrameChg>
      </pc:sldChg>
      <pc:sldChg chg="modSp">
        <pc:chgData name="Glover, Philip" userId="fbe088b3-963c-47cc-8e21-83008ad1deb0" providerId="ADAL" clId="{AC136A1C-30F9-4EBC-AD97-CA2D28411CD4}" dt="2019-10-08T10:33:47.076" v="564" actId="6549"/>
        <pc:sldMkLst>
          <pc:docMk/>
          <pc:sldMk cId="1336726121" sldId="299"/>
        </pc:sldMkLst>
        <pc:graphicFrameChg chg="mod modGraphic">
          <ac:chgData name="Glover, Philip" userId="fbe088b3-963c-47cc-8e21-83008ad1deb0" providerId="ADAL" clId="{AC136A1C-30F9-4EBC-AD97-CA2D28411CD4}" dt="2019-10-08T10:33:47.076" v="564" actId="6549"/>
          <ac:graphicFrameMkLst>
            <pc:docMk/>
            <pc:sldMk cId="1336726121" sldId="299"/>
            <ac:graphicFrameMk id="3" creationId="{00000000-0000-0000-0000-000000000000}"/>
          </ac:graphicFrameMkLst>
        </pc:graphicFrameChg>
      </pc:sldChg>
      <pc:sldChg chg="modSp">
        <pc:chgData name="Glover, Philip" userId="fbe088b3-963c-47cc-8e21-83008ad1deb0" providerId="ADAL" clId="{AC136A1C-30F9-4EBC-AD97-CA2D28411CD4}" dt="2019-10-02T15:55:05.422" v="54" actId="179"/>
        <pc:sldMkLst>
          <pc:docMk/>
          <pc:sldMk cId="1239614792" sldId="300"/>
        </pc:sldMkLst>
        <pc:spChg chg="mod">
          <ac:chgData name="Glover, Philip" userId="fbe088b3-963c-47cc-8e21-83008ad1deb0" providerId="ADAL" clId="{AC136A1C-30F9-4EBC-AD97-CA2D28411CD4}" dt="2019-10-02T15:55:05.422" v="54" actId="179"/>
          <ac:spMkLst>
            <pc:docMk/>
            <pc:sldMk cId="1239614792" sldId="300"/>
            <ac:spMk id="4" creationId="{00000000-0000-0000-0000-000000000000}"/>
          </ac:spMkLst>
        </pc:spChg>
      </pc:sldChg>
      <pc:sldChg chg="modSp">
        <pc:chgData name="Glover, Philip" userId="fbe088b3-963c-47cc-8e21-83008ad1deb0" providerId="ADAL" clId="{AC136A1C-30F9-4EBC-AD97-CA2D28411CD4}" dt="2019-10-16T10:27:36.126" v="573" actId="20577"/>
        <pc:sldMkLst>
          <pc:docMk/>
          <pc:sldMk cId="908331051" sldId="301"/>
        </pc:sldMkLst>
        <pc:spChg chg="mod">
          <ac:chgData name="Glover, Philip" userId="fbe088b3-963c-47cc-8e21-83008ad1deb0" providerId="ADAL" clId="{AC136A1C-30F9-4EBC-AD97-CA2D28411CD4}" dt="2019-10-16T10:27:36.126" v="573" actId="20577"/>
          <ac:spMkLst>
            <pc:docMk/>
            <pc:sldMk cId="908331051" sldId="301"/>
            <ac:spMk id="4" creationId="{00000000-0000-0000-0000-000000000000}"/>
          </ac:spMkLst>
        </pc:spChg>
      </pc:sldChg>
      <pc:sldChg chg="addSp delSp modSp">
        <pc:chgData name="Glover, Philip" userId="fbe088b3-963c-47cc-8e21-83008ad1deb0" providerId="ADAL" clId="{AC136A1C-30F9-4EBC-AD97-CA2D28411CD4}" dt="2019-10-02T16:04:34.130" v="164" actId="14100"/>
        <pc:sldMkLst>
          <pc:docMk/>
          <pc:sldMk cId="746851339" sldId="302"/>
        </pc:sldMkLst>
        <pc:spChg chg="mod">
          <ac:chgData name="Glover, Philip" userId="fbe088b3-963c-47cc-8e21-83008ad1deb0" providerId="ADAL" clId="{AC136A1C-30F9-4EBC-AD97-CA2D28411CD4}" dt="2019-10-02T16:04:04.586" v="160" actId="948"/>
          <ac:spMkLst>
            <pc:docMk/>
            <pc:sldMk cId="746851339" sldId="302"/>
            <ac:spMk id="4" creationId="{00000000-0000-0000-0000-000000000000}"/>
          </ac:spMkLst>
        </pc:spChg>
        <pc:spChg chg="add del">
          <ac:chgData name="Glover, Philip" userId="fbe088b3-963c-47cc-8e21-83008ad1deb0" providerId="ADAL" clId="{AC136A1C-30F9-4EBC-AD97-CA2D28411CD4}" dt="2019-10-02T16:00:44.050" v="129"/>
          <ac:spMkLst>
            <pc:docMk/>
            <pc:sldMk cId="746851339" sldId="302"/>
            <ac:spMk id="6" creationId="{0D87F4F3-4E6D-4D89-9C5C-6F6751E15743}"/>
          </ac:spMkLst>
        </pc:spChg>
        <pc:spChg chg="add del">
          <ac:chgData name="Glover, Philip" userId="fbe088b3-963c-47cc-8e21-83008ad1deb0" providerId="ADAL" clId="{AC136A1C-30F9-4EBC-AD97-CA2D28411CD4}" dt="2019-10-02T16:00:44.050" v="129"/>
          <ac:spMkLst>
            <pc:docMk/>
            <pc:sldMk cId="746851339" sldId="302"/>
            <ac:spMk id="8" creationId="{3B38C06E-97B5-4AD5-8CF4-68324C3885E7}"/>
          </ac:spMkLst>
        </pc:spChg>
        <pc:spChg chg="add mod">
          <ac:chgData name="Glover, Philip" userId="fbe088b3-963c-47cc-8e21-83008ad1deb0" providerId="ADAL" clId="{AC136A1C-30F9-4EBC-AD97-CA2D28411CD4}" dt="2019-10-02T16:02:45.478" v="148" actId="14100"/>
          <ac:spMkLst>
            <pc:docMk/>
            <pc:sldMk cId="746851339" sldId="302"/>
            <ac:spMk id="9" creationId="{6CE50727-E9D3-4D70-9CCC-364FE093AD75}"/>
          </ac:spMkLst>
        </pc:spChg>
        <pc:graphicFrameChg chg="add del">
          <ac:chgData name="Glover, Philip" userId="fbe088b3-963c-47cc-8e21-83008ad1deb0" providerId="ADAL" clId="{AC136A1C-30F9-4EBC-AD97-CA2D28411CD4}" dt="2019-10-02T16:00:44.050" v="129"/>
          <ac:graphicFrameMkLst>
            <pc:docMk/>
            <pc:sldMk cId="746851339" sldId="302"/>
            <ac:graphicFrameMk id="7" creationId="{46A6750E-253C-4746-A069-54B060ECD5BC}"/>
          </ac:graphicFrameMkLst>
        </pc:graphicFrameChg>
        <pc:graphicFrameChg chg="add mod">
          <ac:chgData name="Glover, Philip" userId="fbe088b3-963c-47cc-8e21-83008ad1deb0" providerId="ADAL" clId="{AC136A1C-30F9-4EBC-AD97-CA2D28411CD4}" dt="2019-10-02T16:04:34.130" v="164" actId="14100"/>
          <ac:graphicFrameMkLst>
            <pc:docMk/>
            <pc:sldMk cId="746851339" sldId="302"/>
            <ac:graphicFrameMk id="10" creationId="{98110204-A144-4DD2-9857-FB49E00BF79F}"/>
          </ac:graphicFrameMkLst>
        </pc:graphicFrameChg>
      </pc:sldChg>
      <pc:sldChg chg="modSp">
        <pc:chgData name="Glover, Philip" userId="fbe088b3-963c-47cc-8e21-83008ad1deb0" providerId="ADAL" clId="{AC136A1C-30F9-4EBC-AD97-CA2D28411CD4}" dt="2019-10-16T16:59:31.869" v="787" actId="179"/>
        <pc:sldMkLst>
          <pc:docMk/>
          <pc:sldMk cId="4003032135" sldId="303"/>
        </pc:sldMkLst>
        <pc:spChg chg="mod">
          <ac:chgData name="Glover, Philip" userId="fbe088b3-963c-47cc-8e21-83008ad1deb0" providerId="ADAL" clId="{AC136A1C-30F9-4EBC-AD97-CA2D28411CD4}" dt="2019-10-16T16:59:31.869" v="787" actId="179"/>
          <ac:spMkLst>
            <pc:docMk/>
            <pc:sldMk cId="4003032135" sldId="303"/>
            <ac:spMk id="4" creationId="{00000000-0000-0000-0000-000000000000}"/>
          </ac:spMkLst>
        </pc:spChg>
      </pc:sldChg>
      <pc:sldChg chg="addSp delSp modSp">
        <pc:chgData name="Glover, Philip" userId="fbe088b3-963c-47cc-8e21-83008ad1deb0" providerId="ADAL" clId="{AC136A1C-30F9-4EBC-AD97-CA2D28411CD4}" dt="2019-10-16T10:29:55.212" v="585" actId="478"/>
        <pc:sldMkLst>
          <pc:docMk/>
          <pc:sldMk cId="3321169370" sldId="304"/>
        </pc:sldMkLst>
        <pc:spChg chg="mod">
          <ac:chgData name="Glover, Philip" userId="fbe088b3-963c-47cc-8e21-83008ad1deb0" providerId="ADAL" clId="{AC136A1C-30F9-4EBC-AD97-CA2D28411CD4}" dt="2019-10-02T16:06:43.659" v="181" actId="20577"/>
          <ac:spMkLst>
            <pc:docMk/>
            <pc:sldMk cId="3321169370" sldId="304"/>
            <ac:spMk id="3" creationId="{00000000-0000-0000-0000-000000000000}"/>
          </ac:spMkLst>
        </pc:spChg>
        <pc:spChg chg="mod">
          <ac:chgData name="Glover, Philip" userId="fbe088b3-963c-47cc-8e21-83008ad1deb0" providerId="ADAL" clId="{AC136A1C-30F9-4EBC-AD97-CA2D28411CD4}" dt="2019-10-02T16:08:31.731" v="204" actId="20577"/>
          <ac:spMkLst>
            <pc:docMk/>
            <pc:sldMk cId="3321169370" sldId="304"/>
            <ac:spMk id="4" creationId="{00000000-0000-0000-0000-000000000000}"/>
          </ac:spMkLst>
        </pc:spChg>
        <pc:spChg chg="add del">
          <ac:chgData name="Glover, Philip" userId="fbe088b3-963c-47cc-8e21-83008ad1deb0" providerId="ADAL" clId="{AC136A1C-30F9-4EBC-AD97-CA2D28411CD4}" dt="2019-10-02T16:06:49.070" v="183"/>
          <ac:spMkLst>
            <pc:docMk/>
            <pc:sldMk cId="3321169370" sldId="304"/>
            <ac:spMk id="6" creationId="{E8054F5B-1FF1-4002-97A6-706D1D6D9378}"/>
          </ac:spMkLst>
        </pc:spChg>
        <pc:spChg chg="add del">
          <ac:chgData name="Glover, Philip" userId="fbe088b3-963c-47cc-8e21-83008ad1deb0" providerId="ADAL" clId="{AC136A1C-30F9-4EBC-AD97-CA2D28411CD4}" dt="2019-10-02T16:06:49.070" v="183"/>
          <ac:spMkLst>
            <pc:docMk/>
            <pc:sldMk cId="3321169370" sldId="304"/>
            <ac:spMk id="8" creationId="{65156DA1-EE6E-4E3C-B166-C235F561E1A7}"/>
          </ac:spMkLst>
        </pc:spChg>
        <pc:spChg chg="add del mod">
          <ac:chgData name="Glover, Philip" userId="fbe088b3-963c-47cc-8e21-83008ad1deb0" providerId="ADAL" clId="{AC136A1C-30F9-4EBC-AD97-CA2D28411CD4}" dt="2019-10-16T10:29:55.212" v="585" actId="478"/>
          <ac:spMkLst>
            <pc:docMk/>
            <pc:sldMk cId="3321169370" sldId="304"/>
            <ac:spMk id="9" creationId="{B9B5BFD9-6D28-4EF7-A90C-20D347F15A2D}"/>
          </ac:spMkLst>
        </pc:spChg>
        <pc:graphicFrameChg chg="add del">
          <ac:chgData name="Glover, Philip" userId="fbe088b3-963c-47cc-8e21-83008ad1deb0" providerId="ADAL" clId="{AC136A1C-30F9-4EBC-AD97-CA2D28411CD4}" dt="2019-10-02T16:06:49.070" v="183"/>
          <ac:graphicFrameMkLst>
            <pc:docMk/>
            <pc:sldMk cId="3321169370" sldId="304"/>
            <ac:graphicFrameMk id="7" creationId="{613BF658-34BC-44B6-9D29-6E66CBE5652E}"/>
          </ac:graphicFrameMkLst>
        </pc:graphicFrameChg>
        <pc:graphicFrameChg chg="add mod">
          <ac:chgData name="Glover, Philip" userId="fbe088b3-963c-47cc-8e21-83008ad1deb0" providerId="ADAL" clId="{AC136A1C-30F9-4EBC-AD97-CA2D28411CD4}" dt="2019-10-02T16:08:59.241" v="208" actId="1076"/>
          <ac:graphicFrameMkLst>
            <pc:docMk/>
            <pc:sldMk cId="3321169370" sldId="304"/>
            <ac:graphicFrameMk id="10" creationId="{2BBA6DD3-3411-4375-96AA-7E5571DFBC4C}"/>
          </ac:graphicFrameMkLst>
        </pc:graphicFrameChg>
      </pc:sldChg>
      <pc:sldChg chg="addSp delSp modSp">
        <pc:chgData name="Glover, Philip" userId="fbe088b3-963c-47cc-8e21-83008ad1deb0" providerId="ADAL" clId="{AC136A1C-30F9-4EBC-AD97-CA2D28411CD4}" dt="2019-10-02T16:11:35.688" v="233" actId="20577"/>
        <pc:sldMkLst>
          <pc:docMk/>
          <pc:sldMk cId="867912934" sldId="305"/>
        </pc:sldMkLst>
        <pc:spChg chg="mod">
          <ac:chgData name="Glover, Philip" userId="fbe088b3-963c-47cc-8e21-83008ad1deb0" providerId="ADAL" clId="{AC136A1C-30F9-4EBC-AD97-CA2D28411CD4}" dt="2019-10-02T16:11:35.688" v="233" actId="20577"/>
          <ac:spMkLst>
            <pc:docMk/>
            <pc:sldMk cId="867912934" sldId="305"/>
            <ac:spMk id="3" creationId="{00000000-0000-0000-0000-000000000000}"/>
          </ac:spMkLst>
        </pc:spChg>
        <pc:spChg chg="mod">
          <ac:chgData name="Glover, Philip" userId="fbe088b3-963c-47cc-8e21-83008ad1deb0" providerId="ADAL" clId="{AC136A1C-30F9-4EBC-AD97-CA2D28411CD4}" dt="2019-10-02T16:11:14.657" v="232" actId="179"/>
          <ac:spMkLst>
            <pc:docMk/>
            <pc:sldMk cId="867912934" sldId="305"/>
            <ac:spMk id="4" creationId="{00000000-0000-0000-0000-000000000000}"/>
          </ac:spMkLst>
        </pc:spChg>
        <pc:spChg chg="add del">
          <ac:chgData name="Glover, Philip" userId="fbe088b3-963c-47cc-8e21-83008ad1deb0" providerId="ADAL" clId="{AC136A1C-30F9-4EBC-AD97-CA2D28411CD4}" dt="2019-10-02T16:09:52.296" v="210"/>
          <ac:spMkLst>
            <pc:docMk/>
            <pc:sldMk cId="867912934" sldId="305"/>
            <ac:spMk id="6" creationId="{3D8D1B62-061B-48C3-A383-7E549ECA6078}"/>
          </ac:spMkLst>
        </pc:spChg>
      </pc:sldChg>
      <pc:sldChg chg="modSp">
        <pc:chgData name="Glover, Philip" userId="fbe088b3-963c-47cc-8e21-83008ad1deb0" providerId="ADAL" clId="{AC136A1C-30F9-4EBC-AD97-CA2D28411CD4}" dt="2019-10-16T10:30:15.056" v="594" actId="20577"/>
        <pc:sldMkLst>
          <pc:docMk/>
          <pc:sldMk cId="3393412017" sldId="306"/>
        </pc:sldMkLst>
        <pc:spChg chg="mod">
          <ac:chgData name="Glover, Philip" userId="fbe088b3-963c-47cc-8e21-83008ad1deb0" providerId="ADAL" clId="{AC136A1C-30F9-4EBC-AD97-CA2D28411CD4}" dt="2019-10-02T16:11:40.806" v="234" actId="20577"/>
          <ac:spMkLst>
            <pc:docMk/>
            <pc:sldMk cId="3393412017" sldId="306"/>
            <ac:spMk id="3" creationId="{00000000-0000-0000-0000-000000000000}"/>
          </ac:spMkLst>
        </pc:spChg>
        <pc:spChg chg="mod">
          <ac:chgData name="Glover, Philip" userId="fbe088b3-963c-47cc-8e21-83008ad1deb0" providerId="ADAL" clId="{AC136A1C-30F9-4EBC-AD97-CA2D28411CD4}" dt="2019-10-16T10:30:15.056" v="594" actId="20577"/>
          <ac:spMkLst>
            <pc:docMk/>
            <pc:sldMk cId="3393412017" sldId="306"/>
            <ac:spMk id="4" creationId="{00000000-0000-0000-0000-000000000000}"/>
          </ac:spMkLst>
        </pc:spChg>
      </pc:sldChg>
      <pc:sldChg chg="modSp">
        <pc:chgData name="Glover, Philip" userId="fbe088b3-963c-47cc-8e21-83008ad1deb0" providerId="ADAL" clId="{AC136A1C-30F9-4EBC-AD97-CA2D28411CD4}" dt="2019-10-16T16:54:35.006" v="759" actId="6549"/>
        <pc:sldMkLst>
          <pc:docMk/>
          <pc:sldMk cId="851375762" sldId="307"/>
        </pc:sldMkLst>
        <pc:spChg chg="mod">
          <ac:chgData name="Glover, Philip" userId="fbe088b3-963c-47cc-8e21-83008ad1deb0" providerId="ADAL" clId="{AC136A1C-30F9-4EBC-AD97-CA2D28411CD4}" dt="2019-10-16T16:54:35.006" v="759" actId="6549"/>
          <ac:spMkLst>
            <pc:docMk/>
            <pc:sldMk cId="851375762" sldId="307"/>
            <ac:spMk id="4" creationId="{00000000-0000-0000-0000-000000000000}"/>
          </ac:spMkLst>
        </pc:spChg>
      </pc:sldChg>
      <pc:sldChg chg="modSp">
        <pc:chgData name="Glover, Philip" userId="fbe088b3-963c-47cc-8e21-83008ad1deb0" providerId="ADAL" clId="{AC136A1C-30F9-4EBC-AD97-CA2D28411CD4}" dt="2019-10-02T19:07:13.055" v="338" actId="948"/>
        <pc:sldMkLst>
          <pc:docMk/>
          <pc:sldMk cId="1063312952" sldId="309"/>
        </pc:sldMkLst>
        <pc:spChg chg="mod">
          <ac:chgData name="Glover, Philip" userId="fbe088b3-963c-47cc-8e21-83008ad1deb0" providerId="ADAL" clId="{AC136A1C-30F9-4EBC-AD97-CA2D28411CD4}" dt="2019-10-02T19:07:13.055" v="338" actId="948"/>
          <ac:spMkLst>
            <pc:docMk/>
            <pc:sldMk cId="1063312952" sldId="309"/>
            <ac:spMk id="4" creationId="{00000000-0000-0000-0000-000000000000}"/>
          </ac:spMkLst>
        </pc:spChg>
      </pc:sldChg>
      <pc:sldChg chg="modSp">
        <pc:chgData name="Glover, Philip" userId="fbe088b3-963c-47cc-8e21-83008ad1deb0" providerId="ADAL" clId="{AC136A1C-30F9-4EBC-AD97-CA2D28411CD4}" dt="2019-10-16T16:58:32.336" v="782" actId="179"/>
        <pc:sldMkLst>
          <pc:docMk/>
          <pc:sldMk cId="1010340420" sldId="310"/>
        </pc:sldMkLst>
        <pc:spChg chg="mod">
          <ac:chgData name="Glover, Philip" userId="fbe088b3-963c-47cc-8e21-83008ad1deb0" providerId="ADAL" clId="{AC136A1C-30F9-4EBC-AD97-CA2D28411CD4}" dt="2019-10-16T16:58:32.336" v="782" actId="179"/>
          <ac:spMkLst>
            <pc:docMk/>
            <pc:sldMk cId="1010340420" sldId="310"/>
            <ac:spMk id="4" creationId="{00000000-0000-0000-0000-000000000000}"/>
          </ac:spMkLst>
        </pc:spChg>
      </pc:sldChg>
      <pc:sldChg chg="modSp">
        <pc:chgData name="Glover, Philip" userId="fbe088b3-963c-47cc-8e21-83008ad1deb0" providerId="ADAL" clId="{AC136A1C-30F9-4EBC-AD97-CA2D28411CD4}" dt="2019-10-16T16:56:24.651" v="771" actId="403"/>
        <pc:sldMkLst>
          <pc:docMk/>
          <pc:sldMk cId="912342448" sldId="311"/>
        </pc:sldMkLst>
        <pc:spChg chg="mod">
          <ac:chgData name="Glover, Philip" userId="fbe088b3-963c-47cc-8e21-83008ad1deb0" providerId="ADAL" clId="{AC136A1C-30F9-4EBC-AD97-CA2D28411CD4}" dt="2019-10-16T16:56:24.651" v="771" actId="403"/>
          <ac:spMkLst>
            <pc:docMk/>
            <pc:sldMk cId="912342448" sldId="311"/>
            <ac:spMk id="4" creationId="{00000000-0000-0000-0000-000000000000}"/>
          </ac:spMkLst>
        </pc:spChg>
      </pc:sldChg>
      <pc:sldChg chg="addSp delSp modSp">
        <pc:chgData name="Glover, Philip" userId="fbe088b3-963c-47cc-8e21-83008ad1deb0" providerId="ADAL" clId="{AC136A1C-30F9-4EBC-AD97-CA2D28411CD4}" dt="2019-10-16T17:13:46.374" v="837" actId="1076"/>
        <pc:sldMkLst>
          <pc:docMk/>
          <pc:sldMk cId="3393114128" sldId="313"/>
        </pc:sldMkLst>
        <pc:spChg chg="mod">
          <ac:chgData name="Glover, Philip" userId="fbe088b3-963c-47cc-8e21-83008ad1deb0" providerId="ADAL" clId="{AC136A1C-30F9-4EBC-AD97-CA2D28411CD4}" dt="2019-10-16T16:25:16.855" v="673" actId="20577"/>
          <ac:spMkLst>
            <pc:docMk/>
            <pc:sldMk cId="3393114128" sldId="313"/>
            <ac:spMk id="3" creationId="{00000000-0000-0000-0000-000000000000}"/>
          </ac:spMkLst>
        </pc:spChg>
        <pc:picChg chg="add mod modCrop">
          <ac:chgData name="Glover, Philip" userId="fbe088b3-963c-47cc-8e21-83008ad1deb0" providerId="ADAL" clId="{AC136A1C-30F9-4EBC-AD97-CA2D28411CD4}" dt="2019-10-16T17:13:34.141" v="836" actId="1076"/>
          <ac:picMkLst>
            <pc:docMk/>
            <pc:sldMk cId="3393114128" sldId="313"/>
            <ac:picMk id="4" creationId="{427CECE0-E660-46F3-8EE0-1AD56564A191}"/>
          </ac:picMkLst>
        </pc:picChg>
        <pc:picChg chg="add mod modCrop">
          <ac:chgData name="Glover, Philip" userId="fbe088b3-963c-47cc-8e21-83008ad1deb0" providerId="ADAL" clId="{AC136A1C-30F9-4EBC-AD97-CA2D28411CD4}" dt="2019-10-16T17:13:46.374" v="837" actId="1076"/>
          <ac:picMkLst>
            <pc:docMk/>
            <pc:sldMk cId="3393114128" sldId="313"/>
            <ac:picMk id="5" creationId="{74B6994A-E0CE-4002-A476-6B12070411E3}"/>
          </ac:picMkLst>
        </pc:picChg>
        <pc:picChg chg="del">
          <ac:chgData name="Glover, Philip" userId="fbe088b3-963c-47cc-8e21-83008ad1deb0" providerId="ADAL" clId="{AC136A1C-30F9-4EBC-AD97-CA2D28411CD4}" dt="2019-10-16T16:23:12.100" v="655" actId="478"/>
          <ac:picMkLst>
            <pc:docMk/>
            <pc:sldMk cId="3393114128" sldId="313"/>
            <ac:picMk id="1028" creationId="{00000000-0000-0000-0000-000000000000}"/>
          </ac:picMkLst>
        </pc:picChg>
        <pc:picChg chg="del">
          <ac:chgData name="Glover, Philip" userId="fbe088b3-963c-47cc-8e21-83008ad1deb0" providerId="ADAL" clId="{AC136A1C-30F9-4EBC-AD97-CA2D28411CD4}" dt="2019-10-16T16:23:12.957" v="656" actId="478"/>
          <ac:picMkLst>
            <pc:docMk/>
            <pc:sldMk cId="3393114128" sldId="313"/>
            <ac:picMk id="1029" creationId="{00000000-0000-0000-0000-000000000000}"/>
          </ac:picMkLst>
        </pc:picChg>
      </pc:sldChg>
      <pc:sldChg chg="delSp modSp">
        <pc:chgData name="Glover, Philip" userId="fbe088b3-963c-47cc-8e21-83008ad1deb0" providerId="ADAL" clId="{AC136A1C-30F9-4EBC-AD97-CA2D28411CD4}" dt="2019-10-16T17:02:18.526" v="799"/>
        <pc:sldMkLst>
          <pc:docMk/>
          <pc:sldMk cId="1184414909" sldId="315"/>
        </pc:sldMkLst>
        <pc:spChg chg="mod">
          <ac:chgData name="Glover, Philip" userId="fbe088b3-963c-47cc-8e21-83008ad1deb0" providerId="ADAL" clId="{AC136A1C-30F9-4EBC-AD97-CA2D28411CD4}" dt="2019-10-16T16:53:52.308" v="756" actId="14100"/>
          <ac:spMkLst>
            <pc:docMk/>
            <pc:sldMk cId="1184414909" sldId="315"/>
            <ac:spMk id="4" creationId="{00000000-0000-0000-0000-000000000000}"/>
          </ac:spMkLst>
        </pc:spChg>
        <pc:spChg chg="mod">
          <ac:chgData name="Glover, Philip" userId="fbe088b3-963c-47cc-8e21-83008ad1deb0" providerId="ADAL" clId="{AC136A1C-30F9-4EBC-AD97-CA2D28411CD4}" dt="2019-10-16T17:00:33.720" v="788"/>
          <ac:spMkLst>
            <pc:docMk/>
            <pc:sldMk cId="1184414909" sldId="315"/>
            <ac:spMk id="22" creationId="{00000000-0000-0000-0000-000000000000}"/>
          </ac:spMkLst>
        </pc:spChg>
        <pc:spChg chg="mod">
          <ac:chgData name="Glover, Philip" userId="fbe088b3-963c-47cc-8e21-83008ad1deb0" providerId="ADAL" clId="{AC136A1C-30F9-4EBC-AD97-CA2D28411CD4}" dt="2019-10-16T17:00:40.558" v="789"/>
          <ac:spMkLst>
            <pc:docMk/>
            <pc:sldMk cId="1184414909" sldId="315"/>
            <ac:spMk id="24" creationId="{00000000-0000-0000-0000-000000000000}"/>
          </ac:spMkLst>
        </pc:spChg>
        <pc:spChg chg="mod">
          <ac:chgData name="Glover, Philip" userId="fbe088b3-963c-47cc-8e21-83008ad1deb0" providerId="ADAL" clId="{AC136A1C-30F9-4EBC-AD97-CA2D28411CD4}" dt="2019-10-16T17:01:15.005" v="792"/>
          <ac:spMkLst>
            <pc:docMk/>
            <pc:sldMk cId="1184414909" sldId="315"/>
            <ac:spMk id="25" creationId="{00000000-0000-0000-0000-000000000000}"/>
          </ac:spMkLst>
        </pc:spChg>
        <pc:spChg chg="del mod">
          <ac:chgData name="Glover, Philip" userId="fbe088b3-963c-47cc-8e21-83008ad1deb0" providerId="ADAL" clId="{AC136A1C-30F9-4EBC-AD97-CA2D28411CD4}" dt="2019-10-16T16:52:56.057" v="749" actId="478"/>
          <ac:spMkLst>
            <pc:docMk/>
            <pc:sldMk cId="1184414909" sldId="315"/>
            <ac:spMk id="26" creationId="{00000000-0000-0000-0000-000000000000}"/>
          </ac:spMkLst>
        </pc:spChg>
        <pc:spChg chg="mod">
          <ac:chgData name="Glover, Philip" userId="fbe088b3-963c-47cc-8e21-83008ad1deb0" providerId="ADAL" clId="{AC136A1C-30F9-4EBC-AD97-CA2D28411CD4}" dt="2019-10-16T17:01:10.463" v="791"/>
          <ac:spMkLst>
            <pc:docMk/>
            <pc:sldMk cId="1184414909" sldId="315"/>
            <ac:spMk id="27" creationId="{00000000-0000-0000-0000-000000000000}"/>
          </ac:spMkLst>
        </pc:spChg>
        <pc:spChg chg="mod">
          <ac:chgData name="Glover, Philip" userId="fbe088b3-963c-47cc-8e21-83008ad1deb0" providerId="ADAL" clId="{AC136A1C-30F9-4EBC-AD97-CA2D28411CD4}" dt="2019-10-16T17:00:58.677" v="790"/>
          <ac:spMkLst>
            <pc:docMk/>
            <pc:sldMk cId="1184414909" sldId="315"/>
            <ac:spMk id="28" creationId="{00000000-0000-0000-0000-000000000000}"/>
          </ac:spMkLst>
        </pc:spChg>
        <pc:spChg chg="mod">
          <ac:chgData name="Glover, Philip" userId="fbe088b3-963c-47cc-8e21-83008ad1deb0" providerId="ADAL" clId="{AC136A1C-30F9-4EBC-AD97-CA2D28411CD4}" dt="2019-10-16T17:01:24.968" v="793"/>
          <ac:spMkLst>
            <pc:docMk/>
            <pc:sldMk cId="1184414909" sldId="315"/>
            <ac:spMk id="29" creationId="{00000000-0000-0000-0000-000000000000}"/>
          </ac:spMkLst>
        </pc:spChg>
        <pc:spChg chg="mod">
          <ac:chgData name="Glover, Philip" userId="fbe088b3-963c-47cc-8e21-83008ad1deb0" providerId="ADAL" clId="{AC136A1C-30F9-4EBC-AD97-CA2D28411CD4}" dt="2019-10-16T17:01:56.498" v="796"/>
          <ac:spMkLst>
            <pc:docMk/>
            <pc:sldMk cId="1184414909" sldId="315"/>
            <ac:spMk id="30" creationId="{00000000-0000-0000-0000-000000000000}"/>
          </ac:spMkLst>
        </pc:spChg>
        <pc:spChg chg="mod">
          <ac:chgData name="Glover, Philip" userId="fbe088b3-963c-47cc-8e21-83008ad1deb0" providerId="ADAL" clId="{AC136A1C-30F9-4EBC-AD97-CA2D28411CD4}" dt="2019-10-16T17:02:11.205" v="798"/>
          <ac:spMkLst>
            <pc:docMk/>
            <pc:sldMk cId="1184414909" sldId="315"/>
            <ac:spMk id="31" creationId="{00000000-0000-0000-0000-000000000000}"/>
          </ac:spMkLst>
        </pc:spChg>
        <pc:spChg chg="mod">
          <ac:chgData name="Glover, Philip" userId="fbe088b3-963c-47cc-8e21-83008ad1deb0" providerId="ADAL" clId="{AC136A1C-30F9-4EBC-AD97-CA2D28411CD4}" dt="2019-10-16T17:02:18.526" v="799"/>
          <ac:spMkLst>
            <pc:docMk/>
            <pc:sldMk cId="1184414909" sldId="315"/>
            <ac:spMk id="32" creationId="{00000000-0000-0000-0000-000000000000}"/>
          </ac:spMkLst>
        </pc:spChg>
        <pc:spChg chg="mod">
          <ac:chgData name="Glover, Philip" userId="fbe088b3-963c-47cc-8e21-83008ad1deb0" providerId="ADAL" clId="{AC136A1C-30F9-4EBC-AD97-CA2D28411CD4}" dt="2019-10-16T17:02:04.709" v="797"/>
          <ac:spMkLst>
            <pc:docMk/>
            <pc:sldMk cId="1184414909" sldId="315"/>
            <ac:spMk id="33" creationId="{00000000-0000-0000-0000-000000000000}"/>
          </ac:spMkLst>
        </pc:spChg>
        <pc:spChg chg="mod">
          <ac:chgData name="Glover, Philip" userId="fbe088b3-963c-47cc-8e21-83008ad1deb0" providerId="ADAL" clId="{AC136A1C-30F9-4EBC-AD97-CA2D28411CD4}" dt="2019-10-16T17:01:49.996" v="795"/>
          <ac:spMkLst>
            <pc:docMk/>
            <pc:sldMk cId="1184414909" sldId="315"/>
            <ac:spMk id="34" creationId="{00000000-0000-0000-0000-000000000000}"/>
          </ac:spMkLst>
        </pc:spChg>
        <pc:spChg chg="del">
          <ac:chgData name="Glover, Philip" userId="fbe088b3-963c-47cc-8e21-83008ad1deb0" providerId="ADAL" clId="{AC136A1C-30F9-4EBC-AD97-CA2D28411CD4}" dt="2019-10-16T16:53:45.105" v="755" actId="478"/>
          <ac:spMkLst>
            <pc:docMk/>
            <pc:sldMk cId="1184414909" sldId="315"/>
            <ac:spMk id="40" creationId="{00000000-0000-0000-0000-000000000000}"/>
          </ac:spMkLst>
        </pc:spChg>
      </pc:sldChg>
      <pc:sldChg chg="addSp delSp modSp">
        <pc:chgData name="Glover, Philip" userId="fbe088b3-963c-47cc-8e21-83008ad1deb0" providerId="ADAL" clId="{AC136A1C-30F9-4EBC-AD97-CA2D28411CD4}" dt="2019-10-16T16:29:32.934" v="709" actId="208"/>
        <pc:sldMkLst>
          <pc:docMk/>
          <pc:sldMk cId="1071806912" sldId="316"/>
        </pc:sldMkLst>
        <pc:spChg chg="mod">
          <ac:chgData name="Glover, Philip" userId="fbe088b3-963c-47cc-8e21-83008ad1deb0" providerId="ADAL" clId="{AC136A1C-30F9-4EBC-AD97-CA2D28411CD4}" dt="2019-10-16T16:28:23.636" v="697" actId="6549"/>
          <ac:spMkLst>
            <pc:docMk/>
            <pc:sldMk cId="1071806912" sldId="316"/>
            <ac:spMk id="3" creationId="{00000000-0000-0000-0000-000000000000}"/>
          </ac:spMkLst>
        </pc:spChg>
        <pc:picChg chg="add mod">
          <ac:chgData name="Glover, Philip" userId="fbe088b3-963c-47cc-8e21-83008ad1deb0" providerId="ADAL" clId="{AC136A1C-30F9-4EBC-AD97-CA2D28411CD4}" dt="2019-10-16T16:29:30.646" v="708" actId="208"/>
          <ac:picMkLst>
            <pc:docMk/>
            <pc:sldMk cId="1071806912" sldId="316"/>
            <ac:picMk id="6" creationId="{D14E6369-52EE-4962-9256-3D1DF7153B03}"/>
          </ac:picMkLst>
        </pc:picChg>
        <pc:picChg chg="add mod">
          <ac:chgData name="Glover, Philip" userId="fbe088b3-963c-47cc-8e21-83008ad1deb0" providerId="ADAL" clId="{AC136A1C-30F9-4EBC-AD97-CA2D28411CD4}" dt="2019-10-16T16:29:32.934" v="709" actId="208"/>
          <ac:picMkLst>
            <pc:docMk/>
            <pc:sldMk cId="1071806912" sldId="316"/>
            <ac:picMk id="7" creationId="{6AA5C688-86FB-4188-B260-09B8EB6F4A75}"/>
          </ac:picMkLst>
        </pc:picChg>
        <pc:picChg chg="del">
          <ac:chgData name="Glover, Philip" userId="fbe088b3-963c-47cc-8e21-83008ad1deb0" providerId="ADAL" clId="{AC136A1C-30F9-4EBC-AD97-CA2D28411CD4}" dt="2019-10-16T16:23:23.110" v="658" actId="478"/>
          <ac:picMkLst>
            <pc:docMk/>
            <pc:sldMk cId="1071806912" sldId="316"/>
            <ac:picMk id="1026" creationId="{00000000-0000-0000-0000-000000000000}"/>
          </ac:picMkLst>
        </pc:picChg>
        <pc:picChg chg="del">
          <ac:chgData name="Glover, Philip" userId="fbe088b3-963c-47cc-8e21-83008ad1deb0" providerId="ADAL" clId="{AC136A1C-30F9-4EBC-AD97-CA2D28411CD4}" dt="2019-10-16T16:23:24.054" v="659" actId="478"/>
          <ac:picMkLst>
            <pc:docMk/>
            <pc:sldMk cId="1071806912" sldId="316"/>
            <ac:picMk id="1027" creationId="{00000000-0000-0000-0000-000000000000}"/>
          </ac:picMkLst>
        </pc:picChg>
      </pc:sldChg>
      <pc:sldChg chg="addSp delSp modSp ord">
        <pc:chgData name="Glover, Philip" userId="fbe088b3-963c-47cc-8e21-83008ad1deb0" providerId="ADAL" clId="{AC136A1C-30F9-4EBC-AD97-CA2D28411CD4}" dt="2019-10-16T17:09:07.628" v="812" actId="14100"/>
        <pc:sldMkLst>
          <pc:docMk/>
          <pc:sldMk cId="2275390007" sldId="320"/>
        </pc:sldMkLst>
        <pc:spChg chg="mod">
          <ac:chgData name="Glover, Philip" userId="fbe088b3-963c-47cc-8e21-83008ad1deb0" providerId="ADAL" clId="{AC136A1C-30F9-4EBC-AD97-CA2D28411CD4}" dt="2019-10-16T16:24:30.082" v="666" actId="20577"/>
          <ac:spMkLst>
            <pc:docMk/>
            <pc:sldMk cId="2275390007" sldId="320"/>
            <ac:spMk id="3" creationId="{00000000-0000-0000-0000-000000000000}"/>
          </ac:spMkLst>
        </pc:spChg>
        <pc:picChg chg="add mod">
          <ac:chgData name="Glover, Philip" userId="fbe088b3-963c-47cc-8e21-83008ad1deb0" providerId="ADAL" clId="{AC136A1C-30F9-4EBC-AD97-CA2D28411CD4}" dt="2019-10-16T17:09:07.628" v="812" actId="14100"/>
          <ac:picMkLst>
            <pc:docMk/>
            <pc:sldMk cId="2275390007" sldId="320"/>
            <ac:picMk id="4" creationId="{81FF7732-D807-47B1-ADF1-C716216699B5}"/>
          </ac:picMkLst>
        </pc:picChg>
        <pc:picChg chg="del">
          <ac:chgData name="Glover, Philip" userId="fbe088b3-963c-47cc-8e21-83008ad1deb0" providerId="ADAL" clId="{AC136A1C-30F9-4EBC-AD97-CA2D28411CD4}" dt="2019-10-16T16:24:11.019" v="664" actId="478"/>
          <ac:picMkLst>
            <pc:docMk/>
            <pc:sldMk cId="2275390007" sldId="320"/>
            <ac:picMk id="4099" creationId="{00000000-0000-0000-0000-000000000000}"/>
          </ac:picMkLst>
        </pc:picChg>
      </pc:sldChg>
      <pc:sldChg chg="addSp delSp modSp">
        <pc:chgData name="Glover, Philip" userId="fbe088b3-963c-47cc-8e21-83008ad1deb0" providerId="ADAL" clId="{AC136A1C-30F9-4EBC-AD97-CA2D28411CD4}" dt="2019-10-16T17:15:04.386" v="842" actId="14100"/>
        <pc:sldMkLst>
          <pc:docMk/>
          <pc:sldMk cId="1748944960" sldId="322"/>
        </pc:sldMkLst>
        <pc:spChg chg="mod">
          <ac:chgData name="Glover, Philip" userId="fbe088b3-963c-47cc-8e21-83008ad1deb0" providerId="ADAL" clId="{AC136A1C-30F9-4EBC-AD97-CA2D28411CD4}" dt="2019-10-16T16:25:48.657" v="676" actId="20577"/>
          <ac:spMkLst>
            <pc:docMk/>
            <pc:sldMk cId="1748944960" sldId="322"/>
            <ac:spMk id="3" creationId="{00000000-0000-0000-0000-000000000000}"/>
          </ac:spMkLst>
        </pc:spChg>
        <pc:picChg chg="add mod">
          <ac:chgData name="Glover, Philip" userId="fbe088b3-963c-47cc-8e21-83008ad1deb0" providerId="ADAL" clId="{AC136A1C-30F9-4EBC-AD97-CA2D28411CD4}" dt="2019-10-16T17:15:04.386" v="842" actId="14100"/>
          <ac:picMkLst>
            <pc:docMk/>
            <pc:sldMk cId="1748944960" sldId="322"/>
            <ac:picMk id="4" creationId="{3BDCA1BA-0A14-4550-A28F-36522A041408}"/>
          </ac:picMkLst>
        </pc:picChg>
        <pc:picChg chg="del">
          <ac:chgData name="Glover, Philip" userId="fbe088b3-963c-47cc-8e21-83008ad1deb0" providerId="ADAL" clId="{AC136A1C-30F9-4EBC-AD97-CA2D28411CD4}" dt="2019-10-16T16:25:50.245" v="677" actId="478"/>
          <ac:picMkLst>
            <pc:docMk/>
            <pc:sldMk cId="1748944960" sldId="322"/>
            <ac:picMk id="6146" creationId="{00000000-0000-0000-0000-000000000000}"/>
          </ac:picMkLst>
        </pc:picChg>
      </pc:sldChg>
      <pc:sldChg chg="addSp delSp modSp">
        <pc:chgData name="Glover, Philip" userId="fbe088b3-963c-47cc-8e21-83008ad1deb0" providerId="ADAL" clId="{AC136A1C-30F9-4EBC-AD97-CA2D28411CD4}" dt="2019-10-16T16:39:52.899" v="725" actId="1076"/>
        <pc:sldMkLst>
          <pc:docMk/>
          <pc:sldMk cId="2603823533" sldId="323"/>
        </pc:sldMkLst>
        <pc:spChg chg="mod">
          <ac:chgData name="Glover, Philip" userId="fbe088b3-963c-47cc-8e21-83008ad1deb0" providerId="ADAL" clId="{AC136A1C-30F9-4EBC-AD97-CA2D28411CD4}" dt="2019-10-16T16:39:44.936" v="724" actId="121"/>
          <ac:spMkLst>
            <pc:docMk/>
            <pc:sldMk cId="2603823533" sldId="323"/>
            <ac:spMk id="3" creationId="{00000000-0000-0000-0000-000000000000}"/>
          </ac:spMkLst>
        </pc:spChg>
        <pc:picChg chg="del">
          <ac:chgData name="Glover, Philip" userId="fbe088b3-963c-47cc-8e21-83008ad1deb0" providerId="ADAL" clId="{AC136A1C-30F9-4EBC-AD97-CA2D28411CD4}" dt="2019-10-16T16:26:02.261" v="681" actId="478"/>
          <ac:picMkLst>
            <pc:docMk/>
            <pc:sldMk cId="2603823533" sldId="323"/>
            <ac:picMk id="6" creationId="{00000000-0000-0000-0000-000000000000}"/>
          </ac:picMkLst>
        </pc:picChg>
        <pc:picChg chg="add mod">
          <ac:chgData name="Glover, Philip" userId="fbe088b3-963c-47cc-8e21-83008ad1deb0" providerId="ADAL" clId="{AC136A1C-30F9-4EBC-AD97-CA2D28411CD4}" dt="2019-10-16T16:39:38.932" v="723" actId="1076"/>
          <ac:picMkLst>
            <pc:docMk/>
            <pc:sldMk cId="2603823533" sldId="323"/>
            <ac:picMk id="7" creationId="{9896D60D-538A-4E5E-B1DC-283EA7B9A58D}"/>
          </ac:picMkLst>
        </pc:picChg>
        <pc:picChg chg="add mod">
          <ac:chgData name="Glover, Philip" userId="fbe088b3-963c-47cc-8e21-83008ad1deb0" providerId="ADAL" clId="{AC136A1C-30F9-4EBC-AD97-CA2D28411CD4}" dt="2019-10-16T16:39:52.899" v="725" actId="1076"/>
          <ac:picMkLst>
            <pc:docMk/>
            <pc:sldMk cId="2603823533" sldId="323"/>
            <ac:picMk id="8" creationId="{DC4EBDC8-035E-4531-9711-3D496AA7F1FE}"/>
          </ac:picMkLst>
        </pc:picChg>
        <pc:picChg chg="del">
          <ac:chgData name="Glover, Philip" userId="fbe088b3-963c-47cc-8e21-83008ad1deb0" providerId="ADAL" clId="{AC136A1C-30F9-4EBC-AD97-CA2D28411CD4}" dt="2019-10-16T16:26:01.431" v="680" actId="478"/>
          <ac:picMkLst>
            <pc:docMk/>
            <pc:sldMk cId="2603823533" sldId="323"/>
            <ac:picMk id="5122" creationId="{00000000-0000-0000-0000-000000000000}"/>
          </ac:picMkLst>
        </pc:picChg>
      </pc:sldChg>
      <pc:sldChg chg="addSp modSp add ord">
        <pc:chgData name="Glover, Philip" userId="fbe088b3-963c-47cc-8e21-83008ad1deb0" providerId="ADAL" clId="{AC136A1C-30F9-4EBC-AD97-CA2D28411CD4}" dt="2019-10-16T17:16:09.558" v="845" actId="1076"/>
        <pc:sldMkLst>
          <pc:docMk/>
          <pc:sldMk cId="1613962239" sldId="324"/>
        </pc:sldMkLst>
        <pc:spChg chg="mod">
          <ac:chgData name="Glover, Philip" userId="fbe088b3-963c-47cc-8e21-83008ad1deb0" providerId="ADAL" clId="{AC136A1C-30F9-4EBC-AD97-CA2D28411CD4}" dt="2019-10-16T16:27:13.847" v="692" actId="20577"/>
          <ac:spMkLst>
            <pc:docMk/>
            <pc:sldMk cId="1613962239" sldId="324"/>
            <ac:spMk id="3" creationId="{00000000-0000-0000-0000-000000000000}"/>
          </ac:spMkLst>
        </pc:spChg>
        <pc:picChg chg="add mod">
          <ac:chgData name="Glover, Philip" userId="fbe088b3-963c-47cc-8e21-83008ad1deb0" providerId="ADAL" clId="{AC136A1C-30F9-4EBC-AD97-CA2D28411CD4}" dt="2019-10-16T17:16:09.558" v="845" actId="1076"/>
          <ac:picMkLst>
            <pc:docMk/>
            <pc:sldMk cId="1613962239" sldId="324"/>
            <ac:picMk id="4" creationId="{9372CC6F-3245-42DC-9977-30A43784A569}"/>
          </ac:picMkLst>
        </pc:picChg>
      </pc:sldChg>
      <pc:sldChg chg="addSp modSp add ord">
        <pc:chgData name="Glover, Philip" userId="fbe088b3-963c-47cc-8e21-83008ad1deb0" providerId="ADAL" clId="{AC136A1C-30F9-4EBC-AD97-CA2D28411CD4}" dt="2019-10-16T16:52:05.903" v="747" actId="1076"/>
        <pc:sldMkLst>
          <pc:docMk/>
          <pc:sldMk cId="993392609" sldId="325"/>
        </pc:sldMkLst>
        <pc:spChg chg="mod">
          <ac:chgData name="Glover, Philip" userId="fbe088b3-963c-47cc-8e21-83008ad1deb0" providerId="ADAL" clId="{AC136A1C-30F9-4EBC-AD97-CA2D28411CD4}" dt="2019-10-16T16:51:54.116" v="745" actId="121"/>
          <ac:spMkLst>
            <pc:docMk/>
            <pc:sldMk cId="993392609" sldId="325"/>
            <ac:spMk id="3" creationId="{00000000-0000-0000-0000-000000000000}"/>
          </ac:spMkLst>
        </pc:spChg>
        <pc:picChg chg="add mod modCrop">
          <ac:chgData name="Glover, Philip" userId="fbe088b3-963c-47cc-8e21-83008ad1deb0" providerId="ADAL" clId="{AC136A1C-30F9-4EBC-AD97-CA2D28411CD4}" dt="2019-10-16T16:52:05.903" v="747" actId="1076"/>
          <ac:picMkLst>
            <pc:docMk/>
            <pc:sldMk cId="993392609" sldId="325"/>
            <ac:picMk id="4" creationId="{74BA43F0-3DF7-44CD-A0AC-0F22BE333CAF}"/>
          </ac:picMkLst>
        </pc:picChg>
        <pc:picChg chg="add mod modCrop">
          <ac:chgData name="Glover, Philip" userId="fbe088b3-963c-47cc-8e21-83008ad1deb0" providerId="ADAL" clId="{AC136A1C-30F9-4EBC-AD97-CA2D28411CD4}" dt="2019-10-16T16:51:44.503" v="744" actId="1076"/>
          <ac:picMkLst>
            <pc:docMk/>
            <pc:sldMk cId="993392609" sldId="325"/>
            <ac:picMk id="5" creationId="{4D37BBE7-DF7C-46A3-97EA-3B8ED3A36BFF}"/>
          </ac:picMkLst>
        </pc:picChg>
      </pc:sldChg>
    </pc:docChg>
  </pc:docChgLst>
  <pc:docChgLst>
    <pc:chgData name="Roberts, Matthew" userId="21d5eba2-e397-42e3-b2c8-ebad369a28a5" providerId="ADAL" clId="{B6330C85-6052-4E2A-B609-FE75E9EB0916}"/>
    <pc:docChg chg="modNotesMaster">
      <pc:chgData name="Roberts, Matthew" userId="21d5eba2-e397-42e3-b2c8-ebad369a28a5" providerId="ADAL" clId="{B6330C85-6052-4E2A-B609-FE75E9EB0916}" dt="2019-11-13T14:42:19.987" v="0"/>
      <pc:docMkLst>
        <pc:docMk/>
      </pc:docMkLst>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1333581-9709-4744-951C-ACEFFD2B2182}" type="datetimeFigureOut">
              <a:rPr lang="en-GB" smtClean="0"/>
              <a:t>13/11/2019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1" y="4716464"/>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1"/>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1"/>
            <a:ext cx="2946400" cy="496888"/>
          </a:xfrm>
          <a:prstGeom prst="rect">
            <a:avLst/>
          </a:prstGeom>
        </p:spPr>
        <p:txBody>
          <a:bodyPr vert="horz" lIns="91440" tIns="45720" rIns="91440" bIns="45720" rtlCol="0" anchor="b"/>
          <a:lstStyle>
            <a:lvl1pPr algn="r">
              <a:defRPr sz="1200"/>
            </a:lvl1pPr>
          </a:lstStyle>
          <a:p>
            <a:fld id="{CAF9DCF4-537F-4EB2-B888-D45C6C13859D}" type="slidenum">
              <a:rPr lang="en-GB" smtClean="0"/>
              <a:t>‹#›</a:t>
            </a:fld>
            <a:endParaRPr lang="en-GB"/>
          </a:p>
        </p:txBody>
      </p:sp>
    </p:spTree>
    <p:extLst>
      <p:ext uri="{BB962C8B-B14F-4D97-AF65-F5344CB8AC3E}">
        <p14:creationId xmlns:p14="http://schemas.microsoft.com/office/powerpoint/2010/main" val="4291480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AF9DCF4-537F-4EB2-B888-D45C6C13859D}" type="slidenum">
              <a:rPr lang="en-GB" smtClean="0"/>
              <a:t>12</a:t>
            </a:fld>
            <a:endParaRPr lang="en-GB"/>
          </a:p>
        </p:txBody>
      </p:sp>
    </p:spTree>
    <p:extLst>
      <p:ext uri="{BB962C8B-B14F-4D97-AF65-F5344CB8AC3E}">
        <p14:creationId xmlns:p14="http://schemas.microsoft.com/office/powerpoint/2010/main" val="3859058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F9DCF4-537F-4EB2-B888-D45C6C13859D}" type="slidenum">
              <a:rPr lang="en-GB" smtClean="0"/>
              <a:t>16</a:t>
            </a:fld>
            <a:endParaRPr lang="en-GB"/>
          </a:p>
        </p:txBody>
      </p:sp>
    </p:spTree>
    <p:extLst>
      <p:ext uri="{BB962C8B-B14F-4D97-AF65-F5344CB8AC3E}">
        <p14:creationId xmlns:p14="http://schemas.microsoft.com/office/powerpoint/2010/main" val="3354715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a:t>
            </a:r>
            <a:r>
              <a:rPr lang="en-GB"/>
              <a:t>less scaffolding</a:t>
            </a:r>
            <a:endParaRPr lang="en-GB" dirty="0"/>
          </a:p>
          <a:p>
            <a:r>
              <a:rPr lang="en-GB" dirty="0"/>
              <a:t>Include design and evaluate</a:t>
            </a:r>
          </a:p>
        </p:txBody>
      </p:sp>
      <p:sp>
        <p:nvSpPr>
          <p:cNvPr id="4" name="Slide Number Placeholder 3"/>
          <p:cNvSpPr>
            <a:spLocks noGrp="1"/>
          </p:cNvSpPr>
          <p:nvPr>
            <p:ph type="sldNum" sz="quarter" idx="10"/>
          </p:nvPr>
        </p:nvSpPr>
        <p:spPr/>
        <p:txBody>
          <a:bodyPr/>
          <a:lstStyle/>
          <a:p>
            <a:fld id="{CAF9DCF4-537F-4EB2-B888-D45C6C13859D}" type="slidenum">
              <a:rPr lang="en-GB" smtClean="0"/>
              <a:t>28</a:t>
            </a:fld>
            <a:endParaRPr lang="en-GB"/>
          </a:p>
        </p:txBody>
      </p:sp>
    </p:spTree>
    <p:extLst>
      <p:ext uri="{BB962C8B-B14F-4D97-AF65-F5344CB8AC3E}">
        <p14:creationId xmlns:p14="http://schemas.microsoft.com/office/powerpoint/2010/main" val="13193852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oer.wjec.co.uk/" TargetMode="External"/><Relationship Id="rId2" Type="http://schemas.openxmlformats.org/officeDocument/2006/relationships/hyperlink" Target="http://resources.wjec.co.uk/" TargetMode="External"/><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pic>
        <p:nvPicPr>
          <p:cNvPr id="3" name="Eduqas_Powerpoint_Templates_for PPT-1.psd"/>
          <p:cNvPicPr>
            <a:picLocks noChangeAspect="1"/>
          </p:cNvPicPr>
          <p:nvPr userDrawn="1"/>
        </p:nvPicPr>
        <p:blipFill rotWithShape="1">
          <a:blip r:embed="rId2">
            <a:extLst>
              <a:ext uri="{28A0092B-C50C-407E-A947-70E740481C1C}">
                <a14:useLocalDpi xmlns:a14="http://schemas.microsoft.com/office/drawing/2010/main" val="0"/>
              </a:ext>
            </a:extLst>
          </a:blip>
          <a:srcRect b="15844"/>
          <a:stretch/>
        </p:blipFill>
        <p:spPr>
          <a:xfrm>
            <a:off x="0" y="0"/>
            <a:ext cx="9144000" cy="5771408"/>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81456" y="5915809"/>
            <a:ext cx="1413162" cy="729052"/>
          </a:xfrm>
          <a:prstGeom prst="rect">
            <a:avLst/>
          </a:prstGeom>
        </p:spPr>
      </p:pic>
      <p:sp>
        <p:nvSpPr>
          <p:cNvPr id="6" name="Text Placeholder 5"/>
          <p:cNvSpPr>
            <a:spLocks noGrp="1"/>
          </p:cNvSpPr>
          <p:nvPr>
            <p:ph type="body" sz="quarter" idx="10" hasCustomPrompt="1"/>
          </p:nvPr>
        </p:nvSpPr>
        <p:spPr>
          <a:xfrm>
            <a:off x="225404" y="795467"/>
            <a:ext cx="8669214" cy="808038"/>
          </a:xfrm>
        </p:spPr>
        <p:txBody>
          <a:bodyPr>
            <a:noAutofit/>
          </a:bodyPr>
          <a:lstStyle>
            <a:lvl1pPr>
              <a:defRPr sz="4400" b="1" baseline="0">
                <a:solidFill>
                  <a:schemeClr val="bg1"/>
                </a:solidFill>
              </a:defRPr>
            </a:lvl1pPr>
            <a:lvl2pPr>
              <a:defRPr sz="4400"/>
            </a:lvl2pPr>
            <a:lvl3pPr>
              <a:defRPr sz="4400"/>
            </a:lvl3pPr>
            <a:lvl4pPr>
              <a:defRPr sz="4400"/>
            </a:lvl4pPr>
            <a:lvl5pPr>
              <a:defRPr sz="4400"/>
            </a:lvl5pPr>
          </a:lstStyle>
          <a:p>
            <a:pPr lvl="0"/>
            <a:r>
              <a:rPr lang="en-GB" dirty="0"/>
              <a:t>Level, Subject</a:t>
            </a:r>
          </a:p>
        </p:txBody>
      </p:sp>
      <p:sp>
        <p:nvSpPr>
          <p:cNvPr id="7" name="Text Placeholder 5"/>
          <p:cNvSpPr>
            <a:spLocks noGrp="1"/>
          </p:cNvSpPr>
          <p:nvPr>
            <p:ph type="body" sz="quarter" idx="11" hasCustomPrompt="1"/>
          </p:nvPr>
        </p:nvSpPr>
        <p:spPr>
          <a:xfrm>
            <a:off x="211548" y="4296741"/>
            <a:ext cx="2792906" cy="1011529"/>
          </a:xfrm>
        </p:spPr>
        <p:txBody>
          <a:bodyPr>
            <a:noAutofit/>
          </a:bodyPr>
          <a:lstStyle>
            <a:lvl1pPr>
              <a:defRPr sz="2800" baseline="0">
                <a:solidFill>
                  <a:schemeClr val="bg1"/>
                </a:solidFill>
              </a:defRPr>
            </a:lvl1pPr>
            <a:lvl2pPr>
              <a:defRPr sz="4400"/>
            </a:lvl2pPr>
            <a:lvl3pPr>
              <a:defRPr sz="4400"/>
            </a:lvl3pPr>
            <a:lvl4pPr>
              <a:defRPr sz="4400"/>
            </a:lvl4pPr>
            <a:lvl5pPr>
              <a:defRPr sz="4400"/>
            </a:lvl5pPr>
          </a:lstStyle>
          <a:p>
            <a:pPr lvl="0"/>
            <a:r>
              <a:rPr lang="en-GB" dirty="0"/>
              <a:t>Presenter name and remit</a:t>
            </a:r>
          </a:p>
        </p:txBody>
      </p:sp>
      <p:sp>
        <p:nvSpPr>
          <p:cNvPr id="9" name="Text Placeholder 5"/>
          <p:cNvSpPr>
            <a:spLocks noGrp="1"/>
          </p:cNvSpPr>
          <p:nvPr>
            <p:ph type="body" sz="quarter" idx="12" hasCustomPrompt="1"/>
          </p:nvPr>
        </p:nvSpPr>
        <p:spPr>
          <a:xfrm>
            <a:off x="284778" y="174845"/>
            <a:ext cx="2719676" cy="395171"/>
          </a:xfrm>
          <a:solidFill>
            <a:schemeClr val="bg1"/>
          </a:solidFill>
        </p:spPr>
        <p:txBody>
          <a:bodyPr>
            <a:noAutofit/>
          </a:bodyPr>
          <a:lstStyle>
            <a:lvl1pPr>
              <a:defRPr sz="1800" baseline="0">
                <a:solidFill>
                  <a:schemeClr val="tx1"/>
                </a:solidFill>
              </a:defRPr>
            </a:lvl1pPr>
            <a:lvl2pPr>
              <a:defRPr sz="4400"/>
            </a:lvl2pPr>
            <a:lvl3pPr>
              <a:defRPr sz="4400"/>
            </a:lvl3pPr>
            <a:lvl4pPr>
              <a:defRPr sz="4400"/>
            </a:lvl4pPr>
            <a:lvl5pPr>
              <a:defRPr sz="4400"/>
            </a:lvl5pPr>
          </a:lstStyle>
          <a:p>
            <a:pPr lvl="0"/>
            <a:r>
              <a:rPr lang="en-GB" dirty="0"/>
              <a:t>Academic period</a:t>
            </a:r>
          </a:p>
        </p:txBody>
      </p:sp>
    </p:spTree>
    <p:extLst>
      <p:ext uri="{BB962C8B-B14F-4D97-AF65-F5344CB8AC3E}">
        <p14:creationId xmlns:p14="http://schemas.microsoft.com/office/powerpoint/2010/main" val="1133322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67544" y="0"/>
            <a:ext cx="7576456" cy="908720"/>
          </a:xfrm>
        </p:spPr>
        <p:txBody>
          <a:bodyPr/>
          <a:lstStyle>
            <a:lvl1pPr algn="ctr">
              <a:defRPr b="1">
                <a:solidFill>
                  <a:schemeClr val="bg1"/>
                </a:solidFill>
              </a:defRPr>
            </a:lvl1pPr>
          </a:lstStyle>
          <a:p>
            <a:r>
              <a:rPr lang="en-US" dirty="0"/>
              <a:t>Arial font size 32</a:t>
            </a:r>
            <a:endParaRPr lang="en-GB" dirty="0"/>
          </a:p>
        </p:txBody>
      </p:sp>
      <p:sp>
        <p:nvSpPr>
          <p:cNvPr id="9" name="Text Placeholder 8"/>
          <p:cNvSpPr>
            <a:spLocks noGrp="1"/>
          </p:cNvSpPr>
          <p:nvPr>
            <p:ph type="body" sz="quarter" idx="10" hasCustomPrompt="1"/>
          </p:nvPr>
        </p:nvSpPr>
        <p:spPr>
          <a:xfrm>
            <a:off x="284305" y="1341872"/>
            <a:ext cx="4632079" cy="724436"/>
          </a:xfrm>
        </p:spPr>
        <p:txBody>
          <a:bodyPr>
            <a:noAutofit/>
          </a:bodyPr>
          <a:lstStyle>
            <a:lvl1pPr>
              <a:defRPr sz="2800" b="1"/>
            </a:lvl1pPr>
            <a:lvl2pPr>
              <a:defRPr sz="2800"/>
            </a:lvl2pPr>
            <a:lvl3pPr>
              <a:defRPr sz="2800"/>
            </a:lvl3pPr>
            <a:lvl4pPr>
              <a:defRPr sz="2800"/>
            </a:lvl4pPr>
            <a:lvl5pPr>
              <a:defRPr sz="2800"/>
            </a:lvl5pPr>
          </a:lstStyle>
          <a:p>
            <a:pPr lvl="0"/>
            <a:r>
              <a:rPr lang="en-US" dirty="0"/>
              <a:t>Arial font size 28</a:t>
            </a:r>
          </a:p>
        </p:txBody>
      </p:sp>
      <p:sp>
        <p:nvSpPr>
          <p:cNvPr id="11" name="Text Placeholder 10"/>
          <p:cNvSpPr>
            <a:spLocks noGrp="1"/>
          </p:cNvSpPr>
          <p:nvPr>
            <p:ph type="body" sz="quarter" idx="11" hasCustomPrompt="1"/>
          </p:nvPr>
        </p:nvSpPr>
        <p:spPr>
          <a:xfrm>
            <a:off x="284163" y="2398713"/>
            <a:ext cx="8634206" cy="4227718"/>
          </a:xfrm>
          <a:solidFill>
            <a:schemeClr val="accent6">
              <a:lumMod val="20000"/>
              <a:lumOff val="80000"/>
            </a:schemeClr>
          </a:solidFill>
        </p:spPr>
        <p:txBody>
          <a:bodyPr>
            <a:normAutofit/>
          </a:bodyPr>
          <a:lstStyle>
            <a:lvl1pPr>
              <a:defRPr sz="2400"/>
            </a:lvl1pPr>
            <a:lvl2pPr>
              <a:defRPr sz="2400"/>
            </a:lvl2pPr>
            <a:lvl3pPr>
              <a:defRPr sz="2400"/>
            </a:lvl3pPr>
            <a:lvl4pPr>
              <a:defRPr sz="2400"/>
            </a:lvl4pPr>
            <a:lvl5pPr>
              <a:defRPr sz="2400"/>
            </a:lvl5pPr>
          </a:lstStyle>
          <a:p>
            <a:pPr lvl="0"/>
            <a:r>
              <a:rPr lang="en-US" dirty="0"/>
              <a:t>Click to edit font (min) size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67533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amp;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67544" y="0"/>
            <a:ext cx="7576456" cy="908720"/>
          </a:xfrm>
        </p:spPr>
        <p:txBody>
          <a:bodyPr/>
          <a:lstStyle>
            <a:lvl1pPr algn="ctr">
              <a:defRPr b="1">
                <a:solidFill>
                  <a:schemeClr val="bg1"/>
                </a:solidFill>
              </a:defRPr>
            </a:lvl1pPr>
          </a:lstStyle>
          <a:p>
            <a:r>
              <a:rPr lang="en-US" dirty="0"/>
              <a:t>Arial font size 32</a:t>
            </a:r>
            <a:endParaRPr lang="en-GB" dirty="0"/>
          </a:p>
        </p:txBody>
      </p:sp>
      <p:sp>
        <p:nvSpPr>
          <p:cNvPr id="9" name="Text Placeholder 8"/>
          <p:cNvSpPr>
            <a:spLocks noGrp="1"/>
          </p:cNvSpPr>
          <p:nvPr>
            <p:ph type="body" sz="quarter" idx="10" hasCustomPrompt="1"/>
          </p:nvPr>
        </p:nvSpPr>
        <p:spPr>
          <a:xfrm>
            <a:off x="284305" y="1341872"/>
            <a:ext cx="4632079" cy="724436"/>
          </a:xfrm>
        </p:spPr>
        <p:txBody>
          <a:bodyPr>
            <a:noAutofit/>
          </a:bodyPr>
          <a:lstStyle>
            <a:lvl1pPr>
              <a:defRPr sz="2800" b="1"/>
            </a:lvl1pPr>
            <a:lvl2pPr>
              <a:defRPr sz="2800"/>
            </a:lvl2pPr>
            <a:lvl3pPr>
              <a:defRPr sz="2800"/>
            </a:lvl3pPr>
            <a:lvl4pPr marL="1371600" indent="0">
              <a:buNone/>
              <a:defRPr sz="2800"/>
            </a:lvl4pPr>
            <a:lvl5pPr>
              <a:defRPr sz="2800"/>
            </a:lvl5pPr>
          </a:lstStyle>
          <a:p>
            <a:pPr lvl="0"/>
            <a:r>
              <a:rPr lang="en-US" dirty="0"/>
              <a:t>Click to edit subtitle</a:t>
            </a:r>
          </a:p>
        </p:txBody>
      </p:sp>
      <p:sp>
        <p:nvSpPr>
          <p:cNvPr id="4" name="Picture Placeholder 3"/>
          <p:cNvSpPr>
            <a:spLocks noGrp="1"/>
          </p:cNvSpPr>
          <p:nvPr>
            <p:ph type="pic" sz="quarter" idx="11"/>
          </p:nvPr>
        </p:nvSpPr>
        <p:spPr>
          <a:xfrm>
            <a:off x="5058886" y="2826781"/>
            <a:ext cx="3811691" cy="3609645"/>
          </a:xfrm>
        </p:spPr>
        <p:txBody>
          <a:bodyPr/>
          <a:lstStyle/>
          <a:p>
            <a:endParaRPr lang="en-GB"/>
          </a:p>
        </p:txBody>
      </p:sp>
      <p:sp>
        <p:nvSpPr>
          <p:cNvPr id="6" name="Text Placeholder 5"/>
          <p:cNvSpPr>
            <a:spLocks noGrp="1"/>
          </p:cNvSpPr>
          <p:nvPr>
            <p:ph type="body" sz="quarter" idx="12" hasCustomPrompt="1"/>
          </p:nvPr>
        </p:nvSpPr>
        <p:spPr>
          <a:xfrm>
            <a:off x="284305" y="2827338"/>
            <a:ext cx="4632184" cy="3608387"/>
          </a:xfrm>
          <a:solidFill>
            <a:schemeClr val="accent6">
              <a:lumMod val="20000"/>
              <a:lumOff val="80000"/>
            </a:schemeClr>
          </a:solidFill>
        </p:spPr>
        <p:txBody>
          <a:bodyPr>
            <a:normAutofit/>
          </a:bodyPr>
          <a:lstStyle>
            <a:lvl1pPr>
              <a:defRPr sz="2400"/>
            </a:lvl1pPr>
            <a:lvl2pPr>
              <a:defRPr sz="2400"/>
            </a:lvl2pPr>
            <a:lvl3pPr>
              <a:defRPr sz="2400"/>
            </a:lvl3pPr>
            <a:lvl4pPr>
              <a:defRPr sz="2400"/>
            </a:lvl4pPr>
            <a:lvl5pPr>
              <a:defRPr sz="2400"/>
            </a:lvl5pPr>
          </a:lstStyle>
          <a:p>
            <a:pPr lvl="0"/>
            <a:r>
              <a:rPr lang="en-US" dirty="0"/>
              <a:t>Click to edit font (min) size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83770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67544" y="0"/>
            <a:ext cx="7576456" cy="908720"/>
          </a:xfrm>
        </p:spPr>
        <p:txBody>
          <a:bodyPr/>
          <a:lstStyle>
            <a:lvl1pPr algn="ctr">
              <a:defRPr b="1">
                <a:solidFill>
                  <a:schemeClr val="bg1"/>
                </a:solidFill>
              </a:defRPr>
            </a:lvl1pPr>
          </a:lstStyle>
          <a:p>
            <a:r>
              <a:rPr lang="en-US" dirty="0"/>
              <a:t>Arial font size 32</a:t>
            </a:r>
            <a:endParaRPr lang="en-GB" dirty="0"/>
          </a:p>
        </p:txBody>
      </p:sp>
    </p:spTree>
    <p:extLst>
      <p:ext uri="{BB962C8B-B14F-4D97-AF65-F5344CB8AC3E}">
        <p14:creationId xmlns:p14="http://schemas.microsoft.com/office/powerpoint/2010/main" val="649494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67544" y="0"/>
            <a:ext cx="7576456" cy="908720"/>
          </a:xfrm>
        </p:spPr>
        <p:txBody>
          <a:bodyPr/>
          <a:lstStyle>
            <a:lvl1pPr algn="ctr">
              <a:defRPr>
                <a:solidFill>
                  <a:schemeClr val="bg1"/>
                </a:solidFill>
              </a:defRPr>
            </a:lvl1pPr>
          </a:lstStyle>
          <a:p>
            <a:r>
              <a:rPr lang="en-US" dirty="0"/>
              <a:t>Arial font size 32</a:t>
            </a:r>
            <a:endParaRPr lang="en-GB" dirty="0"/>
          </a:p>
        </p:txBody>
      </p:sp>
      <p:sp>
        <p:nvSpPr>
          <p:cNvPr id="3" name="Rectangle 2"/>
          <p:cNvSpPr/>
          <p:nvPr userDrawn="1"/>
        </p:nvSpPr>
        <p:spPr>
          <a:xfrm>
            <a:off x="0"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30603" y="6355649"/>
            <a:ext cx="575892" cy="297103"/>
          </a:xfrm>
          <a:prstGeom prst="rect">
            <a:avLst/>
          </a:prstGeom>
        </p:spPr>
      </p:pic>
      <p:sp>
        <p:nvSpPr>
          <p:cNvPr id="6" name="Text Placeholder 5"/>
          <p:cNvSpPr>
            <a:spLocks noGrp="1"/>
          </p:cNvSpPr>
          <p:nvPr>
            <p:ph type="body" sz="quarter" idx="10" hasCustomPrompt="1"/>
          </p:nvPr>
        </p:nvSpPr>
        <p:spPr>
          <a:xfrm>
            <a:off x="866775" y="641350"/>
            <a:ext cx="7185025" cy="1139825"/>
          </a:xfrm>
        </p:spPr>
        <p:txBody>
          <a:bodyPr/>
          <a:lstStyle>
            <a:lvl1pPr>
              <a:defRPr baseline="0"/>
            </a:lvl1pPr>
          </a:lstStyle>
          <a:p>
            <a:pPr lvl="0"/>
            <a:r>
              <a:rPr lang="en-US" dirty="0"/>
              <a:t>Use this for slide with full graphics</a:t>
            </a:r>
          </a:p>
        </p:txBody>
      </p:sp>
    </p:spTree>
    <p:extLst>
      <p:ext uri="{BB962C8B-B14F-4D97-AF65-F5344CB8AC3E}">
        <p14:creationId xmlns:p14="http://schemas.microsoft.com/office/powerpoint/2010/main" val="1104921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67544" y="0"/>
            <a:ext cx="7576456" cy="908720"/>
          </a:xfrm>
        </p:spPr>
        <p:txBody>
          <a:bodyPr/>
          <a:lstStyle>
            <a:lvl1pPr algn="ctr">
              <a:defRPr b="1">
                <a:solidFill>
                  <a:schemeClr val="bg1"/>
                </a:solidFill>
              </a:defRPr>
            </a:lvl1pPr>
          </a:lstStyle>
          <a:p>
            <a:r>
              <a:rPr lang="en-US" dirty="0"/>
              <a:t>Arial font size 32</a:t>
            </a:r>
            <a:endParaRPr lang="en-GB" dirty="0"/>
          </a:p>
        </p:txBody>
      </p:sp>
      <p:sp>
        <p:nvSpPr>
          <p:cNvPr id="9" name="Text Placeholder 8"/>
          <p:cNvSpPr>
            <a:spLocks noGrp="1"/>
          </p:cNvSpPr>
          <p:nvPr>
            <p:ph type="body" sz="quarter" idx="10" hasCustomPrompt="1"/>
          </p:nvPr>
        </p:nvSpPr>
        <p:spPr>
          <a:xfrm>
            <a:off x="284305" y="1341872"/>
            <a:ext cx="4632079" cy="724436"/>
          </a:xfrm>
        </p:spPr>
        <p:txBody>
          <a:bodyPr>
            <a:noAutofit/>
          </a:bodyPr>
          <a:lstStyle>
            <a:lvl1pPr>
              <a:defRPr sz="2800" b="1"/>
            </a:lvl1pPr>
            <a:lvl2pPr>
              <a:defRPr sz="2800" b="1"/>
            </a:lvl2pPr>
            <a:lvl3pPr>
              <a:defRPr sz="2800" b="1"/>
            </a:lvl3pPr>
            <a:lvl4pPr>
              <a:defRPr sz="2800" b="1"/>
            </a:lvl4pPr>
            <a:lvl5pPr>
              <a:defRPr sz="2800" b="1"/>
            </a:lvl5pPr>
          </a:lstStyle>
          <a:p>
            <a:pPr lvl="0"/>
            <a:r>
              <a:rPr lang="en-US" dirty="0"/>
              <a:t>Arial font size 28</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able Placeholder 4"/>
          <p:cNvSpPr>
            <a:spLocks noGrp="1"/>
          </p:cNvSpPr>
          <p:nvPr>
            <p:ph type="tbl" sz="quarter" idx="11"/>
          </p:nvPr>
        </p:nvSpPr>
        <p:spPr>
          <a:xfrm>
            <a:off x="284163" y="2255838"/>
            <a:ext cx="8586787" cy="4251325"/>
          </a:xfrm>
        </p:spPr>
        <p:txBody>
          <a:bodyPr/>
          <a:lstStyle/>
          <a:p>
            <a:endParaRPr lang="en-GB"/>
          </a:p>
        </p:txBody>
      </p:sp>
    </p:spTree>
    <p:extLst>
      <p:ext uri="{BB962C8B-B14F-4D97-AF65-F5344CB8AC3E}">
        <p14:creationId xmlns:p14="http://schemas.microsoft.com/office/powerpoint/2010/main" val="649494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sources pag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284304" y="1116247"/>
            <a:ext cx="8539061" cy="724436"/>
          </a:xfrm>
        </p:spPr>
        <p:txBody>
          <a:bodyPr>
            <a:noAutofit/>
          </a:bodyPr>
          <a:lstStyle>
            <a:lvl1pPr>
              <a:defRPr sz="2800"/>
            </a:lvl1pPr>
            <a:lvl2pPr>
              <a:defRPr sz="2800"/>
            </a:lvl2pPr>
            <a:lvl3pPr>
              <a:defRPr sz="2800"/>
            </a:lvl3pPr>
            <a:lvl4pPr marL="1371600" indent="0">
              <a:buNone/>
              <a:defRPr sz="2800"/>
            </a:lvl4pPr>
            <a:lvl5pPr>
              <a:defRPr sz="2800"/>
            </a:lvl5pPr>
          </a:lstStyle>
          <a:p>
            <a:pPr lvl="0"/>
            <a:r>
              <a:rPr lang="en-US" dirty="0"/>
              <a:t>Insert subject page link here of format eduqas.co.uk/qualifications/[mathematics]</a:t>
            </a:r>
          </a:p>
          <a:p>
            <a:pPr lvl="0"/>
            <a:endParaRPr lang="en-US" dirty="0"/>
          </a:p>
        </p:txBody>
      </p:sp>
      <p:sp>
        <p:nvSpPr>
          <p:cNvPr id="3" name="Rectangle 2"/>
          <p:cNvSpPr/>
          <p:nvPr userDrawn="1"/>
        </p:nvSpPr>
        <p:spPr>
          <a:xfrm>
            <a:off x="344384" y="1903150"/>
            <a:ext cx="8478982" cy="3416320"/>
          </a:xfrm>
          <a:prstGeom prst="rect">
            <a:avLst/>
          </a:prstGeom>
          <a:solidFill>
            <a:schemeClr val="accent6">
              <a:lumMod val="20000"/>
              <a:lumOff val="80000"/>
            </a:schemeClr>
          </a:solidFill>
        </p:spPr>
        <p:txBody>
          <a:bodyPr wrap="square">
            <a:spAutoFit/>
          </a:bodyPr>
          <a:lstStyle/>
          <a:p>
            <a:r>
              <a:rPr lang="en-GB" sz="2400" dirty="0">
                <a:solidFill>
                  <a:schemeClr val="bg1">
                    <a:lumMod val="50000"/>
                  </a:schemeClr>
                </a:solidFill>
                <a:latin typeface="Arial" panose="020B0604020202020204" pitchFamily="34" charset="0"/>
                <a:cs typeface="Arial" panose="020B0604020202020204" pitchFamily="34" charset="0"/>
                <a:hlinkClick r:id="rId2"/>
              </a:rPr>
              <a:t>resources.wjec.co.uk</a:t>
            </a:r>
            <a:endParaRPr lang="en-GB" sz="2400" dirty="0">
              <a:solidFill>
                <a:schemeClr val="bg1">
                  <a:lumMod val="50000"/>
                </a:schemeClr>
              </a:solidFill>
              <a:latin typeface="Arial" panose="020B0604020202020204" pitchFamily="34" charset="0"/>
              <a:cs typeface="Arial" panose="020B0604020202020204" pitchFamily="34" charset="0"/>
            </a:endParaRPr>
          </a:p>
          <a:p>
            <a:r>
              <a:rPr lang="en-GB" sz="2400" dirty="0">
                <a:solidFill>
                  <a:schemeClr val="bg1">
                    <a:lumMod val="50000"/>
                  </a:schemeClr>
                </a:solidFill>
                <a:latin typeface="Arial" panose="020B0604020202020204" pitchFamily="34" charset="0"/>
                <a:cs typeface="Arial" panose="020B0604020202020204" pitchFamily="34" charset="0"/>
              </a:rPr>
              <a:t>Free WJEC digital resources to support the teaching and learning of a broad range of subjects</a:t>
            </a:r>
          </a:p>
          <a:p>
            <a:pPr marL="285750" indent="-285750">
              <a:buFont typeface="Arial" panose="020B0604020202020204" pitchFamily="34" charset="0"/>
              <a:buChar char="•"/>
            </a:pPr>
            <a:endParaRPr lang="en-GB" sz="2400" dirty="0">
              <a:solidFill>
                <a:schemeClr val="bg1">
                  <a:lumMod val="50000"/>
                </a:schemeClr>
              </a:solidFill>
              <a:latin typeface="Arial" panose="020B0604020202020204" pitchFamily="34" charset="0"/>
              <a:cs typeface="Arial" panose="020B0604020202020204" pitchFamily="34" charset="0"/>
              <a:hlinkClick r:id="rId3"/>
            </a:endParaRPr>
          </a:p>
          <a:p>
            <a:r>
              <a:rPr lang="en-GB" sz="2400" dirty="0">
                <a:solidFill>
                  <a:schemeClr val="bg1">
                    <a:lumMod val="50000"/>
                  </a:schemeClr>
                </a:solidFill>
                <a:latin typeface="Arial" panose="020B0604020202020204" pitchFamily="34" charset="0"/>
                <a:cs typeface="Arial" panose="020B0604020202020204" pitchFamily="34" charset="0"/>
                <a:hlinkClick r:id="rId3"/>
              </a:rPr>
              <a:t>oer.wjec.co.uk</a:t>
            </a:r>
            <a:endParaRPr lang="en-GB" sz="2400" dirty="0">
              <a:solidFill>
                <a:schemeClr val="bg1">
                  <a:lumMod val="50000"/>
                </a:schemeClr>
              </a:solidFill>
              <a:latin typeface="Arial" panose="020B0604020202020204" pitchFamily="34" charset="0"/>
              <a:cs typeface="Arial" panose="020B0604020202020204" pitchFamily="34" charset="0"/>
            </a:endParaRPr>
          </a:p>
          <a:p>
            <a:r>
              <a:rPr lang="en-GB" sz="2400" dirty="0">
                <a:solidFill>
                  <a:schemeClr val="bg1">
                    <a:lumMod val="50000"/>
                  </a:schemeClr>
                </a:solidFill>
                <a:latin typeface="Arial" panose="020B0604020202020204" pitchFamily="34" charset="0"/>
                <a:cs typeface="Arial" panose="020B0604020202020204" pitchFamily="34" charset="0"/>
              </a:rPr>
              <a:t>WJEC’s free Online Exam Review allows teachers to analyse item level data, critically assess sample question papers and receive examiner feedback</a:t>
            </a:r>
            <a:br>
              <a:rPr lang="en-GB" sz="2400" dirty="0">
                <a:solidFill>
                  <a:schemeClr val="bg1">
                    <a:lumMod val="50000"/>
                  </a:schemeClr>
                </a:solidFill>
                <a:latin typeface="Arial" panose="020B0604020202020204" pitchFamily="34" charset="0"/>
                <a:cs typeface="Arial" panose="020B0604020202020204" pitchFamily="34" charset="0"/>
              </a:rPr>
            </a:br>
            <a:endParaRPr lang="en-GB" sz="2400" dirty="0">
              <a:solidFill>
                <a:schemeClr val="bg1">
                  <a:lumMod val="50000"/>
                </a:schemeClr>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a:stretch/>
        </p:blipFill>
        <p:spPr bwMode="auto">
          <a:xfrm>
            <a:off x="4797631" y="28586"/>
            <a:ext cx="4310744" cy="864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userDrawn="1"/>
        </p:nvSpPr>
        <p:spPr>
          <a:xfrm>
            <a:off x="1886726" y="168544"/>
            <a:ext cx="2739404" cy="584775"/>
          </a:xfrm>
          <a:prstGeom prst="rect">
            <a:avLst/>
          </a:prstGeom>
        </p:spPr>
        <p:txBody>
          <a:bodyPr wrap="none">
            <a:spAutoFit/>
          </a:bodyPr>
          <a:lstStyle/>
          <a:p>
            <a:r>
              <a:rPr lang="en-US" sz="3200" b="1" dirty="0">
                <a:solidFill>
                  <a:schemeClr val="bg1"/>
                </a:solidFill>
              </a:rPr>
              <a:t>Free Resources</a:t>
            </a:r>
            <a:endParaRPr lang="en-GB" sz="3200" b="1" dirty="0">
              <a:solidFill>
                <a:schemeClr val="bg1"/>
              </a:solidFill>
            </a:endParaRPr>
          </a:p>
        </p:txBody>
      </p:sp>
    </p:spTree>
    <p:extLst>
      <p:ext uri="{BB962C8B-B14F-4D97-AF65-F5344CB8AC3E}">
        <p14:creationId xmlns:p14="http://schemas.microsoft.com/office/powerpoint/2010/main" val="2437632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3" name="Eduqas_Powerpoint_Templates_for PPT-1.psd"/>
          <p:cNvPicPr>
            <a:picLocks noChangeAspect="1"/>
          </p:cNvPicPr>
          <p:nvPr userDrawn="1"/>
        </p:nvPicPr>
        <p:blipFill rotWithShape="1">
          <a:blip r:embed="rId2">
            <a:extLst>
              <a:ext uri="{28A0092B-C50C-407E-A947-70E740481C1C}">
                <a14:useLocalDpi xmlns:a14="http://schemas.microsoft.com/office/drawing/2010/main" val="0"/>
              </a:ext>
            </a:extLst>
          </a:blip>
          <a:srcRect b="15844"/>
          <a:stretch/>
        </p:blipFill>
        <p:spPr>
          <a:xfrm>
            <a:off x="0" y="0"/>
            <a:ext cx="9144000" cy="5771408"/>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81456" y="5915809"/>
            <a:ext cx="1413162" cy="729052"/>
          </a:xfrm>
          <a:prstGeom prst="rect">
            <a:avLst/>
          </a:prstGeom>
        </p:spPr>
      </p:pic>
      <p:sp>
        <p:nvSpPr>
          <p:cNvPr id="5" name="TextBox 4"/>
          <p:cNvSpPr txBox="1"/>
          <p:nvPr userDrawn="1"/>
        </p:nvSpPr>
        <p:spPr>
          <a:xfrm>
            <a:off x="278740" y="1420305"/>
            <a:ext cx="4625769" cy="1384995"/>
          </a:xfrm>
          <a:prstGeom prst="rect">
            <a:avLst/>
          </a:prstGeom>
          <a:noFill/>
        </p:spPr>
        <p:txBody>
          <a:bodyPr wrap="square" rtlCol="0">
            <a:spAutoFit/>
          </a:bodyPr>
          <a:lstStyle/>
          <a:p>
            <a:r>
              <a:rPr lang="en-GB" sz="2000" dirty="0">
                <a:solidFill>
                  <a:schemeClr val="bg1"/>
                </a:solidFill>
                <a:latin typeface="Arial" panose="020B0604020202020204" pitchFamily="34" charset="0"/>
                <a:cs typeface="Arial" panose="020B0604020202020204" pitchFamily="34" charset="0"/>
              </a:rPr>
              <a:t>Contact our specialist Subject Officers and administrative support team for your subject with any queries.  </a:t>
            </a:r>
          </a:p>
          <a:p>
            <a:endParaRPr lang="en-GB" sz="2400" dirty="0">
              <a:latin typeface="Arial" panose="020B0604020202020204" pitchFamily="34" charset="0"/>
              <a:cs typeface="Arial" panose="020B0604020202020204" pitchFamily="34" charset="0"/>
            </a:endParaRPr>
          </a:p>
        </p:txBody>
      </p:sp>
      <p:sp>
        <p:nvSpPr>
          <p:cNvPr id="6" name="Text Placeholder 8"/>
          <p:cNvSpPr>
            <a:spLocks noGrp="1"/>
          </p:cNvSpPr>
          <p:nvPr>
            <p:ph type="body" sz="quarter" idx="10" hasCustomPrompt="1"/>
          </p:nvPr>
        </p:nvSpPr>
        <p:spPr>
          <a:xfrm>
            <a:off x="272430" y="2523486"/>
            <a:ext cx="4632079" cy="724436"/>
          </a:xfrm>
        </p:spPr>
        <p:txBody>
          <a:bodyPr>
            <a:noAutofit/>
          </a:bodyPr>
          <a:lstStyle>
            <a:lvl1pPr>
              <a:defRPr sz="2800">
                <a:solidFill>
                  <a:schemeClr val="bg1"/>
                </a:solidFill>
              </a:defRPr>
            </a:lvl1pPr>
            <a:lvl2pPr>
              <a:defRPr sz="2800"/>
            </a:lvl2pPr>
            <a:lvl3pPr>
              <a:defRPr sz="2800"/>
            </a:lvl3pPr>
            <a:lvl4pPr>
              <a:defRPr sz="2800"/>
            </a:lvl4pPr>
            <a:lvl5pPr>
              <a:defRPr sz="2800"/>
            </a:lvl5pPr>
          </a:lstStyle>
          <a:p>
            <a:pPr lvl="0"/>
            <a:r>
              <a:rPr lang="en-US" dirty="0"/>
              <a:t>Insert contact details</a:t>
            </a:r>
          </a:p>
        </p:txBody>
      </p:sp>
      <p:sp>
        <p:nvSpPr>
          <p:cNvPr id="7" name="Title 1"/>
          <p:cNvSpPr>
            <a:spLocks noGrp="1"/>
          </p:cNvSpPr>
          <p:nvPr>
            <p:ph type="title" hasCustomPrompt="1"/>
          </p:nvPr>
        </p:nvSpPr>
        <p:spPr>
          <a:xfrm>
            <a:off x="278740" y="511585"/>
            <a:ext cx="7576456" cy="908720"/>
          </a:xfrm>
        </p:spPr>
        <p:txBody>
          <a:bodyPr>
            <a:normAutofit/>
          </a:bodyPr>
          <a:lstStyle>
            <a:lvl1pPr algn="l">
              <a:defRPr sz="4400" b="1">
                <a:solidFill>
                  <a:schemeClr val="bg1"/>
                </a:solidFill>
              </a:defRPr>
            </a:lvl1pPr>
          </a:lstStyle>
          <a:p>
            <a:r>
              <a:rPr lang="en-US" dirty="0"/>
              <a:t>Any Questions?</a:t>
            </a:r>
            <a:endParaRPr lang="en-GB" dirty="0"/>
          </a:p>
        </p:txBody>
      </p:sp>
    </p:spTree>
    <p:extLst>
      <p:ext uri="{BB962C8B-B14F-4D97-AF65-F5344CB8AC3E}">
        <p14:creationId xmlns:p14="http://schemas.microsoft.com/office/powerpoint/2010/main" val="3758783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8317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70284"/>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470067"/>
            <a:ext cx="8229600" cy="3489841"/>
          </a:xfrm>
          <a:prstGeom prst="rect">
            <a:avLst/>
          </a:prstGeom>
        </p:spPr>
        <p:txBody>
          <a:bodyPr vert="horz" lIns="91440" tIns="45720" rIns="91440" bIns="45720" rtlCol="0">
            <a:normAutofit/>
          </a:bodyPr>
          <a:lstStyle/>
          <a:p>
            <a:pPr lvl="0"/>
            <a:endParaRPr lang="en-US" dirty="0"/>
          </a:p>
        </p:txBody>
      </p:sp>
      <p:pic>
        <p:nvPicPr>
          <p:cNvPr id="7" name="Picture 4" descr="Y:\Tools and Systems\Educational Support\Marketing and Communications\Jay\Banners\Power Point\EDUQAS-POWERPOINTheader.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0" cy="1308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823146"/>
      </p:ext>
    </p:extLst>
  </p:cSld>
  <p:clrMap bg1="lt1" tx1="dk1" bg2="lt2" tx2="dk2" accent1="accent1" accent2="accent2" accent3="accent3" accent4="accent4" accent5="accent5" accent6="accent6" hlink="hlink" folHlink="folHlink"/>
  <p:sldLayoutIdLst>
    <p:sldLayoutId id="2147483663" r:id="rId1"/>
    <p:sldLayoutId id="2147483658" r:id="rId2"/>
    <p:sldLayoutId id="2147483659" r:id="rId3"/>
    <p:sldLayoutId id="2147483660" r:id="rId4"/>
    <p:sldLayoutId id="2147483662" r:id="rId5"/>
    <p:sldLayoutId id="2147483661" r:id="rId6"/>
    <p:sldLayoutId id="2147483665" r:id="rId7"/>
    <p:sldLayoutId id="2147483657" r:id="rId8"/>
    <p:sldLayoutId id="2147483655" r:id="rId9"/>
  </p:sldLayoutIdLst>
  <p:txStyles>
    <p:titleStyle>
      <a:lvl1pPr algn="l" defTabSz="457200" rtl="0" eaLnBrk="1" latinLnBrk="0" hangingPunct="1">
        <a:spcBef>
          <a:spcPct val="0"/>
        </a:spcBef>
        <a:buNone/>
        <a:defRPr sz="3200" kern="1200">
          <a:solidFill>
            <a:srgbClr val="DF3C06"/>
          </a:solidFill>
          <a:latin typeface="Arial" panose="020B0604020202020204" pitchFamily="34" charset="0"/>
          <a:ea typeface="+mj-ea"/>
          <a:cs typeface="Arial" panose="020B0604020202020204" pitchFamily="34" charset="0"/>
        </a:defRPr>
      </a:lvl1pPr>
    </p:titleStyle>
    <p:body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slide" Target="slide24.xml"/><Relationship Id="rId3" Type="http://schemas.openxmlformats.org/officeDocument/2006/relationships/slide" Target="slide17.xml"/><Relationship Id="rId7" Type="http://schemas.openxmlformats.org/officeDocument/2006/relationships/slide" Target="slide19.xml"/><Relationship Id="rId12" Type="http://schemas.openxmlformats.org/officeDocument/2006/relationships/slide" Target="slide2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20.xml"/><Relationship Id="rId11" Type="http://schemas.openxmlformats.org/officeDocument/2006/relationships/slide" Target="slide27.xml"/><Relationship Id="rId5" Type="http://schemas.openxmlformats.org/officeDocument/2006/relationships/slide" Target="slide21.xml"/><Relationship Id="rId15" Type="http://schemas.openxmlformats.org/officeDocument/2006/relationships/slide" Target="slide16.xml"/><Relationship Id="rId10" Type="http://schemas.openxmlformats.org/officeDocument/2006/relationships/slide" Target="slide26.xml"/><Relationship Id="rId4" Type="http://schemas.openxmlformats.org/officeDocument/2006/relationships/slide" Target="slide18.xml"/><Relationship Id="rId9" Type="http://schemas.openxmlformats.org/officeDocument/2006/relationships/slide" Target="slide23.xml"/><Relationship Id="rId1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9.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0.wmf"/><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wjec.co.uk/question-ban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5404" y="795467"/>
            <a:ext cx="8669214" cy="2452700"/>
          </a:xfrm>
        </p:spPr>
        <p:txBody>
          <a:bodyPr/>
          <a:lstStyle/>
          <a:p>
            <a:r>
              <a:rPr lang="en-GB" sz="2800" dirty="0"/>
              <a:t>AS in Electronics</a:t>
            </a:r>
          </a:p>
          <a:p>
            <a:r>
              <a:rPr lang="en-GB" dirty="0"/>
              <a:t>Assessment Objectives and Question Types</a:t>
            </a:r>
          </a:p>
          <a:p>
            <a:endParaRPr lang="en-GB" dirty="0"/>
          </a:p>
        </p:txBody>
      </p:sp>
      <p:sp>
        <p:nvSpPr>
          <p:cNvPr id="3" name="Text Placeholder 2"/>
          <p:cNvSpPr>
            <a:spLocks noGrp="1"/>
          </p:cNvSpPr>
          <p:nvPr>
            <p:ph type="body" sz="quarter" idx="11"/>
          </p:nvPr>
        </p:nvSpPr>
        <p:spPr>
          <a:xfrm>
            <a:off x="211548" y="3455719"/>
            <a:ext cx="3267922" cy="1852551"/>
          </a:xfrm>
        </p:spPr>
        <p:txBody>
          <a:bodyPr/>
          <a:lstStyle/>
          <a:p>
            <a:r>
              <a:rPr lang="en-GB" dirty="0"/>
              <a:t>Stephen Jones</a:t>
            </a:r>
          </a:p>
          <a:p>
            <a:pPr>
              <a:spcBef>
                <a:spcPts val="0"/>
              </a:spcBef>
            </a:pPr>
            <a:r>
              <a:rPr lang="en-GB" dirty="0"/>
              <a:t>Presenter</a:t>
            </a:r>
          </a:p>
          <a:p>
            <a:r>
              <a:rPr lang="en-GB" dirty="0"/>
              <a:t>Brian Harris</a:t>
            </a:r>
          </a:p>
          <a:p>
            <a:pPr>
              <a:spcBef>
                <a:spcPts val="0"/>
              </a:spcBef>
            </a:pPr>
            <a:r>
              <a:rPr lang="en-GB" dirty="0"/>
              <a:t>Presenter</a:t>
            </a:r>
          </a:p>
        </p:txBody>
      </p:sp>
      <p:sp>
        <p:nvSpPr>
          <p:cNvPr id="7" name="Text Placeholder 3">
            <a:extLst>
              <a:ext uri="{FF2B5EF4-FFF2-40B4-BE49-F238E27FC236}">
                <a16:creationId xmlns:a16="http://schemas.microsoft.com/office/drawing/2014/main" id="{1250A6D1-6B68-4E8F-A5DB-98937680712B}"/>
              </a:ext>
            </a:extLst>
          </p:cNvPr>
          <p:cNvSpPr>
            <a:spLocks noGrp="1"/>
          </p:cNvSpPr>
          <p:nvPr>
            <p:ph type="body" sz="quarter" idx="12"/>
          </p:nvPr>
        </p:nvSpPr>
        <p:spPr>
          <a:xfrm>
            <a:off x="284777" y="174845"/>
            <a:ext cx="1553855" cy="395171"/>
          </a:xfrm>
        </p:spPr>
        <p:txBody>
          <a:bodyPr/>
          <a:lstStyle/>
          <a:p>
            <a:r>
              <a:rPr lang="en-GB" dirty="0"/>
              <a:t>Autumn 2019</a:t>
            </a:r>
          </a:p>
        </p:txBody>
      </p:sp>
    </p:spTree>
    <p:extLst>
      <p:ext uri="{BB962C8B-B14F-4D97-AF65-F5344CB8AC3E}">
        <p14:creationId xmlns:p14="http://schemas.microsoft.com/office/powerpoint/2010/main" val="2114537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 in Electronics</a:t>
            </a:r>
          </a:p>
        </p:txBody>
      </p:sp>
      <p:sp>
        <p:nvSpPr>
          <p:cNvPr id="3" name="Text Placeholder 2"/>
          <p:cNvSpPr>
            <a:spLocks noGrp="1"/>
          </p:cNvSpPr>
          <p:nvPr>
            <p:ph type="body" sz="quarter" idx="10"/>
          </p:nvPr>
        </p:nvSpPr>
        <p:spPr>
          <a:xfrm>
            <a:off x="284305" y="1341872"/>
            <a:ext cx="8467809" cy="724436"/>
          </a:xfrm>
        </p:spPr>
        <p:txBody>
          <a:bodyPr/>
          <a:lstStyle/>
          <a:p>
            <a:r>
              <a:rPr lang="en-GB" dirty="0"/>
              <a:t>QER Question 8(b) Mark Scheme</a:t>
            </a:r>
          </a:p>
        </p:txBody>
      </p:sp>
      <p:pic>
        <p:nvPicPr>
          <p:cNvPr id="4" name="Picture 3">
            <a:extLst>
              <a:ext uri="{FF2B5EF4-FFF2-40B4-BE49-F238E27FC236}">
                <a16:creationId xmlns:a16="http://schemas.microsoft.com/office/drawing/2014/main" id="{427CECE0-E660-46F3-8EE0-1AD56564A191}"/>
              </a:ext>
            </a:extLst>
          </p:cNvPr>
          <p:cNvPicPr>
            <a:picLocks noChangeAspect="1"/>
          </p:cNvPicPr>
          <p:nvPr/>
        </p:nvPicPr>
        <p:blipFill rotWithShape="1">
          <a:blip r:embed="rId2"/>
          <a:srcRect l="5406"/>
          <a:stretch/>
        </p:blipFill>
        <p:spPr>
          <a:xfrm>
            <a:off x="160738" y="1891690"/>
            <a:ext cx="6778947" cy="3269668"/>
          </a:xfrm>
          <a:prstGeom prst="rect">
            <a:avLst/>
          </a:prstGeom>
        </p:spPr>
      </p:pic>
      <p:pic>
        <p:nvPicPr>
          <p:cNvPr id="5" name="Picture 4">
            <a:extLst>
              <a:ext uri="{FF2B5EF4-FFF2-40B4-BE49-F238E27FC236}">
                <a16:creationId xmlns:a16="http://schemas.microsoft.com/office/drawing/2014/main" id="{74B6994A-E0CE-4002-A476-6B12070411E3}"/>
              </a:ext>
            </a:extLst>
          </p:cNvPr>
          <p:cNvPicPr>
            <a:picLocks noChangeAspect="1"/>
          </p:cNvPicPr>
          <p:nvPr/>
        </p:nvPicPr>
        <p:blipFill rotWithShape="1">
          <a:blip r:embed="rId3"/>
          <a:srcRect l="13378" t="6585" r="38919" b="6012"/>
          <a:stretch/>
        </p:blipFill>
        <p:spPr>
          <a:xfrm>
            <a:off x="4572000" y="1826516"/>
            <a:ext cx="3851221" cy="4996768"/>
          </a:xfrm>
          <a:prstGeom prst="rect">
            <a:avLst/>
          </a:prstGeom>
        </p:spPr>
      </p:pic>
    </p:spTree>
    <p:extLst>
      <p:ext uri="{BB962C8B-B14F-4D97-AF65-F5344CB8AC3E}">
        <p14:creationId xmlns:p14="http://schemas.microsoft.com/office/powerpoint/2010/main" val="3393114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 in Electronics</a:t>
            </a:r>
          </a:p>
        </p:txBody>
      </p:sp>
      <p:sp>
        <p:nvSpPr>
          <p:cNvPr id="3" name="Text Placeholder 2"/>
          <p:cNvSpPr>
            <a:spLocks noGrp="1"/>
          </p:cNvSpPr>
          <p:nvPr>
            <p:ph type="body" sz="quarter" idx="10"/>
          </p:nvPr>
        </p:nvSpPr>
        <p:spPr>
          <a:xfrm>
            <a:off x="284305" y="1341872"/>
            <a:ext cx="8511352" cy="724436"/>
          </a:xfrm>
        </p:spPr>
        <p:txBody>
          <a:bodyPr/>
          <a:lstStyle/>
          <a:p>
            <a:r>
              <a:rPr lang="en-GB" dirty="0"/>
              <a:t>Question 8</a:t>
            </a:r>
          </a:p>
        </p:txBody>
      </p:sp>
      <p:pic>
        <p:nvPicPr>
          <p:cNvPr id="6" name="Picture 5">
            <a:extLst>
              <a:ext uri="{FF2B5EF4-FFF2-40B4-BE49-F238E27FC236}">
                <a16:creationId xmlns:a16="http://schemas.microsoft.com/office/drawing/2014/main" id="{D14E6369-52EE-4962-9256-3D1DF7153B0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93245" y="1878051"/>
            <a:ext cx="3548840" cy="4899630"/>
          </a:xfrm>
          <a:prstGeom prst="rect">
            <a:avLst/>
          </a:prstGeom>
          <a:noFill/>
          <a:ln>
            <a:solidFill>
              <a:schemeClr val="tx1"/>
            </a:solidFill>
          </a:ln>
        </p:spPr>
      </p:pic>
      <p:pic>
        <p:nvPicPr>
          <p:cNvPr id="7" name="Picture 6">
            <a:extLst>
              <a:ext uri="{FF2B5EF4-FFF2-40B4-BE49-F238E27FC236}">
                <a16:creationId xmlns:a16="http://schemas.microsoft.com/office/drawing/2014/main" id="{6AA5C688-86FB-4188-B260-09B8EB6F4A7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101916" y="1126516"/>
            <a:ext cx="3548840" cy="5651165"/>
          </a:xfrm>
          <a:prstGeom prst="rect">
            <a:avLst/>
          </a:prstGeom>
          <a:noFill/>
          <a:ln>
            <a:solidFill>
              <a:schemeClr val="tx1"/>
            </a:solidFill>
          </a:ln>
        </p:spPr>
      </p:pic>
    </p:spTree>
    <p:extLst>
      <p:ext uri="{BB962C8B-B14F-4D97-AF65-F5344CB8AC3E}">
        <p14:creationId xmlns:p14="http://schemas.microsoft.com/office/powerpoint/2010/main" val="1071806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 in Electronics</a:t>
            </a:r>
          </a:p>
        </p:txBody>
      </p:sp>
      <p:sp>
        <p:nvSpPr>
          <p:cNvPr id="3" name="Text Placeholder 2"/>
          <p:cNvSpPr>
            <a:spLocks noGrp="1"/>
          </p:cNvSpPr>
          <p:nvPr>
            <p:ph type="body" sz="quarter" idx="10"/>
          </p:nvPr>
        </p:nvSpPr>
        <p:spPr>
          <a:xfrm>
            <a:off x="284305" y="1341872"/>
            <a:ext cx="8467809" cy="724436"/>
          </a:xfrm>
        </p:spPr>
        <p:txBody>
          <a:bodyPr/>
          <a:lstStyle/>
          <a:p>
            <a:r>
              <a:rPr lang="en-GB" dirty="0"/>
              <a:t>Question 2 Mark Scheme</a:t>
            </a:r>
          </a:p>
        </p:txBody>
      </p:sp>
      <p:pic>
        <p:nvPicPr>
          <p:cNvPr id="4" name="Picture 3">
            <a:extLst>
              <a:ext uri="{FF2B5EF4-FFF2-40B4-BE49-F238E27FC236}">
                <a16:creationId xmlns:a16="http://schemas.microsoft.com/office/drawing/2014/main" id="{3BDCA1BA-0A14-4550-A28F-36522A041408}"/>
              </a:ext>
            </a:extLst>
          </p:cNvPr>
          <p:cNvPicPr>
            <a:picLocks noChangeAspect="1"/>
          </p:cNvPicPr>
          <p:nvPr/>
        </p:nvPicPr>
        <p:blipFill>
          <a:blip r:embed="rId3"/>
          <a:stretch>
            <a:fillRect/>
          </a:stretch>
        </p:blipFill>
        <p:spPr>
          <a:xfrm>
            <a:off x="284304" y="2250860"/>
            <a:ext cx="8467809" cy="3156435"/>
          </a:xfrm>
          <a:prstGeom prst="rect">
            <a:avLst/>
          </a:prstGeom>
        </p:spPr>
      </p:pic>
    </p:spTree>
    <p:extLst>
      <p:ext uri="{BB962C8B-B14F-4D97-AF65-F5344CB8AC3E}">
        <p14:creationId xmlns:p14="http://schemas.microsoft.com/office/powerpoint/2010/main" val="1748944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 in Electronics</a:t>
            </a:r>
          </a:p>
        </p:txBody>
      </p:sp>
      <p:sp>
        <p:nvSpPr>
          <p:cNvPr id="3" name="Text Placeholder 2"/>
          <p:cNvSpPr>
            <a:spLocks noGrp="1"/>
          </p:cNvSpPr>
          <p:nvPr>
            <p:ph type="body" sz="quarter" idx="10"/>
          </p:nvPr>
        </p:nvSpPr>
        <p:spPr>
          <a:xfrm>
            <a:off x="284305" y="1341872"/>
            <a:ext cx="8511352" cy="724436"/>
          </a:xfrm>
        </p:spPr>
        <p:txBody>
          <a:bodyPr/>
          <a:lstStyle/>
          <a:p>
            <a:pPr algn="r"/>
            <a:r>
              <a:rPr lang="en-GB" dirty="0"/>
              <a:t>Question 2</a:t>
            </a:r>
          </a:p>
        </p:txBody>
      </p:sp>
      <p:pic>
        <p:nvPicPr>
          <p:cNvPr id="7" name="Picture 6">
            <a:extLst>
              <a:ext uri="{FF2B5EF4-FFF2-40B4-BE49-F238E27FC236}">
                <a16:creationId xmlns:a16="http://schemas.microsoft.com/office/drawing/2014/main" id="{9896D60D-538A-4E5E-B1DC-283EA7B9A58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62985" y="1081715"/>
            <a:ext cx="3932489" cy="5634682"/>
          </a:xfrm>
          <a:prstGeom prst="rect">
            <a:avLst/>
          </a:prstGeom>
          <a:noFill/>
          <a:ln>
            <a:solidFill>
              <a:schemeClr val="tx1"/>
            </a:solidFill>
          </a:ln>
        </p:spPr>
      </p:pic>
      <p:pic>
        <p:nvPicPr>
          <p:cNvPr id="8" name="Picture 7">
            <a:extLst>
              <a:ext uri="{FF2B5EF4-FFF2-40B4-BE49-F238E27FC236}">
                <a16:creationId xmlns:a16="http://schemas.microsoft.com/office/drawing/2014/main" id="{DC4EBDC8-035E-4531-9711-3D496AA7F1F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848527" y="2066308"/>
            <a:ext cx="3932489" cy="4145410"/>
          </a:xfrm>
          <a:prstGeom prst="rect">
            <a:avLst/>
          </a:prstGeom>
          <a:noFill/>
          <a:ln>
            <a:solidFill>
              <a:schemeClr val="tx1"/>
            </a:solidFill>
          </a:ln>
        </p:spPr>
      </p:pic>
    </p:spTree>
    <p:extLst>
      <p:ext uri="{BB962C8B-B14F-4D97-AF65-F5344CB8AC3E}">
        <p14:creationId xmlns:p14="http://schemas.microsoft.com/office/powerpoint/2010/main" val="2603823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 in Electronics</a:t>
            </a:r>
          </a:p>
        </p:txBody>
      </p:sp>
      <p:sp>
        <p:nvSpPr>
          <p:cNvPr id="3" name="Text Placeholder 2"/>
          <p:cNvSpPr>
            <a:spLocks noGrp="1"/>
          </p:cNvSpPr>
          <p:nvPr>
            <p:ph type="body" sz="quarter" idx="10"/>
          </p:nvPr>
        </p:nvSpPr>
        <p:spPr>
          <a:xfrm>
            <a:off x="284305" y="1341872"/>
            <a:ext cx="8467809" cy="724436"/>
          </a:xfrm>
        </p:spPr>
        <p:txBody>
          <a:bodyPr/>
          <a:lstStyle/>
          <a:p>
            <a:r>
              <a:rPr lang="en-GB" dirty="0"/>
              <a:t>Question 10 Mark Scheme</a:t>
            </a:r>
          </a:p>
        </p:txBody>
      </p:sp>
      <p:pic>
        <p:nvPicPr>
          <p:cNvPr id="4" name="Picture 3">
            <a:extLst>
              <a:ext uri="{FF2B5EF4-FFF2-40B4-BE49-F238E27FC236}">
                <a16:creationId xmlns:a16="http://schemas.microsoft.com/office/drawing/2014/main" id="{9372CC6F-3245-42DC-9977-30A43784A569}"/>
              </a:ext>
            </a:extLst>
          </p:cNvPr>
          <p:cNvPicPr>
            <a:picLocks noChangeAspect="1"/>
          </p:cNvPicPr>
          <p:nvPr/>
        </p:nvPicPr>
        <p:blipFill>
          <a:blip r:embed="rId2"/>
          <a:stretch>
            <a:fillRect/>
          </a:stretch>
        </p:blipFill>
        <p:spPr>
          <a:xfrm>
            <a:off x="391886" y="2066308"/>
            <a:ext cx="8360228" cy="4457418"/>
          </a:xfrm>
          <a:prstGeom prst="rect">
            <a:avLst/>
          </a:prstGeom>
        </p:spPr>
      </p:pic>
    </p:spTree>
    <p:extLst>
      <p:ext uri="{BB962C8B-B14F-4D97-AF65-F5344CB8AC3E}">
        <p14:creationId xmlns:p14="http://schemas.microsoft.com/office/powerpoint/2010/main" val="1613962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 in Electronics</a:t>
            </a:r>
          </a:p>
        </p:txBody>
      </p:sp>
      <p:sp>
        <p:nvSpPr>
          <p:cNvPr id="3" name="Text Placeholder 2"/>
          <p:cNvSpPr>
            <a:spLocks noGrp="1"/>
          </p:cNvSpPr>
          <p:nvPr>
            <p:ph type="body" sz="quarter" idx="10"/>
          </p:nvPr>
        </p:nvSpPr>
        <p:spPr>
          <a:xfrm>
            <a:off x="284305" y="1341872"/>
            <a:ext cx="8511352" cy="724436"/>
          </a:xfrm>
        </p:spPr>
        <p:txBody>
          <a:bodyPr/>
          <a:lstStyle/>
          <a:p>
            <a:pPr algn="r"/>
            <a:r>
              <a:rPr lang="en-GB" dirty="0"/>
              <a:t>Question 10</a:t>
            </a:r>
          </a:p>
        </p:txBody>
      </p:sp>
      <p:pic>
        <p:nvPicPr>
          <p:cNvPr id="4" name="Picture 3">
            <a:extLst>
              <a:ext uri="{FF2B5EF4-FFF2-40B4-BE49-F238E27FC236}">
                <a16:creationId xmlns:a16="http://schemas.microsoft.com/office/drawing/2014/main" id="{74BA43F0-3DF7-44CD-A0AC-0F22BE333CAF}"/>
              </a:ext>
            </a:extLst>
          </p:cNvPr>
          <p:cNvPicPr/>
          <p:nvPr/>
        </p:nvPicPr>
        <p:blipFill rotWithShape="1">
          <a:blip r:embed="rId2">
            <a:extLst>
              <a:ext uri="{28A0092B-C50C-407E-A947-70E740481C1C}">
                <a14:useLocalDpi xmlns:a14="http://schemas.microsoft.com/office/drawing/2010/main" val="0"/>
              </a:ext>
            </a:extLst>
          </a:blip>
          <a:srcRect t="1525" b="1525"/>
          <a:stretch/>
        </p:blipFill>
        <p:spPr bwMode="auto">
          <a:xfrm>
            <a:off x="523797" y="1010024"/>
            <a:ext cx="3476194" cy="5752352"/>
          </a:xfrm>
          <a:prstGeom prst="rect">
            <a:avLst/>
          </a:prstGeom>
          <a:noFill/>
          <a:ln>
            <a:solidFill>
              <a:schemeClr val="tx1"/>
            </a:solidFill>
          </a:ln>
        </p:spPr>
      </p:pic>
      <p:pic>
        <p:nvPicPr>
          <p:cNvPr id="5" name="Picture 4">
            <a:extLst>
              <a:ext uri="{FF2B5EF4-FFF2-40B4-BE49-F238E27FC236}">
                <a16:creationId xmlns:a16="http://schemas.microsoft.com/office/drawing/2014/main" id="{4D37BBE7-DF7C-46A3-97EA-3B8ED3A36BFF}"/>
              </a:ext>
            </a:extLst>
          </p:cNvPr>
          <p:cNvPicPr/>
          <p:nvPr/>
        </p:nvPicPr>
        <p:blipFill rotWithShape="1">
          <a:blip r:embed="rId3">
            <a:extLst>
              <a:ext uri="{28A0092B-C50C-407E-A947-70E740481C1C}">
                <a14:useLocalDpi xmlns:a14="http://schemas.microsoft.com/office/drawing/2010/main" val="0"/>
              </a:ext>
            </a:extLst>
          </a:blip>
          <a:srcRect b="10280"/>
          <a:stretch/>
        </p:blipFill>
        <p:spPr bwMode="auto">
          <a:xfrm>
            <a:off x="5144010" y="2024148"/>
            <a:ext cx="3476195" cy="4738228"/>
          </a:xfrm>
          <a:prstGeom prst="rect">
            <a:avLst/>
          </a:prstGeom>
          <a:noFill/>
          <a:ln>
            <a:solidFill>
              <a:schemeClr val="tx1"/>
            </a:solidFill>
          </a:ln>
        </p:spPr>
      </p:pic>
    </p:spTree>
    <p:extLst>
      <p:ext uri="{BB962C8B-B14F-4D97-AF65-F5344CB8AC3E}">
        <p14:creationId xmlns:p14="http://schemas.microsoft.com/office/powerpoint/2010/main" val="993392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 in Electronics</a:t>
            </a:r>
          </a:p>
        </p:txBody>
      </p:sp>
      <p:sp>
        <p:nvSpPr>
          <p:cNvPr id="3" name="Text Placeholder 2"/>
          <p:cNvSpPr>
            <a:spLocks noGrp="1"/>
          </p:cNvSpPr>
          <p:nvPr>
            <p:ph type="body" sz="quarter" idx="10"/>
          </p:nvPr>
        </p:nvSpPr>
        <p:spPr>
          <a:xfrm>
            <a:off x="284305" y="1341872"/>
            <a:ext cx="8634064" cy="724436"/>
          </a:xfrm>
        </p:spPr>
        <p:txBody>
          <a:bodyPr/>
          <a:lstStyle/>
          <a:p>
            <a:r>
              <a:rPr lang="en-GB" dirty="0"/>
              <a:t>Component 1 Question Reports</a:t>
            </a:r>
          </a:p>
        </p:txBody>
      </p:sp>
      <p:sp>
        <p:nvSpPr>
          <p:cNvPr id="4" name="Text Placeholder 3"/>
          <p:cNvSpPr>
            <a:spLocks noGrp="1"/>
          </p:cNvSpPr>
          <p:nvPr>
            <p:ph type="body" sz="quarter" idx="11"/>
          </p:nvPr>
        </p:nvSpPr>
        <p:spPr>
          <a:xfrm>
            <a:off x="3660814" y="2750184"/>
            <a:ext cx="5225143" cy="2041509"/>
          </a:xfrm>
        </p:spPr>
        <p:txBody>
          <a:bodyPr/>
          <a:lstStyle/>
          <a:p>
            <a:r>
              <a:rPr lang="en-GB" dirty="0"/>
              <a:t> </a:t>
            </a:r>
          </a:p>
        </p:txBody>
      </p:sp>
      <p:sp>
        <p:nvSpPr>
          <p:cNvPr id="22" name="Rounded Rectangle 21">
            <a:hlinkClick r:id="rId3" action="ppaction://hlinksldjump"/>
          </p:cNvPr>
          <p:cNvSpPr/>
          <p:nvPr/>
        </p:nvSpPr>
        <p:spPr>
          <a:xfrm>
            <a:off x="4096489" y="3203482"/>
            <a:ext cx="587829" cy="544286"/>
          </a:xfrm>
          <a:prstGeom prst="roundRect">
            <a:avLst/>
          </a:prstGeom>
          <a:solidFill>
            <a:srgbClr val="E75306"/>
          </a:solidFill>
          <a:ln>
            <a:solidFill>
              <a:schemeClr val="accent6">
                <a:lumMod val="50000"/>
              </a:schemeClr>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1</a:t>
            </a:r>
          </a:p>
        </p:txBody>
      </p:sp>
      <p:sp>
        <p:nvSpPr>
          <p:cNvPr id="24" name="Rounded Rectangle 23">
            <a:hlinkClick r:id="rId4" action="ppaction://hlinksldjump"/>
          </p:cNvPr>
          <p:cNvSpPr/>
          <p:nvPr/>
        </p:nvSpPr>
        <p:spPr>
          <a:xfrm>
            <a:off x="4863933" y="3203482"/>
            <a:ext cx="587829" cy="544286"/>
          </a:xfrm>
          <a:prstGeom prst="roundRect">
            <a:avLst/>
          </a:prstGeom>
          <a:solidFill>
            <a:srgbClr val="E75306"/>
          </a:solidFill>
          <a:ln>
            <a:solidFill>
              <a:schemeClr val="accent6">
                <a:lumMod val="50000"/>
              </a:schemeClr>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2</a:t>
            </a:r>
          </a:p>
        </p:txBody>
      </p:sp>
      <p:sp>
        <p:nvSpPr>
          <p:cNvPr id="25" name="Rounded Rectangle 24">
            <a:hlinkClick r:id="rId5" action="ppaction://hlinksldjump"/>
          </p:cNvPr>
          <p:cNvSpPr/>
          <p:nvPr/>
        </p:nvSpPr>
        <p:spPr>
          <a:xfrm>
            <a:off x="7128160" y="3203482"/>
            <a:ext cx="587829" cy="544286"/>
          </a:xfrm>
          <a:prstGeom prst="roundRect">
            <a:avLst/>
          </a:prstGeom>
          <a:solidFill>
            <a:srgbClr val="E75306"/>
          </a:solidFill>
          <a:ln>
            <a:solidFill>
              <a:schemeClr val="accent6">
                <a:lumMod val="50000"/>
              </a:schemeClr>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5</a:t>
            </a:r>
            <a:endParaRPr lang="en-GB" sz="1600" dirty="0"/>
          </a:p>
        </p:txBody>
      </p:sp>
      <p:sp>
        <p:nvSpPr>
          <p:cNvPr id="27" name="Rounded Rectangle 26">
            <a:hlinkClick r:id="rId6" action="ppaction://hlinksldjump"/>
          </p:cNvPr>
          <p:cNvSpPr/>
          <p:nvPr/>
        </p:nvSpPr>
        <p:spPr>
          <a:xfrm>
            <a:off x="6360717" y="3203482"/>
            <a:ext cx="587829" cy="544286"/>
          </a:xfrm>
          <a:prstGeom prst="roundRect">
            <a:avLst/>
          </a:prstGeom>
          <a:solidFill>
            <a:srgbClr val="E75306"/>
          </a:solidFill>
          <a:ln>
            <a:solidFill>
              <a:schemeClr val="accent6">
                <a:lumMod val="50000"/>
              </a:schemeClr>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4</a:t>
            </a:r>
          </a:p>
        </p:txBody>
      </p:sp>
      <p:sp>
        <p:nvSpPr>
          <p:cNvPr id="28" name="Rounded Rectangle 27">
            <a:hlinkClick r:id="rId7" action="ppaction://hlinksldjump"/>
          </p:cNvPr>
          <p:cNvSpPr/>
          <p:nvPr/>
        </p:nvSpPr>
        <p:spPr>
          <a:xfrm>
            <a:off x="5598717" y="3203482"/>
            <a:ext cx="587829" cy="544286"/>
          </a:xfrm>
          <a:prstGeom prst="roundRect">
            <a:avLst/>
          </a:prstGeom>
          <a:solidFill>
            <a:srgbClr val="E75306"/>
          </a:solidFill>
          <a:ln>
            <a:solidFill>
              <a:schemeClr val="accent6">
                <a:lumMod val="50000"/>
              </a:schemeClr>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3</a:t>
            </a:r>
          </a:p>
        </p:txBody>
      </p:sp>
      <p:sp>
        <p:nvSpPr>
          <p:cNvPr id="29" name="Rounded Rectangle 28">
            <a:hlinkClick r:id="rId8" action="ppaction://hlinksldjump"/>
          </p:cNvPr>
          <p:cNvSpPr/>
          <p:nvPr/>
        </p:nvSpPr>
        <p:spPr>
          <a:xfrm>
            <a:off x="7884715" y="3203482"/>
            <a:ext cx="587829" cy="544286"/>
          </a:xfrm>
          <a:prstGeom prst="roundRect">
            <a:avLst/>
          </a:prstGeom>
          <a:solidFill>
            <a:srgbClr val="E75306"/>
          </a:solidFill>
          <a:ln>
            <a:solidFill>
              <a:schemeClr val="accent6">
                <a:lumMod val="50000"/>
              </a:schemeClr>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6</a:t>
            </a:r>
          </a:p>
        </p:txBody>
      </p:sp>
      <p:sp>
        <p:nvSpPr>
          <p:cNvPr id="30" name="Rounded Rectangle 29">
            <a:hlinkClick r:id="rId9" action="ppaction://hlinksldjump"/>
          </p:cNvPr>
          <p:cNvSpPr/>
          <p:nvPr/>
        </p:nvSpPr>
        <p:spPr>
          <a:xfrm>
            <a:off x="4096489" y="3950643"/>
            <a:ext cx="587829" cy="544286"/>
          </a:xfrm>
          <a:prstGeom prst="roundRect">
            <a:avLst/>
          </a:prstGeom>
          <a:solidFill>
            <a:srgbClr val="E75306"/>
          </a:solidFill>
          <a:ln>
            <a:solidFill>
              <a:schemeClr val="accent6">
                <a:lumMod val="50000"/>
              </a:schemeClr>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7</a:t>
            </a:r>
          </a:p>
        </p:txBody>
      </p:sp>
      <p:sp>
        <p:nvSpPr>
          <p:cNvPr id="31" name="Rounded Rectangle 30">
            <a:hlinkClick r:id="rId10" action="ppaction://hlinksldjump"/>
          </p:cNvPr>
          <p:cNvSpPr/>
          <p:nvPr/>
        </p:nvSpPr>
        <p:spPr>
          <a:xfrm>
            <a:off x="6360716" y="3950643"/>
            <a:ext cx="587829" cy="544286"/>
          </a:xfrm>
          <a:prstGeom prst="roundRect">
            <a:avLst/>
          </a:prstGeom>
          <a:solidFill>
            <a:srgbClr val="E75306"/>
          </a:solidFill>
          <a:ln>
            <a:solidFill>
              <a:schemeClr val="accent6">
                <a:lumMod val="50000"/>
              </a:schemeClr>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10</a:t>
            </a:r>
          </a:p>
        </p:txBody>
      </p:sp>
      <p:sp>
        <p:nvSpPr>
          <p:cNvPr id="32" name="Rounded Rectangle 31">
            <a:hlinkClick r:id="rId11" action="ppaction://hlinksldjump"/>
          </p:cNvPr>
          <p:cNvSpPr/>
          <p:nvPr/>
        </p:nvSpPr>
        <p:spPr>
          <a:xfrm>
            <a:off x="7117272" y="3950643"/>
            <a:ext cx="587829" cy="544286"/>
          </a:xfrm>
          <a:prstGeom prst="roundRect">
            <a:avLst/>
          </a:prstGeom>
          <a:solidFill>
            <a:srgbClr val="E75306"/>
          </a:solidFill>
          <a:ln>
            <a:solidFill>
              <a:schemeClr val="accent6">
                <a:lumMod val="50000"/>
              </a:schemeClr>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11</a:t>
            </a:r>
            <a:endParaRPr lang="en-GB" sz="1600" dirty="0"/>
          </a:p>
        </p:txBody>
      </p:sp>
      <p:sp>
        <p:nvSpPr>
          <p:cNvPr id="33" name="Rounded Rectangle 32">
            <a:hlinkClick r:id="rId12" action="ppaction://hlinksldjump"/>
          </p:cNvPr>
          <p:cNvSpPr/>
          <p:nvPr/>
        </p:nvSpPr>
        <p:spPr>
          <a:xfrm>
            <a:off x="5593273" y="3950643"/>
            <a:ext cx="587829" cy="544286"/>
          </a:xfrm>
          <a:prstGeom prst="roundRect">
            <a:avLst/>
          </a:prstGeom>
          <a:solidFill>
            <a:srgbClr val="E75306"/>
          </a:solidFill>
          <a:ln>
            <a:solidFill>
              <a:schemeClr val="accent6">
                <a:lumMod val="50000"/>
              </a:schemeClr>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9</a:t>
            </a:r>
          </a:p>
        </p:txBody>
      </p:sp>
      <p:sp>
        <p:nvSpPr>
          <p:cNvPr id="34" name="Rounded Rectangle 33">
            <a:hlinkClick r:id="rId13" action="ppaction://hlinksldjump"/>
          </p:cNvPr>
          <p:cNvSpPr/>
          <p:nvPr/>
        </p:nvSpPr>
        <p:spPr>
          <a:xfrm>
            <a:off x="4831273" y="3950643"/>
            <a:ext cx="587829" cy="544286"/>
          </a:xfrm>
          <a:prstGeom prst="roundRect">
            <a:avLst/>
          </a:prstGeom>
          <a:solidFill>
            <a:srgbClr val="E75306"/>
          </a:solidFill>
          <a:ln>
            <a:solidFill>
              <a:schemeClr val="accent6">
                <a:lumMod val="50000"/>
              </a:schemeClr>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8</a:t>
            </a:r>
          </a:p>
        </p:txBody>
      </p:sp>
      <p:pic>
        <p:nvPicPr>
          <p:cNvPr id="42"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4305" y="2066308"/>
            <a:ext cx="3106494" cy="442724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3" name="Action Button: Home 42">
            <a:hlinkClick r:id="rId15" action="ppaction://hlinksldjump" highlightClick="1"/>
          </p:cNvPr>
          <p:cNvSpPr/>
          <p:nvPr/>
        </p:nvSpPr>
        <p:spPr>
          <a:xfrm>
            <a:off x="8247403" y="1341872"/>
            <a:ext cx="587829" cy="544286"/>
          </a:xfrm>
          <a:prstGeom prst="actionButtonHome">
            <a:avLst/>
          </a:prstGeom>
          <a:solidFill>
            <a:srgbClr val="E75306"/>
          </a:solidFill>
          <a:ln>
            <a:solidFill>
              <a:schemeClr val="accent6">
                <a:lumMod val="50000"/>
              </a:schemeClr>
            </a:solidFill>
          </a:ln>
          <a:effectLst>
            <a:outerShdw blurRad="40000" dist="381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84414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 in Electronics</a:t>
            </a:r>
          </a:p>
        </p:txBody>
      </p:sp>
      <p:sp>
        <p:nvSpPr>
          <p:cNvPr id="3" name="Text Placeholder 2"/>
          <p:cNvSpPr>
            <a:spLocks noGrp="1"/>
          </p:cNvSpPr>
          <p:nvPr>
            <p:ph type="body" sz="quarter" idx="10"/>
          </p:nvPr>
        </p:nvSpPr>
        <p:spPr/>
        <p:txBody>
          <a:bodyPr/>
          <a:lstStyle/>
          <a:p>
            <a:r>
              <a:rPr lang="en-GB" dirty="0"/>
              <a:t>Question 1</a:t>
            </a:r>
          </a:p>
        </p:txBody>
      </p:sp>
      <p:sp>
        <p:nvSpPr>
          <p:cNvPr id="4" name="Text Placeholder 3"/>
          <p:cNvSpPr>
            <a:spLocks noGrp="1"/>
          </p:cNvSpPr>
          <p:nvPr>
            <p:ph type="body" sz="quarter" idx="11"/>
          </p:nvPr>
        </p:nvSpPr>
        <p:spPr>
          <a:xfrm>
            <a:off x="284163" y="2066308"/>
            <a:ext cx="8634206" cy="4560123"/>
          </a:xfrm>
        </p:spPr>
        <p:txBody>
          <a:bodyPr>
            <a:normAutofit/>
          </a:bodyPr>
          <a:lstStyle/>
          <a:p>
            <a:pPr marL="1077913" indent="-1077913">
              <a:tabLst>
                <a:tab pos="1077913" algn="l"/>
              </a:tabLst>
            </a:pPr>
            <a:r>
              <a:rPr lang="en-GB" dirty="0"/>
              <a:t>(a)&amp;(b)	Both parts (a) and (b) were very straightforward and mostly answered correctly. For some reason a few candidates gave the EX-OR output to Q in the second table, but this was not a marking point.</a:t>
            </a:r>
            <a:endParaRPr lang="en-GB" b="1" dirty="0"/>
          </a:p>
          <a:p>
            <a:r>
              <a:rPr lang="en-GB" dirty="0"/>
              <a:t> </a:t>
            </a:r>
            <a:endParaRPr lang="en-GB" b="1" dirty="0"/>
          </a:p>
          <a:p>
            <a:pPr marL="446088" indent="-446088"/>
            <a:r>
              <a:rPr lang="en-GB" dirty="0"/>
              <a:t>(c)	NAND replacement was generally well answered with occasional mixing up of OR and NOR. From most scripts it was clear to see which pairs of redundant gates had been identified. As always some crossed the first of the pair with the preceding gate in error.</a:t>
            </a:r>
            <a:endParaRPr lang="en-GB" b="1" dirty="0"/>
          </a:p>
          <a:p>
            <a:endParaRPr lang="en-GB" dirty="0"/>
          </a:p>
        </p:txBody>
      </p:sp>
      <p:sp>
        <p:nvSpPr>
          <p:cNvPr id="5" name="Action Button: Home 4">
            <a:hlinkClick r:id="rId2" action="ppaction://hlinksldjump" highlightClick="1"/>
          </p:cNvPr>
          <p:cNvSpPr/>
          <p:nvPr/>
        </p:nvSpPr>
        <p:spPr>
          <a:xfrm>
            <a:off x="8247403" y="1341872"/>
            <a:ext cx="587829" cy="544286"/>
          </a:xfrm>
          <a:prstGeom prst="actionButtonHome">
            <a:avLst/>
          </a:prstGeom>
          <a:solidFill>
            <a:srgbClr val="E75306"/>
          </a:solidFill>
          <a:ln>
            <a:solidFill>
              <a:schemeClr val="accent6">
                <a:lumMod val="50000"/>
              </a:schemeClr>
            </a:solidFill>
          </a:ln>
          <a:effectLst>
            <a:outerShdw blurRad="40000" dist="381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39614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 in Electronics</a:t>
            </a:r>
          </a:p>
        </p:txBody>
      </p:sp>
      <p:sp>
        <p:nvSpPr>
          <p:cNvPr id="3" name="Text Placeholder 2"/>
          <p:cNvSpPr>
            <a:spLocks noGrp="1"/>
          </p:cNvSpPr>
          <p:nvPr>
            <p:ph type="body" sz="quarter" idx="10"/>
          </p:nvPr>
        </p:nvSpPr>
        <p:spPr/>
        <p:txBody>
          <a:bodyPr/>
          <a:lstStyle/>
          <a:p>
            <a:r>
              <a:rPr lang="en-GB" dirty="0"/>
              <a:t>Question 2</a:t>
            </a:r>
          </a:p>
          <a:p>
            <a:endParaRPr lang="en-GB" dirty="0"/>
          </a:p>
        </p:txBody>
      </p:sp>
      <p:sp>
        <p:nvSpPr>
          <p:cNvPr id="4" name="Text Placeholder 3"/>
          <p:cNvSpPr>
            <a:spLocks noGrp="1"/>
          </p:cNvSpPr>
          <p:nvPr>
            <p:ph type="body" sz="quarter" idx="11"/>
          </p:nvPr>
        </p:nvSpPr>
        <p:spPr>
          <a:xfrm>
            <a:off x="284163" y="2066308"/>
            <a:ext cx="8634206" cy="4560123"/>
          </a:xfrm>
        </p:spPr>
        <p:txBody>
          <a:bodyPr>
            <a:normAutofit fontScale="55000" lnSpcReduction="20000"/>
          </a:bodyPr>
          <a:lstStyle/>
          <a:p>
            <a:pPr>
              <a:lnSpc>
                <a:spcPct val="120000"/>
              </a:lnSpc>
              <a:spcBef>
                <a:spcPts val="0"/>
              </a:spcBef>
              <a:spcAft>
                <a:spcPts val="600"/>
              </a:spcAft>
            </a:pPr>
            <a:r>
              <a:rPr lang="en-GB" sz="2900" dirty="0"/>
              <a:t>Many candidates found this question difficult.</a:t>
            </a:r>
            <a:endParaRPr lang="en-GB" sz="2900" b="1" dirty="0"/>
          </a:p>
          <a:p>
            <a:pPr marL="363538" indent="-363538">
              <a:lnSpc>
                <a:spcPct val="120000"/>
              </a:lnSpc>
              <a:spcBef>
                <a:spcPts val="0"/>
              </a:spcBef>
              <a:spcAft>
                <a:spcPts val="600"/>
              </a:spcAft>
            </a:pPr>
            <a:r>
              <a:rPr lang="en-GB" sz="2900" dirty="0"/>
              <a:t>(a)	There are a number of ways of tackling this question. Few went for the straightforward method of inspection. Most used a variation of the voltage divider with varying degrees of success. </a:t>
            </a:r>
            <a:endParaRPr lang="en-GB" sz="2900" b="1" dirty="0"/>
          </a:p>
          <a:p>
            <a:pPr marL="363538" indent="-363538">
              <a:lnSpc>
                <a:spcPct val="120000"/>
              </a:lnSpc>
              <a:spcBef>
                <a:spcPts val="0"/>
              </a:spcBef>
            </a:pPr>
            <a:r>
              <a:rPr lang="en-GB" sz="2900" dirty="0"/>
              <a:t>(b)	The answer had to include ‘replacing’ one or two of the fixed value resistors with a variable resistor or potentiometer. Making R a different value or reversing the thermistor and R were answers seen quite often.   </a:t>
            </a:r>
            <a:endParaRPr lang="en-GB" sz="2900" b="1" dirty="0"/>
          </a:p>
          <a:p>
            <a:pPr marL="714375" indent="-350838">
              <a:lnSpc>
                <a:spcPct val="120000"/>
              </a:lnSpc>
              <a:spcBef>
                <a:spcPts val="0"/>
              </a:spcBef>
              <a:tabLst>
                <a:tab pos="714375" algn="l"/>
                <a:tab pos="1077913" algn="l"/>
              </a:tabLst>
            </a:pPr>
            <a:r>
              <a:rPr lang="en-GB" sz="2900" dirty="0"/>
              <a:t>(</a:t>
            </a:r>
            <a:r>
              <a:rPr lang="en-GB" sz="2900" dirty="0" err="1"/>
              <a:t>i</a:t>
            </a:r>
            <a:r>
              <a:rPr lang="en-GB" sz="2900" dirty="0"/>
              <a:t>)	The very high input impedance of the MOSFET makes the gate current effectively zero. Very few correct answers were seen. Most went for one of the currents from the diagram or table, or 0.06 A as the difference between them.</a:t>
            </a:r>
            <a:endParaRPr lang="en-GB" sz="2900" b="1" dirty="0"/>
          </a:p>
          <a:p>
            <a:pPr marL="714375" lvl="1" indent="-350838">
              <a:lnSpc>
                <a:spcPct val="120000"/>
              </a:lnSpc>
              <a:spcBef>
                <a:spcPts val="0"/>
              </a:spcBef>
              <a:buAutoNum type="romanLcParenBoth" startAt="2"/>
            </a:pPr>
            <a:r>
              <a:rPr lang="en-GB" sz="2900" dirty="0"/>
              <a:t>The equation from the data sheet had to be re-arranged to gain the first mark. The majority did this but then substituted the wrong data, the favourite choices being 24 V and 8 A.</a:t>
            </a:r>
            <a:endParaRPr lang="en-GB" sz="2900" b="1" dirty="0"/>
          </a:p>
          <a:p>
            <a:pPr marL="714375" indent="-350838">
              <a:lnSpc>
                <a:spcPct val="120000"/>
              </a:lnSpc>
              <a:spcBef>
                <a:spcPts val="0"/>
              </a:spcBef>
            </a:pPr>
            <a:r>
              <a:rPr lang="en-GB" sz="2900" dirty="0"/>
              <a:t>(iii)	The simple approach to this is to use the P =V</a:t>
            </a:r>
            <a:r>
              <a:rPr lang="en-GB" sz="2900" baseline="-25000" dirty="0"/>
              <a:t>OUT</a:t>
            </a:r>
            <a:r>
              <a:rPr lang="en-GB" sz="2900" dirty="0"/>
              <a:t>xI</a:t>
            </a:r>
            <a:r>
              <a:rPr lang="en-GB" sz="2900" baseline="-25000" dirty="0"/>
              <a:t>2</a:t>
            </a:r>
            <a:r>
              <a:rPr lang="en-GB" sz="2900" dirty="0"/>
              <a:t> version of the power equation with both values readily available in the table. Unfortunately, most went for </a:t>
            </a:r>
            <a:r>
              <a:rPr lang="en-GB" sz="2900" dirty="0" err="1"/>
              <a:t>r</a:t>
            </a:r>
            <a:r>
              <a:rPr lang="en-GB" sz="2900" baseline="-25000" dirty="0" err="1"/>
              <a:t>DSon</a:t>
            </a:r>
            <a:r>
              <a:rPr lang="en-GB" sz="2900" dirty="0"/>
              <a:t> = P/I</a:t>
            </a:r>
            <a:r>
              <a:rPr lang="en-GB" sz="2900" baseline="30000" dirty="0"/>
              <a:t>2</a:t>
            </a:r>
            <a:r>
              <a:rPr lang="en-GB" sz="2900" dirty="0"/>
              <a:t> and were then left with the problem of how to calculate P. Most selected the wrong values for I and V to substitute.</a:t>
            </a:r>
            <a:endParaRPr lang="en-GB" sz="2900" b="1" dirty="0"/>
          </a:p>
          <a:p>
            <a:endParaRPr lang="en-GB" dirty="0"/>
          </a:p>
        </p:txBody>
      </p:sp>
      <p:sp>
        <p:nvSpPr>
          <p:cNvPr id="5" name="Action Button: Home 4">
            <a:hlinkClick r:id="rId2" action="ppaction://hlinksldjump" highlightClick="1"/>
          </p:cNvPr>
          <p:cNvSpPr/>
          <p:nvPr/>
        </p:nvSpPr>
        <p:spPr>
          <a:xfrm>
            <a:off x="8247403" y="1341872"/>
            <a:ext cx="587829" cy="544286"/>
          </a:xfrm>
          <a:prstGeom prst="actionButtonHome">
            <a:avLst/>
          </a:prstGeom>
          <a:solidFill>
            <a:srgbClr val="E75306"/>
          </a:solidFill>
          <a:ln>
            <a:solidFill>
              <a:schemeClr val="accent6">
                <a:lumMod val="50000"/>
              </a:schemeClr>
            </a:solidFill>
          </a:ln>
          <a:effectLst>
            <a:outerShdw blurRad="40000" dist="381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08331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 in Electronics</a:t>
            </a:r>
          </a:p>
        </p:txBody>
      </p:sp>
      <p:sp>
        <p:nvSpPr>
          <p:cNvPr id="3" name="Text Placeholder 2"/>
          <p:cNvSpPr>
            <a:spLocks noGrp="1"/>
          </p:cNvSpPr>
          <p:nvPr>
            <p:ph type="body" sz="quarter" idx="10"/>
          </p:nvPr>
        </p:nvSpPr>
        <p:spPr/>
        <p:txBody>
          <a:bodyPr/>
          <a:lstStyle/>
          <a:p>
            <a:r>
              <a:rPr lang="en-GB" dirty="0"/>
              <a:t>Question 3</a:t>
            </a:r>
          </a:p>
        </p:txBody>
      </p:sp>
      <p:sp>
        <p:nvSpPr>
          <p:cNvPr id="4" name="Text Placeholder 3"/>
          <p:cNvSpPr>
            <a:spLocks noGrp="1"/>
          </p:cNvSpPr>
          <p:nvPr>
            <p:ph type="body" sz="quarter" idx="11"/>
          </p:nvPr>
        </p:nvSpPr>
        <p:spPr>
          <a:xfrm>
            <a:off x="284163" y="2066308"/>
            <a:ext cx="8634206" cy="4560123"/>
          </a:xfrm>
        </p:spPr>
        <p:txBody>
          <a:bodyPr>
            <a:normAutofit fontScale="85000" lnSpcReduction="20000"/>
          </a:bodyPr>
          <a:lstStyle/>
          <a:p>
            <a:pPr marL="714375" indent="-714375">
              <a:lnSpc>
                <a:spcPct val="110000"/>
              </a:lnSpc>
              <a:spcBef>
                <a:spcPts val="0"/>
              </a:spcBef>
              <a:tabLst>
                <a:tab pos="363538" algn="l"/>
                <a:tab pos="714375" algn="l"/>
              </a:tabLst>
            </a:pPr>
            <a:r>
              <a:rPr lang="en-US" dirty="0"/>
              <a:t>(a)	(</a:t>
            </a:r>
            <a:r>
              <a:rPr lang="en-US" dirty="0" err="1"/>
              <a:t>i</a:t>
            </a:r>
            <a:r>
              <a:rPr lang="en-US" dirty="0"/>
              <a:t>)	As always candidates had great difficulty remembering Boolean identities and this was no exception. </a:t>
            </a:r>
          </a:p>
          <a:p>
            <a:pPr marL="714375" indent="-714375">
              <a:lnSpc>
                <a:spcPct val="110000"/>
              </a:lnSpc>
              <a:spcBef>
                <a:spcPts val="0"/>
              </a:spcBef>
              <a:spcAft>
                <a:spcPts val="1200"/>
              </a:spcAft>
              <a:tabLst>
                <a:tab pos="363538" algn="l"/>
                <a:tab pos="714375" algn="l"/>
              </a:tabLst>
            </a:pPr>
            <a:r>
              <a:rPr lang="en-US" dirty="0"/>
              <a:t>	(ii)	Most correctly answered this but some, having achieved the correct EXNOR expression, went on to try to simplify further and forfeited the second mark.</a:t>
            </a:r>
          </a:p>
          <a:p>
            <a:pPr marL="363538" indent="-363538">
              <a:lnSpc>
                <a:spcPct val="110000"/>
              </a:lnSpc>
              <a:spcBef>
                <a:spcPts val="0"/>
              </a:spcBef>
              <a:spcAft>
                <a:spcPts val="1200"/>
              </a:spcAft>
              <a:tabLst>
                <a:tab pos="363538" algn="l"/>
                <a:tab pos="714375" algn="l"/>
              </a:tabLst>
            </a:pPr>
            <a:r>
              <a:rPr lang="en-US" dirty="0"/>
              <a:t>(b)	A few candidates did not </a:t>
            </a:r>
            <a:r>
              <a:rPr lang="en-US" dirty="0" err="1"/>
              <a:t>realise</a:t>
            </a:r>
            <a:r>
              <a:rPr lang="en-US" dirty="0"/>
              <a:t> that the whole point of the Karnaugh map is to produce as few groups as possible and, even when the map is correctly completed, they miss the group of 4 (C.A) and create only pairs or singletons. Provided that all the terms in the expression were then correct with respect to the map shown two marks were possible.</a:t>
            </a:r>
          </a:p>
          <a:p>
            <a:pPr marL="363538" indent="-363538">
              <a:lnSpc>
                <a:spcPct val="110000"/>
              </a:lnSpc>
              <a:spcBef>
                <a:spcPts val="0"/>
              </a:spcBef>
              <a:tabLst>
                <a:tab pos="363538" algn="l"/>
                <a:tab pos="714375" algn="l"/>
              </a:tabLst>
            </a:pPr>
            <a:r>
              <a:rPr lang="en-US" dirty="0"/>
              <a:t>(c)	Candidates were generally better at applying </a:t>
            </a:r>
            <a:r>
              <a:rPr lang="en-US" dirty="0" err="1"/>
              <a:t>DeMorgan’s</a:t>
            </a:r>
            <a:r>
              <a:rPr lang="en-US" dirty="0"/>
              <a:t> theorem correctly than the subsequent simplifications. By far the most common mistake was to break the top bar but not keep the separate bars over the whole terms within the brackets. This results in (A.B) and (   + B).</a:t>
            </a:r>
          </a:p>
          <a:p>
            <a:endParaRPr lang="en-GB" dirty="0"/>
          </a:p>
        </p:txBody>
      </p:sp>
      <p:sp>
        <p:nvSpPr>
          <p:cNvPr id="5" name="Action Button: Home 4">
            <a:hlinkClick r:id="rId3" action="ppaction://hlinksldjump" highlightClick="1"/>
          </p:cNvPr>
          <p:cNvSpPr/>
          <p:nvPr/>
        </p:nvSpPr>
        <p:spPr>
          <a:xfrm>
            <a:off x="8247403" y="1341872"/>
            <a:ext cx="587829" cy="544286"/>
          </a:xfrm>
          <a:prstGeom prst="actionButtonHome">
            <a:avLst/>
          </a:prstGeom>
          <a:solidFill>
            <a:srgbClr val="E75306"/>
          </a:solidFill>
          <a:ln>
            <a:solidFill>
              <a:schemeClr val="accent6">
                <a:lumMod val="50000"/>
              </a:schemeClr>
            </a:solidFill>
          </a:ln>
          <a:effectLst>
            <a:outerShdw blurRad="40000" dist="381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5">
            <a:extLst>
              <a:ext uri="{FF2B5EF4-FFF2-40B4-BE49-F238E27FC236}">
                <a16:creationId xmlns:a16="http://schemas.microsoft.com/office/drawing/2014/main" id="{6CE50727-E9D3-4D70-9CCC-364FE093AD75}"/>
              </a:ext>
            </a:extLst>
          </p:cNvPr>
          <p:cNvSpPr>
            <a:spLocks noChangeArrowheads="1"/>
          </p:cNvSpPr>
          <p:nvPr/>
        </p:nvSpPr>
        <p:spPr bwMode="auto">
          <a:xfrm>
            <a:off x="6988232" y="615141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 name="Object 9">
            <a:extLst>
              <a:ext uri="{FF2B5EF4-FFF2-40B4-BE49-F238E27FC236}">
                <a16:creationId xmlns:a16="http://schemas.microsoft.com/office/drawing/2014/main" id="{98110204-A144-4DD2-9857-FB49E00BF79F}"/>
              </a:ext>
            </a:extLst>
          </p:cNvPr>
          <p:cNvGraphicFramePr>
            <a:graphicFrameLocks noChangeAspect="1"/>
          </p:cNvGraphicFramePr>
          <p:nvPr>
            <p:extLst>
              <p:ext uri="{D42A27DB-BD31-4B8C-83A1-F6EECF244321}">
                <p14:modId xmlns:p14="http://schemas.microsoft.com/office/powerpoint/2010/main" val="3021878267"/>
              </p:ext>
            </p:extLst>
          </p:nvPr>
        </p:nvGraphicFramePr>
        <p:xfrm>
          <a:off x="7684883" y="5951218"/>
          <a:ext cx="215336" cy="262318"/>
        </p:xfrm>
        <a:graphic>
          <a:graphicData uri="http://schemas.openxmlformats.org/presentationml/2006/ole">
            <mc:AlternateContent xmlns:mc="http://schemas.openxmlformats.org/markup-compatibility/2006">
              <mc:Choice xmlns:v="urn:schemas-microsoft-com:vml" Requires="v">
                <p:oleObj spid="_x0000_s1026" name="Equation" r:id="rId4" imgW="164957" imgH="203024" progId="Equation.DSMT4">
                  <p:embed/>
                </p:oleObj>
              </mc:Choice>
              <mc:Fallback>
                <p:oleObj name="Equation" r:id="rId4" imgW="164957" imgH="203024" progId="Equation.DSMT4">
                  <p:embed/>
                  <p:pic>
                    <p:nvPicPr>
                      <p:cNvPr id="10" name="Object 9">
                        <a:extLst>
                          <a:ext uri="{FF2B5EF4-FFF2-40B4-BE49-F238E27FC236}">
                            <a16:creationId xmlns:a16="http://schemas.microsoft.com/office/drawing/2014/main" id="{98110204-A144-4DD2-9857-FB49E00BF7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4883" y="5951218"/>
                        <a:ext cx="215336" cy="262318"/>
                      </a:xfrm>
                      <a:prstGeom prst="rect">
                        <a:avLst/>
                      </a:prstGeom>
                      <a:noFill/>
                    </p:spPr>
                  </p:pic>
                </p:oleObj>
              </mc:Fallback>
            </mc:AlternateContent>
          </a:graphicData>
        </a:graphic>
      </p:graphicFrame>
    </p:spTree>
    <p:extLst>
      <p:ext uri="{BB962C8B-B14F-4D97-AF65-F5344CB8AC3E}">
        <p14:creationId xmlns:p14="http://schemas.microsoft.com/office/powerpoint/2010/main" val="746851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5404" y="619620"/>
            <a:ext cx="8669214" cy="2007111"/>
          </a:xfrm>
        </p:spPr>
        <p:txBody>
          <a:bodyPr/>
          <a:lstStyle/>
          <a:p>
            <a:pPr>
              <a:lnSpc>
                <a:spcPct val="80000"/>
              </a:lnSpc>
            </a:pPr>
            <a:r>
              <a:rPr lang="en-US" kern="1100" spc="-30" dirty="0">
                <a:latin typeface="Gotham Rounded Book"/>
                <a:cs typeface="Gotham Rounded Book"/>
              </a:rPr>
              <a:t>AS in Electronics</a:t>
            </a:r>
          </a:p>
          <a:p>
            <a:pPr>
              <a:lnSpc>
                <a:spcPct val="80000"/>
              </a:lnSpc>
            </a:pPr>
            <a:r>
              <a:rPr lang="en-US" kern="1100" spc="-30" dirty="0">
                <a:latin typeface="Gotham Rounded Book"/>
                <a:cs typeface="Gotham Rounded Book"/>
              </a:rPr>
              <a:t>Written Examinations</a:t>
            </a:r>
          </a:p>
          <a:p>
            <a:pPr>
              <a:lnSpc>
                <a:spcPct val="80000"/>
              </a:lnSpc>
            </a:pPr>
            <a:r>
              <a:rPr lang="en-US" kern="1100" spc="-30" dirty="0">
                <a:latin typeface="Gotham Rounded Book"/>
                <a:cs typeface="Gotham Rounded Book"/>
              </a:rPr>
              <a:t>Component 1</a:t>
            </a:r>
          </a:p>
          <a:p>
            <a:pPr>
              <a:lnSpc>
                <a:spcPct val="80000"/>
              </a:lnSpc>
            </a:pPr>
            <a:endParaRPr lang="en-US" kern="1100" spc="-30" dirty="0">
              <a:latin typeface="Gotham Rounded Book"/>
              <a:cs typeface="Gotham Rounded Book"/>
            </a:endParaRPr>
          </a:p>
        </p:txBody>
      </p:sp>
    </p:spTree>
    <p:extLst>
      <p:ext uri="{BB962C8B-B14F-4D97-AF65-F5344CB8AC3E}">
        <p14:creationId xmlns:p14="http://schemas.microsoft.com/office/powerpoint/2010/main" val="1243377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 in Electronics</a:t>
            </a:r>
          </a:p>
        </p:txBody>
      </p:sp>
      <p:sp>
        <p:nvSpPr>
          <p:cNvPr id="3" name="Text Placeholder 2"/>
          <p:cNvSpPr>
            <a:spLocks noGrp="1"/>
          </p:cNvSpPr>
          <p:nvPr>
            <p:ph type="body" sz="quarter" idx="10"/>
          </p:nvPr>
        </p:nvSpPr>
        <p:spPr/>
        <p:txBody>
          <a:bodyPr/>
          <a:lstStyle/>
          <a:p>
            <a:r>
              <a:rPr lang="en-GB" dirty="0"/>
              <a:t>Question 4</a:t>
            </a:r>
          </a:p>
          <a:p>
            <a:endParaRPr lang="en-GB" dirty="0"/>
          </a:p>
        </p:txBody>
      </p:sp>
      <p:sp>
        <p:nvSpPr>
          <p:cNvPr id="4" name="Text Placeholder 3"/>
          <p:cNvSpPr>
            <a:spLocks noGrp="1"/>
          </p:cNvSpPr>
          <p:nvPr>
            <p:ph type="body" sz="quarter" idx="11"/>
          </p:nvPr>
        </p:nvSpPr>
        <p:spPr>
          <a:xfrm>
            <a:off x="284163" y="2066308"/>
            <a:ext cx="8634206" cy="4560123"/>
          </a:xfrm>
        </p:spPr>
        <p:txBody>
          <a:bodyPr>
            <a:normAutofit fontScale="70000" lnSpcReduction="20000"/>
          </a:bodyPr>
          <a:lstStyle/>
          <a:p>
            <a:pPr marL="361950" indent="-361950">
              <a:lnSpc>
                <a:spcPct val="110000"/>
              </a:lnSpc>
              <a:spcBef>
                <a:spcPts val="1200"/>
              </a:spcBef>
              <a:tabLst>
                <a:tab pos="361950" algn="l"/>
                <a:tab pos="712788" algn="l"/>
              </a:tabLst>
            </a:pPr>
            <a:r>
              <a:rPr lang="en-GB" dirty="0"/>
              <a:t>(a)	Generally, the calculation was completed better than the circuit diagram. Many showed an input voltage to the Schmitt invertor or else connected R and C as a voltage divider across power rails. The capacitor had to be shown with a connection to zero volts (or very clearly implied). To gain the first calculation mark candidates had to select and rearrange the correct formula. As there are a number of RC formulae given in the data booklet a significant number picked the wrong version. The substitution required the correct multiplier to get the mark.</a:t>
            </a:r>
            <a:endParaRPr lang="en-GB" b="1" dirty="0"/>
          </a:p>
          <a:p>
            <a:pPr marL="630238" indent="-630238">
              <a:lnSpc>
                <a:spcPct val="110000"/>
              </a:lnSpc>
              <a:spcBef>
                <a:spcPts val="1200"/>
              </a:spcBef>
              <a:tabLst>
                <a:tab pos="361950" algn="l"/>
                <a:tab pos="630238" algn="l"/>
              </a:tabLst>
            </a:pPr>
            <a:r>
              <a:rPr lang="en-GB" dirty="0"/>
              <a:t>(b)(</a:t>
            </a:r>
            <a:r>
              <a:rPr lang="en-GB" dirty="0" err="1"/>
              <a:t>i</a:t>
            </a:r>
            <a:r>
              <a:rPr lang="en-GB" dirty="0"/>
              <a:t>)	Numbers in the correct ratio (such as 750:250) also gained the mark 	but not 3 or 1:3.</a:t>
            </a:r>
            <a:endParaRPr lang="en-GB" b="1" dirty="0"/>
          </a:p>
          <a:p>
            <a:pPr marL="630238" indent="-630238">
              <a:lnSpc>
                <a:spcPct val="110000"/>
              </a:lnSpc>
              <a:spcBef>
                <a:spcPts val="0"/>
              </a:spcBef>
              <a:tabLst>
                <a:tab pos="271463" algn="l"/>
                <a:tab pos="630238" algn="l"/>
              </a:tabLst>
            </a:pPr>
            <a:r>
              <a:rPr lang="en-GB" dirty="0"/>
              <a:t>	(ii)	As mentioned in part (a) incorrect versions of the RC formula were chosen by a number of candidates particularly T = 1.1RC.</a:t>
            </a:r>
            <a:endParaRPr lang="en-GB" b="1" dirty="0"/>
          </a:p>
          <a:p>
            <a:pPr marL="361950" indent="-361950">
              <a:lnSpc>
                <a:spcPct val="110000"/>
              </a:lnSpc>
              <a:spcBef>
                <a:spcPts val="1200"/>
              </a:spcBef>
              <a:tabLst>
                <a:tab pos="361950" algn="l"/>
                <a:tab pos="712788" algn="l"/>
              </a:tabLst>
            </a:pPr>
            <a:r>
              <a:rPr lang="en-GB" dirty="0"/>
              <a:t>(c)	There were a lot of guesses, even when (b)ii correct. The fact that only one mark was available should have been a clue that a repeat of the calculation in (b)ii, using the </a:t>
            </a:r>
            <a:r>
              <a:rPr lang="en-GB" dirty="0" err="1"/>
              <a:t>t</a:t>
            </a:r>
            <a:r>
              <a:rPr lang="en-GB" baseline="-25000" dirty="0" err="1"/>
              <a:t>H</a:t>
            </a:r>
            <a:r>
              <a:rPr lang="en-GB" dirty="0"/>
              <a:t> formula, was not required but that a simple multiple of the answer above was needed. Unfortunately, many guessed multiply by 3 instead of 2.</a:t>
            </a:r>
            <a:endParaRPr lang="en-GB" b="1" dirty="0"/>
          </a:p>
        </p:txBody>
      </p:sp>
      <p:sp>
        <p:nvSpPr>
          <p:cNvPr id="5" name="Action Button: Home 4">
            <a:hlinkClick r:id="rId2" action="ppaction://hlinksldjump" highlightClick="1"/>
          </p:cNvPr>
          <p:cNvSpPr/>
          <p:nvPr/>
        </p:nvSpPr>
        <p:spPr>
          <a:xfrm>
            <a:off x="8247403" y="1341872"/>
            <a:ext cx="587829" cy="544286"/>
          </a:xfrm>
          <a:prstGeom prst="actionButtonHome">
            <a:avLst/>
          </a:prstGeom>
          <a:solidFill>
            <a:srgbClr val="E75306"/>
          </a:solidFill>
          <a:ln>
            <a:solidFill>
              <a:schemeClr val="accent6">
                <a:lumMod val="50000"/>
              </a:schemeClr>
            </a:solidFill>
          </a:ln>
          <a:effectLst>
            <a:outerShdw blurRad="40000" dist="381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03032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 in Electronics</a:t>
            </a:r>
          </a:p>
        </p:txBody>
      </p:sp>
      <p:sp>
        <p:nvSpPr>
          <p:cNvPr id="3" name="Text Placeholder 2"/>
          <p:cNvSpPr>
            <a:spLocks noGrp="1"/>
          </p:cNvSpPr>
          <p:nvPr>
            <p:ph type="body" sz="quarter" idx="10"/>
          </p:nvPr>
        </p:nvSpPr>
        <p:spPr/>
        <p:txBody>
          <a:bodyPr/>
          <a:lstStyle/>
          <a:p>
            <a:r>
              <a:rPr lang="en-GB" dirty="0"/>
              <a:t>Question 5</a:t>
            </a:r>
          </a:p>
        </p:txBody>
      </p:sp>
      <p:sp>
        <p:nvSpPr>
          <p:cNvPr id="4" name="Text Placeholder 3"/>
          <p:cNvSpPr>
            <a:spLocks noGrp="1"/>
          </p:cNvSpPr>
          <p:nvPr>
            <p:ph type="body" sz="quarter" idx="11"/>
          </p:nvPr>
        </p:nvSpPr>
        <p:spPr>
          <a:xfrm>
            <a:off x="284163" y="2066308"/>
            <a:ext cx="8634206" cy="4560123"/>
          </a:xfrm>
        </p:spPr>
        <p:txBody>
          <a:bodyPr>
            <a:normAutofit fontScale="92500" lnSpcReduction="10000"/>
          </a:bodyPr>
          <a:lstStyle/>
          <a:p>
            <a:pPr marL="361950" indent="-361950">
              <a:spcBef>
                <a:spcPts val="0"/>
              </a:spcBef>
              <a:spcAft>
                <a:spcPts val="1200"/>
              </a:spcAft>
              <a:tabLst>
                <a:tab pos="361950" algn="l"/>
              </a:tabLst>
            </a:pPr>
            <a:r>
              <a:rPr lang="en-US" sz="2500" dirty="0"/>
              <a:t>(a)	Often the circuit diagrams were generally rather poor, particularly with the output part of the circuit, with many candidates not knowing the circuit symbol for an LED. The orientation of the LED was also problematic, and many ignored the instruction to use the Q output. Several candidates connected the S and R directly to the power rails.</a:t>
            </a:r>
          </a:p>
          <a:p>
            <a:pPr marL="361950" indent="-361950">
              <a:spcBef>
                <a:spcPts val="0"/>
              </a:spcBef>
              <a:spcAft>
                <a:spcPts val="1200"/>
              </a:spcAft>
              <a:tabLst>
                <a:tab pos="361950" algn="l"/>
              </a:tabLst>
            </a:pPr>
            <a:r>
              <a:rPr lang="en-US" sz="2500" dirty="0"/>
              <a:t>(b)	Mostly very well answered and nearly every candidate achieved at least one mark due the </a:t>
            </a:r>
            <a:r>
              <a:rPr lang="en-US" sz="2500" dirty="0" err="1"/>
              <a:t>ecf</a:t>
            </a:r>
            <a:r>
              <a:rPr lang="en-US" sz="2500" dirty="0"/>
              <a:t> mark for    .</a:t>
            </a:r>
          </a:p>
          <a:p>
            <a:pPr marL="361950" indent="-361950">
              <a:spcBef>
                <a:spcPts val="0"/>
              </a:spcBef>
              <a:tabLst>
                <a:tab pos="361950" algn="l"/>
              </a:tabLst>
            </a:pPr>
            <a:r>
              <a:rPr lang="en-US" sz="2500" dirty="0"/>
              <a:t>(c)	As the question hints it is undesirable for both inputs to be at logic 0 at the same time. However, it is possible, and so the correct answer had to state that both outputs are forced high (logic 1). Disallowed, forbidden, flashing </a:t>
            </a:r>
            <a:r>
              <a:rPr lang="en-US" sz="2500" dirty="0" err="1"/>
              <a:t>etc</a:t>
            </a:r>
            <a:r>
              <a:rPr lang="en-US" sz="2500" dirty="0"/>
              <a:t> did not gain the mark.</a:t>
            </a:r>
          </a:p>
          <a:p>
            <a:endParaRPr lang="en-GB" dirty="0"/>
          </a:p>
        </p:txBody>
      </p:sp>
      <p:sp>
        <p:nvSpPr>
          <p:cNvPr id="5" name="Action Button: Home 4">
            <a:hlinkClick r:id="rId3" action="ppaction://hlinksldjump" highlightClick="1"/>
          </p:cNvPr>
          <p:cNvSpPr/>
          <p:nvPr/>
        </p:nvSpPr>
        <p:spPr>
          <a:xfrm>
            <a:off x="8247403" y="1341872"/>
            <a:ext cx="587829" cy="544286"/>
          </a:xfrm>
          <a:prstGeom prst="actionButtonHome">
            <a:avLst/>
          </a:prstGeom>
          <a:solidFill>
            <a:srgbClr val="E75306"/>
          </a:solidFill>
          <a:ln>
            <a:solidFill>
              <a:schemeClr val="accent6">
                <a:lumMod val="50000"/>
              </a:schemeClr>
            </a:solidFill>
          </a:ln>
          <a:effectLst>
            <a:outerShdw blurRad="40000" dist="381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aphicFrame>
        <p:nvGraphicFramePr>
          <p:cNvPr id="10" name="Object 9">
            <a:extLst>
              <a:ext uri="{FF2B5EF4-FFF2-40B4-BE49-F238E27FC236}">
                <a16:creationId xmlns:a16="http://schemas.microsoft.com/office/drawing/2014/main" id="{2BBA6DD3-3411-4375-96AA-7E5571DFBC4C}"/>
              </a:ext>
            </a:extLst>
          </p:cNvPr>
          <p:cNvGraphicFramePr>
            <a:graphicFrameLocks noChangeAspect="1"/>
          </p:cNvGraphicFramePr>
          <p:nvPr>
            <p:extLst>
              <p:ext uri="{D42A27DB-BD31-4B8C-83A1-F6EECF244321}">
                <p14:modId xmlns:p14="http://schemas.microsoft.com/office/powerpoint/2010/main" val="3616930318"/>
              </p:ext>
            </p:extLst>
          </p:nvPr>
        </p:nvGraphicFramePr>
        <p:xfrm>
          <a:off x="6923315" y="4396106"/>
          <a:ext cx="281353" cy="342739"/>
        </p:xfrm>
        <a:graphic>
          <a:graphicData uri="http://schemas.openxmlformats.org/presentationml/2006/ole">
            <mc:AlternateContent xmlns:mc="http://schemas.openxmlformats.org/markup-compatibility/2006">
              <mc:Choice xmlns:v="urn:schemas-microsoft-com:vml" Requires="v">
                <p:oleObj spid="_x0000_s2050" name="Equation" r:id="rId4" imgW="164885" imgH="215619" progId="Equation.DSMT4">
                  <p:embed/>
                </p:oleObj>
              </mc:Choice>
              <mc:Fallback>
                <p:oleObj name="Equation" r:id="rId4" imgW="164885" imgH="215619" progId="Equation.DSMT4">
                  <p:embed/>
                  <p:pic>
                    <p:nvPicPr>
                      <p:cNvPr id="10" name="Object 9">
                        <a:extLst>
                          <a:ext uri="{FF2B5EF4-FFF2-40B4-BE49-F238E27FC236}">
                            <a16:creationId xmlns:a16="http://schemas.microsoft.com/office/drawing/2014/main" id="{2BBA6DD3-3411-4375-96AA-7E5571DFBC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3315" y="4396106"/>
                        <a:ext cx="281353" cy="342739"/>
                      </a:xfrm>
                      <a:prstGeom prst="rect">
                        <a:avLst/>
                      </a:prstGeom>
                      <a:noFill/>
                    </p:spPr>
                  </p:pic>
                </p:oleObj>
              </mc:Fallback>
            </mc:AlternateContent>
          </a:graphicData>
        </a:graphic>
      </p:graphicFrame>
    </p:spTree>
    <p:extLst>
      <p:ext uri="{BB962C8B-B14F-4D97-AF65-F5344CB8AC3E}">
        <p14:creationId xmlns:p14="http://schemas.microsoft.com/office/powerpoint/2010/main" val="3321169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 in Electronics</a:t>
            </a:r>
          </a:p>
        </p:txBody>
      </p:sp>
      <p:sp>
        <p:nvSpPr>
          <p:cNvPr id="3" name="Text Placeholder 2"/>
          <p:cNvSpPr>
            <a:spLocks noGrp="1"/>
          </p:cNvSpPr>
          <p:nvPr>
            <p:ph type="body" sz="quarter" idx="10"/>
          </p:nvPr>
        </p:nvSpPr>
        <p:spPr/>
        <p:txBody>
          <a:bodyPr/>
          <a:lstStyle/>
          <a:p>
            <a:r>
              <a:rPr lang="en-GB" dirty="0"/>
              <a:t>Question 6</a:t>
            </a:r>
          </a:p>
          <a:p>
            <a:endParaRPr lang="en-GB" dirty="0"/>
          </a:p>
        </p:txBody>
      </p:sp>
      <p:sp>
        <p:nvSpPr>
          <p:cNvPr id="4" name="Text Placeholder 3"/>
          <p:cNvSpPr>
            <a:spLocks noGrp="1"/>
          </p:cNvSpPr>
          <p:nvPr>
            <p:ph type="body" sz="quarter" idx="11"/>
          </p:nvPr>
        </p:nvSpPr>
        <p:spPr>
          <a:xfrm>
            <a:off x="284163" y="2066308"/>
            <a:ext cx="8634206" cy="4560123"/>
          </a:xfrm>
        </p:spPr>
        <p:txBody>
          <a:bodyPr>
            <a:normAutofit fontScale="85000" lnSpcReduction="10000"/>
          </a:bodyPr>
          <a:lstStyle/>
          <a:p>
            <a:pPr marL="712788" indent="-712788">
              <a:spcBef>
                <a:spcPts val="0"/>
              </a:spcBef>
              <a:tabLst>
                <a:tab pos="361950" algn="l"/>
                <a:tab pos="712788" algn="l"/>
              </a:tabLst>
            </a:pPr>
            <a:r>
              <a:rPr lang="en-GB" dirty="0"/>
              <a:t>(a)	(</a:t>
            </a:r>
            <a:r>
              <a:rPr lang="en-GB" dirty="0" err="1"/>
              <a:t>i</a:t>
            </a:r>
            <a:r>
              <a:rPr lang="en-GB" dirty="0"/>
              <a:t>)	The value RC=0.47[s] shown or implied gained the first 2 marks. Some candidates provided the full exponential calculation which is risky but gives the correct answer. Using ln2RC is much easier.</a:t>
            </a:r>
            <a:endParaRPr lang="en-GB" b="1" dirty="0"/>
          </a:p>
          <a:p>
            <a:pPr marL="712788" indent="-712788">
              <a:spcBef>
                <a:spcPts val="0"/>
              </a:spcBef>
              <a:spcAft>
                <a:spcPts val="1200"/>
              </a:spcAft>
              <a:tabLst>
                <a:tab pos="361950" algn="l"/>
                <a:tab pos="712788" algn="l"/>
              </a:tabLst>
            </a:pPr>
            <a:r>
              <a:rPr lang="en-GB" dirty="0"/>
              <a:t>	(ii)	Considering the difficulty of selecting and using the correct exponential formula there were a lot of correct answers seen. Answers of 1.4 V (12-10.6) were given one mark as, although the wrong formula was used, the difficult exponent part had been dealt with correctly.</a:t>
            </a:r>
            <a:endParaRPr lang="en-GB" b="1" dirty="0"/>
          </a:p>
          <a:p>
            <a:pPr marL="361950" indent="-361950">
              <a:spcBef>
                <a:spcPts val="0"/>
              </a:spcBef>
              <a:spcAft>
                <a:spcPts val="1200"/>
              </a:spcAft>
              <a:tabLst>
                <a:tab pos="361950" algn="l"/>
                <a:tab pos="712788" algn="l"/>
              </a:tabLst>
            </a:pPr>
            <a:r>
              <a:rPr lang="en-GB" dirty="0"/>
              <a:t>(b)	Very few candidates mentioned debouncing the switch. Many attempted to describe the action of the circuit often suggesting a 15-minute delay. Other answers suggested an analogue to digital conversion (even though the input is a switch) or a circuit to reset the system.</a:t>
            </a:r>
            <a:endParaRPr lang="en-GB" b="1" dirty="0"/>
          </a:p>
          <a:p>
            <a:pPr marL="361950" indent="-361950">
              <a:spcBef>
                <a:spcPts val="0"/>
              </a:spcBef>
              <a:tabLst>
                <a:tab pos="361950" algn="l"/>
                <a:tab pos="712788" algn="l"/>
              </a:tabLst>
            </a:pPr>
            <a:r>
              <a:rPr lang="en-GB" dirty="0"/>
              <a:t>(c)	Mostly correct. The first box had to be interrogative with either ‘Is/Does count =50’ or ‘count =50?’. Not credited answers include ‘Count =50’, ‘Have 50 people entered?’, ‘Let count =50’ or ‘Count&gt;50?’.</a:t>
            </a:r>
            <a:endParaRPr lang="en-GB" b="1" dirty="0"/>
          </a:p>
          <a:p>
            <a:endParaRPr lang="en-GB" dirty="0"/>
          </a:p>
        </p:txBody>
      </p:sp>
      <p:sp>
        <p:nvSpPr>
          <p:cNvPr id="5" name="Action Button: Home 4">
            <a:hlinkClick r:id="rId2" action="ppaction://hlinksldjump" highlightClick="1"/>
          </p:cNvPr>
          <p:cNvSpPr/>
          <p:nvPr/>
        </p:nvSpPr>
        <p:spPr>
          <a:xfrm>
            <a:off x="8247403" y="1341872"/>
            <a:ext cx="587829" cy="544286"/>
          </a:xfrm>
          <a:prstGeom prst="actionButtonHome">
            <a:avLst/>
          </a:prstGeom>
          <a:solidFill>
            <a:srgbClr val="E75306"/>
          </a:solidFill>
          <a:ln>
            <a:solidFill>
              <a:schemeClr val="accent6">
                <a:lumMod val="50000"/>
              </a:schemeClr>
            </a:solidFill>
          </a:ln>
          <a:effectLst>
            <a:outerShdw blurRad="40000" dist="381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67912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 in Electronics</a:t>
            </a:r>
          </a:p>
        </p:txBody>
      </p:sp>
      <p:sp>
        <p:nvSpPr>
          <p:cNvPr id="3" name="Text Placeholder 2"/>
          <p:cNvSpPr>
            <a:spLocks noGrp="1"/>
          </p:cNvSpPr>
          <p:nvPr>
            <p:ph type="body" sz="quarter" idx="10"/>
          </p:nvPr>
        </p:nvSpPr>
        <p:spPr/>
        <p:txBody>
          <a:bodyPr/>
          <a:lstStyle/>
          <a:p>
            <a:r>
              <a:rPr lang="en-GB" dirty="0"/>
              <a:t>Question 7</a:t>
            </a:r>
          </a:p>
          <a:p>
            <a:endParaRPr lang="en-GB" dirty="0"/>
          </a:p>
        </p:txBody>
      </p:sp>
      <p:sp>
        <p:nvSpPr>
          <p:cNvPr id="4" name="Text Placeholder 3"/>
          <p:cNvSpPr>
            <a:spLocks noGrp="1"/>
          </p:cNvSpPr>
          <p:nvPr>
            <p:ph type="body" sz="quarter" idx="11"/>
          </p:nvPr>
        </p:nvSpPr>
        <p:spPr>
          <a:xfrm>
            <a:off x="284163" y="2066308"/>
            <a:ext cx="8634206" cy="4560123"/>
          </a:xfrm>
        </p:spPr>
        <p:txBody>
          <a:bodyPr>
            <a:normAutofit/>
          </a:bodyPr>
          <a:lstStyle/>
          <a:p>
            <a:pPr>
              <a:spcBef>
                <a:spcPts val="0"/>
              </a:spcBef>
              <a:spcAft>
                <a:spcPts val="1800"/>
              </a:spcAft>
            </a:pPr>
            <a:r>
              <a:rPr lang="en-GB" dirty="0"/>
              <a:t>A very straightforward question with most candidates obtaining good marks. Mistakes include: </a:t>
            </a:r>
            <a:endParaRPr lang="en-GB" b="1" dirty="0"/>
          </a:p>
          <a:p>
            <a:pPr>
              <a:spcBef>
                <a:spcPts val="0"/>
              </a:spcBef>
              <a:spcAft>
                <a:spcPts val="1800"/>
              </a:spcAft>
              <a:tabLst>
                <a:tab pos="361950" algn="l"/>
              </a:tabLst>
            </a:pPr>
            <a:r>
              <a:rPr lang="en-GB" dirty="0"/>
              <a:t>(a)	Gain = 8 but </a:t>
            </a:r>
            <a:r>
              <a:rPr lang="en-GB" dirty="0" err="1"/>
              <a:t>ecf</a:t>
            </a:r>
            <a:r>
              <a:rPr lang="en-GB" dirty="0"/>
              <a:t> allowed on V</a:t>
            </a:r>
            <a:r>
              <a:rPr lang="en-GB" baseline="-25000" dirty="0"/>
              <a:t>IN</a:t>
            </a:r>
            <a:r>
              <a:rPr lang="en-GB" dirty="0"/>
              <a:t> (max).</a:t>
            </a:r>
            <a:endParaRPr lang="en-GB" b="1" dirty="0"/>
          </a:p>
          <a:p>
            <a:pPr>
              <a:spcBef>
                <a:spcPts val="0"/>
              </a:spcBef>
              <a:spcAft>
                <a:spcPts val="1800"/>
              </a:spcAft>
              <a:tabLst>
                <a:tab pos="361950" algn="l"/>
              </a:tabLst>
            </a:pPr>
            <a:r>
              <a:rPr lang="en-GB" dirty="0"/>
              <a:t>(b)	Graph curving up to saturation</a:t>
            </a:r>
            <a:endParaRPr lang="en-GB" b="1" dirty="0"/>
          </a:p>
          <a:p>
            <a:pPr>
              <a:spcBef>
                <a:spcPts val="0"/>
              </a:spcBef>
              <a:spcAft>
                <a:spcPts val="1800"/>
              </a:spcAft>
              <a:tabLst>
                <a:tab pos="361950" algn="l"/>
              </a:tabLst>
            </a:pPr>
            <a:r>
              <a:rPr lang="en-GB" dirty="0"/>
              <a:t>(c)		Incorrect calculation of V</a:t>
            </a:r>
            <a:r>
              <a:rPr lang="en-GB" baseline="-25000" dirty="0"/>
              <a:t>OUT</a:t>
            </a:r>
            <a:r>
              <a:rPr lang="en-GB" dirty="0"/>
              <a:t> (max)</a:t>
            </a:r>
            <a:endParaRPr lang="en-GB" b="1" dirty="0"/>
          </a:p>
          <a:p>
            <a:pPr>
              <a:spcBef>
                <a:spcPts val="0"/>
              </a:spcBef>
              <a:spcAft>
                <a:spcPts val="1800"/>
              </a:spcAft>
            </a:pPr>
            <a:r>
              <a:rPr lang="en-GB" dirty="0"/>
              <a:t>Most graphs were drawn to an acceptable standard.</a:t>
            </a:r>
            <a:endParaRPr lang="en-GB" b="1" dirty="0"/>
          </a:p>
          <a:p>
            <a:endParaRPr lang="en-GB" dirty="0"/>
          </a:p>
        </p:txBody>
      </p:sp>
      <p:sp>
        <p:nvSpPr>
          <p:cNvPr id="5" name="Action Button: Home 4">
            <a:hlinkClick r:id="rId2" action="ppaction://hlinksldjump" highlightClick="1"/>
          </p:cNvPr>
          <p:cNvSpPr/>
          <p:nvPr/>
        </p:nvSpPr>
        <p:spPr>
          <a:xfrm>
            <a:off x="8247403" y="1341872"/>
            <a:ext cx="587829" cy="544286"/>
          </a:xfrm>
          <a:prstGeom prst="actionButtonHome">
            <a:avLst/>
          </a:prstGeom>
          <a:solidFill>
            <a:srgbClr val="E75306"/>
          </a:solidFill>
          <a:ln>
            <a:solidFill>
              <a:schemeClr val="accent6">
                <a:lumMod val="50000"/>
              </a:schemeClr>
            </a:solidFill>
          </a:ln>
          <a:effectLst>
            <a:outerShdw blurRad="40000" dist="381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93412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 in Electronics</a:t>
            </a:r>
          </a:p>
        </p:txBody>
      </p:sp>
      <p:sp>
        <p:nvSpPr>
          <p:cNvPr id="3" name="Text Placeholder 2"/>
          <p:cNvSpPr>
            <a:spLocks noGrp="1"/>
          </p:cNvSpPr>
          <p:nvPr>
            <p:ph type="body" sz="quarter" idx="10"/>
          </p:nvPr>
        </p:nvSpPr>
        <p:spPr/>
        <p:txBody>
          <a:bodyPr/>
          <a:lstStyle/>
          <a:p>
            <a:r>
              <a:rPr lang="en-GB" dirty="0"/>
              <a:t>Question 8</a:t>
            </a:r>
          </a:p>
          <a:p>
            <a:endParaRPr lang="en-GB" dirty="0"/>
          </a:p>
        </p:txBody>
      </p:sp>
      <p:sp>
        <p:nvSpPr>
          <p:cNvPr id="4" name="Text Placeholder 3"/>
          <p:cNvSpPr>
            <a:spLocks noGrp="1"/>
          </p:cNvSpPr>
          <p:nvPr>
            <p:ph type="body" sz="quarter" idx="11"/>
          </p:nvPr>
        </p:nvSpPr>
        <p:spPr>
          <a:xfrm>
            <a:off x="284163" y="2066308"/>
            <a:ext cx="8634206" cy="4560123"/>
          </a:xfrm>
        </p:spPr>
        <p:txBody>
          <a:bodyPr>
            <a:noAutofit/>
          </a:bodyPr>
          <a:lstStyle/>
          <a:p>
            <a:pPr marL="542925" indent="-542925">
              <a:lnSpc>
                <a:spcPct val="90000"/>
              </a:lnSpc>
              <a:spcBef>
                <a:spcPts val="0"/>
              </a:spcBef>
              <a:tabLst>
                <a:tab pos="271463" algn="l"/>
                <a:tab pos="542925" algn="l"/>
              </a:tabLst>
            </a:pPr>
            <a:r>
              <a:rPr lang="en-GB" sz="1300" dirty="0"/>
              <a:t>(a)	(</a:t>
            </a:r>
            <a:r>
              <a:rPr lang="en-GB" sz="1300" dirty="0" err="1"/>
              <a:t>i</a:t>
            </a:r>
            <a:r>
              <a:rPr lang="en-GB" sz="1300" dirty="0"/>
              <a:t>)	Generally good, a handful divided 12 by root 2 in error.</a:t>
            </a:r>
            <a:endParaRPr lang="en-GB" sz="1300" b="1" dirty="0"/>
          </a:p>
          <a:p>
            <a:pPr marL="542925" indent="-542925">
              <a:lnSpc>
                <a:spcPct val="90000"/>
              </a:lnSpc>
              <a:spcBef>
                <a:spcPts val="0"/>
              </a:spcBef>
              <a:tabLst>
                <a:tab pos="271463" algn="l"/>
                <a:tab pos="542925" algn="l"/>
                <a:tab pos="712788" algn="l"/>
              </a:tabLst>
            </a:pPr>
            <a:r>
              <a:rPr lang="en-GB" sz="1300" dirty="0"/>
              <a:t>	(ii)	A number of candidates ignored their previous answer and went back to use 11.3 or 12 V. This cost them the first mark.</a:t>
            </a:r>
            <a:endParaRPr lang="en-GB" sz="1300" b="1" dirty="0"/>
          </a:p>
          <a:p>
            <a:pPr marL="542925" indent="-542925">
              <a:lnSpc>
                <a:spcPct val="90000"/>
              </a:lnSpc>
              <a:spcBef>
                <a:spcPts val="0"/>
              </a:spcBef>
              <a:tabLst>
                <a:tab pos="271463" algn="l"/>
                <a:tab pos="361950" algn="l"/>
                <a:tab pos="542925" algn="l"/>
              </a:tabLst>
            </a:pPr>
            <a:r>
              <a:rPr lang="en-GB" sz="1300" dirty="0"/>
              <a:t>	(iii)	Most selected the correct equation but then some used 1 instead of the current I, and others halved the frequency to 25 Hz. </a:t>
            </a:r>
            <a:endParaRPr lang="en-GB" sz="1300" b="1" dirty="0"/>
          </a:p>
          <a:p>
            <a:pPr marL="542925" indent="-542925">
              <a:lnSpc>
                <a:spcPct val="90000"/>
              </a:lnSpc>
              <a:spcBef>
                <a:spcPts val="600"/>
              </a:spcBef>
              <a:tabLst>
                <a:tab pos="542925" algn="l"/>
                <a:tab pos="712788" algn="l"/>
              </a:tabLst>
            </a:pPr>
            <a:r>
              <a:rPr lang="en-GB" sz="1300" dirty="0"/>
              <a:t>(b)	This was the second electronics paper with QER (quality of extended response) questions and so candidates were more familiar with the format. For this question answers had to include a full analysis of the </a:t>
            </a:r>
            <a:r>
              <a:rPr lang="en-GB" sz="1300" dirty="0" err="1"/>
              <a:t>zener</a:t>
            </a:r>
            <a:r>
              <a:rPr lang="en-GB" sz="1300" dirty="0"/>
              <a:t> diode regulator circuit and relate this back to all three points in the specification given. Faults needed to be identified, corrected and improvements suggested where appropriate. </a:t>
            </a:r>
            <a:endParaRPr lang="en-GB" sz="1300" b="1" dirty="0"/>
          </a:p>
          <a:p>
            <a:pPr marL="542925" indent="-542925">
              <a:lnSpc>
                <a:spcPct val="90000"/>
              </a:lnSpc>
              <a:spcBef>
                <a:spcPts val="600"/>
              </a:spcBef>
              <a:tabLst>
                <a:tab pos="542925" algn="l"/>
                <a:tab pos="712788" algn="l"/>
              </a:tabLst>
            </a:pPr>
            <a:r>
              <a:rPr lang="en-GB" sz="1300" dirty="0"/>
              <a:t>	Higher tier answers were expected to state that the </a:t>
            </a:r>
            <a:r>
              <a:rPr lang="en-GB" sz="1300" dirty="0" err="1"/>
              <a:t>zener</a:t>
            </a:r>
            <a:r>
              <a:rPr lang="en-GB" sz="1300" dirty="0"/>
              <a:t> diode fixed the output voltage at 8.2 V provided the 10 mA current was present. Then calculate the current in R and the power dissipated in the </a:t>
            </a:r>
            <a:r>
              <a:rPr lang="en-GB" sz="1300" dirty="0" err="1"/>
              <a:t>zener</a:t>
            </a:r>
            <a:r>
              <a:rPr lang="en-GB" sz="1300" dirty="0"/>
              <a:t> diode (no load), taking account of the 10 mA and load current. This revealed that the current through R was too low and hence the output voltage might fall below 8.2 V. The power was also above that specified. One solution was to reduce and calculate a new value for R, with the top candidates realising this exacerbated the power overload problem. A </a:t>
            </a:r>
            <a:r>
              <a:rPr lang="en-GB" sz="1300" dirty="0" err="1"/>
              <a:t>zener</a:t>
            </a:r>
            <a:r>
              <a:rPr lang="en-GB" sz="1300" dirty="0"/>
              <a:t> diode with a higher power rating, or lower minimum current was then needed. Other acceptable approaches included assuming the 70 mA current and working backwards through the points.</a:t>
            </a:r>
            <a:endParaRPr lang="en-GB" sz="1300" b="1" dirty="0"/>
          </a:p>
          <a:p>
            <a:pPr marL="542925" indent="-542925">
              <a:lnSpc>
                <a:spcPct val="90000"/>
              </a:lnSpc>
              <a:spcBef>
                <a:spcPts val="600"/>
              </a:spcBef>
              <a:tabLst>
                <a:tab pos="542925" algn="l"/>
                <a:tab pos="712788" algn="l"/>
              </a:tabLst>
            </a:pPr>
            <a:r>
              <a:rPr lang="en-GB" sz="1300" dirty="0"/>
              <a:t>	Answers covered the whole spectrum of possible responses. It was quite common to not make any reference to the first point in the specification, relating to the output voltage, and many reduced R without calculation or noticing its impact on the power. A few candidates tried to apply </a:t>
            </a:r>
            <a:r>
              <a:rPr lang="en-GB" sz="1300" dirty="0" err="1"/>
              <a:t>Theverin’s</a:t>
            </a:r>
            <a:r>
              <a:rPr lang="en-GB" sz="1300" dirty="0"/>
              <a:t> theorem to the circuit. Lower tier answers often contained errors and only dealt with one point correctly or made two partially correct observations</a:t>
            </a:r>
          </a:p>
        </p:txBody>
      </p:sp>
      <p:sp>
        <p:nvSpPr>
          <p:cNvPr id="5" name="Action Button: Home 4">
            <a:hlinkClick r:id="rId2" action="ppaction://hlinksldjump" highlightClick="1"/>
          </p:cNvPr>
          <p:cNvSpPr/>
          <p:nvPr/>
        </p:nvSpPr>
        <p:spPr>
          <a:xfrm>
            <a:off x="8247403" y="1341872"/>
            <a:ext cx="587829" cy="544286"/>
          </a:xfrm>
          <a:prstGeom prst="actionButtonHome">
            <a:avLst/>
          </a:prstGeom>
          <a:solidFill>
            <a:srgbClr val="E75306"/>
          </a:solidFill>
          <a:ln>
            <a:solidFill>
              <a:schemeClr val="accent6">
                <a:lumMod val="50000"/>
              </a:schemeClr>
            </a:solidFill>
          </a:ln>
          <a:effectLst>
            <a:outerShdw blurRad="40000" dist="381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51375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 in Electronics</a:t>
            </a:r>
          </a:p>
        </p:txBody>
      </p:sp>
      <p:sp>
        <p:nvSpPr>
          <p:cNvPr id="3" name="Text Placeholder 2"/>
          <p:cNvSpPr>
            <a:spLocks noGrp="1"/>
          </p:cNvSpPr>
          <p:nvPr>
            <p:ph type="body" sz="quarter" idx="10"/>
          </p:nvPr>
        </p:nvSpPr>
        <p:spPr/>
        <p:txBody>
          <a:bodyPr/>
          <a:lstStyle/>
          <a:p>
            <a:r>
              <a:rPr lang="en-GB" dirty="0"/>
              <a:t>Question 9</a:t>
            </a:r>
          </a:p>
          <a:p>
            <a:endParaRPr lang="en-GB" dirty="0"/>
          </a:p>
        </p:txBody>
      </p:sp>
      <p:sp>
        <p:nvSpPr>
          <p:cNvPr id="4" name="Text Placeholder 3"/>
          <p:cNvSpPr>
            <a:spLocks noGrp="1"/>
          </p:cNvSpPr>
          <p:nvPr>
            <p:ph type="body" sz="quarter" idx="11"/>
          </p:nvPr>
        </p:nvSpPr>
        <p:spPr>
          <a:xfrm>
            <a:off x="284163" y="2066308"/>
            <a:ext cx="8634206" cy="4560123"/>
          </a:xfrm>
        </p:spPr>
        <p:txBody>
          <a:bodyPr>
            <a:normAutofit fontScale="92500" lnSpcReduction="20000"/>
          </a:bodyPr>
          <a:lstStyle/>
          <a:p>
            <a:pPr marL="361950" indent="-361950">
              <a:spcBef>
                <a:spcPts val="0"/>
              </a:spcBef>
              <a:spcAft>
                <a:spcPts val="1200"/>
              </a:spcAft>
              <a:tabLst>
                <a:tab pos="361950" algn="l"/>
                <a:tab pos="712788" algn="l"/>
              </a:tabLst>
            </a:pPr>
            <a:r>
              <a:rPr lang="en-GB" dirty="0"/>
              <a:t>(a)	Well answered.</a:t>
            </a:r>
            <a:endParaRPr lang="en-GB" b="1" dirty="0"/>
          </a:p>
          <a:p>
            <a:pPr marL="361950" indent="-361950">
              <a:spcBef>
                <a:spcPts val="0"/>
              </a:spcBef>
              <a:spcAft>
                <a:spcPts val="1200"/>
              </a:spcAft>
              <a:tabLst>
                <a:tab pos="361950" algn="l"/>
                <a:tab pos="712788" algn="l"/>
              </a:tabLst>
            </a:pPr>
            <a:r>
              <a:rPr lang="en-GB" dirty="0"/>
              <a:t>(b)	Some candidates attempted to use multiple gates or took the outputs from below the LEDs, hence, always at 0 V.</a:t>
            </a:r>
            <a:endParaRPr lang="en-GB" b="1" dirty="0"/>
          </a:p>
          <a:p>
            <a:pPr marL="803275" indent="-803275">
              <a:spcBef>
                <a:spcPts val="0"/>
              </a:spcBef>
              <a:tabLst>
                <a:tab pos="361950" algn="l"/>
                <a:tab pos="803275" algn="l"/>
              </a:tabLst>
            </a:pPr>
            <a:r>
              <a:rPr lang="en-GB" dirty="0"/>
              <a:t>(c)	(</a:t>
            </a:r>
            <a:r>
              <a:rPr lang="en-GB" dirty="0" err="1"/>
              <a:t>i</a:t>
            </a:r>
            <a:r>
              <a:rPr lang="en-GB" dirty="0"/>
              <a:t>)	Very few correct answers.</a:t>
            </a:r>
            <a:endParaRPr lang="en-GB" b="1" dirty="0"/>
          </a:p>
          <a:p>
            <a:pPr marL="803275" indent="-803275">
              <a:spcBef>
                <a:spcPts val="0"/>
              </a:spcBef>
              <a:tabLst>
                <a:tab pos="361950" algn="l"/>
                <a:tab pos="803275" algn="l"/>
              </a:tabLst>
            </a:pPr>
            <a:r>
              <a:rPr lang="en-GB" dirty="0"/>
              <a:t> 	(ii)	As so few realised the BCD counters reset automatically on the 10 pulse it was not surprising that the simple link from D to clock 2 was missing. Many answers had wires from every possible output of the counter, including from between the counter and gate, often with multiple logic gates.</a:t>
            </a:r>
            <a:endParaRPr lang="en-GB" b="1" dirty="0"/>
          </a:p>
          <a:p>
            <a:pPr marL="803275" indent="-803275">
              <a:spcBef>
                <a:spcPts val="0"/>
              </a:spcBef>
              <a:spcAft>
                <a:spcPts val="1200"/>
              </a:spcAft>
              <a:tabLst>
                <a:tab pos="361950" algn="l"/>
                <a:tab pos="803275" algn="l"/>
              </a:tabLst>
            </a:pPr>
            <a:r>
              <a:rPr lang="en-GB" dirty="0"/>
              <a:t> 	(iii)	About 50% of candidates assumed that the counter displays were in the same order as the denary number.</a:t>
            </a:r>
            <a:endParaRPr lang="en-GB" b="1" dirty="0"/>
          </a:p>
          <a:p>
            <a:pPr marL="361950" indent="-361950">
              <a:spcBef>
                <a:spcPts val="0"/>
              </a:spcBef>
              <a:spcAft>
                <a:spcPts val="1200"/>
              </a:spcAft>
              <a:tabLst>
                <a:tab pos="361950" algn="l"/>
                <a:tab pos="712788" algn="l"/>
              </a:tabLst>
            </a:pPr>
            <a:r>
              <a:rPr lang="en-GB" dirty="0"/>
              <a:t>(d)	Generally, a good response with a few attempting to use HEX for the second answer.</a:t>
            </a:r>
          </a:p>
          <a:p>
            <a:endParaRPr lang="en-GB" dirty="0"/>
          </a:p>
        </p:txBody>
      </p:sp>
      <p:sp>
        <p:nvSpPr>
          <p:cNvPr id="5" name="Action Button: Home 4">
            <a:hlinkClick r:id="rId2" action="ppaction://hlinksldjump" highlightClick="1"/>
          </p:cNvPr>
          <p:cNvSpPr/>
          <p:nvPr/>
        </p:nvSpPr>
        <p:spPr>
          <a:xfrm>
            <a:off x="8247403" y="1341872"/>
            <a:ext cx="587829" cy="544286"/>
          </a:xfrm>
          <a:prstGeom prst="actionButtonHome">
            <a:avLst/>
          </a:prstGeom>
          <a:solidFill>
            <a:srgbClr val="E75306"/>
          </a:solidFill>
          <a:ln>
            <a:solidFill>
              <a:schemeClr val="accent6">
                <a:lumMod val="50000"/>
              </a:schemeClr>
            </a:solidFill>
          </a:ln>
          <a:effectLst>
            <a:outerShdw blurRad="40000" dist="381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63312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 in Electronics</a:t>
            </a:r>
          </a:p>
        </p:txBody>
      </p:sp>
      <p:sp>
        <p:nvSpPr>
          <p:cNvPr id="3" name="Text Placeholder 2"/>
          <p:cNvSpPr>
            <a:spLocks noGrp="1"/>
          </p:cNvSpPr>
          <p:nvPr>
            <p:ph type="body" sz="quarter" idx="10"/>
          </p:nvPr>
        </p:nvSpPr>
        <p:spPr/>
        <p:txBody>
          <a:bodyPr/>
          <a:lstStyle/>
          <a:p>
            <a:r>
              <a:rPr lang="en-GB" dirty="0"/>
              <a:t>Question 10</a:t>
            </a:r>
          </a:p>
          <a:p>
            <a:endParaRPr lang="en-GB" dirty="0"/>
          </a:p>
        </p:txBody>
      </p:sp>
      <p:sp>
        <p:nvSpPr>
          <p:cNvPr id="4" name="Text Placeholder 3"/>
          <p:cNvSpPr>
            <a:spLocks noGrp="1"/>
          </p:cNvSpPr>
          <p:nvPr>
            <p:ph type="body" sz="quarter" idx="11"/>
          </p:nvPr>
        </p:nvSpPr>
        <p:spPr>
          <a:xfrm>
            <a:off x="284163" y="2066308"/>
            <a:ext cx="8634206" cy="4560123"/>
          </a:xfrm>
        </p:spPr>
        <p:txBody>
          <a:bodyPr>
            <a:normAutofit fontScale="55000" lnSpcReduction="20000"/>
          </a:bodyPr>
          <a:lstStyle/>
          <a:p>
            <a:pPr marL="3175" indent="-3175">
              <a:lnSpc>
                <a:spcPct val="110000"/>
              </a:lnSpc>
              <a:spcBef>
                <a:spcPts val="0"/>
              </a:spcBef>
              <a:spcAft>
                <a:spcPts val="600"/>
              </a:spcAft>
              <a:tabLst>
                <a:tab pos="0" algn="l"/>
              </a:tabLst>
            </a:pPr>
            <a:r>
              <a:rPr lang="en-GB" sz="2900" dirty="0"/>
              <a:t>This proved to be the most difficult question on the paper with a mean mark of 6.3 out of 16 and a high standard deviation. It is not clear why this was the case as the question is examining a basic transistor switching circuit and relay. The graph and diagram were particularly poor.</a:t>
            </a:r>
            <a:endParaRPr lang="en-GB" sz="2900" b="1" dirty="0"/>
          </a:p>
          <a:p>
            <a:pPr marL="361950" indent="-361950">
              <a:lnSpc>
                <a:spcPct val="110000"/>
              </a:lnSpc>
              <a:spcBef>
                <a:spcPts val="0"/>
              </a:spcBef>
              <a:spcAft>
                <a:spcPts val="600"/>
              </a:spcAft>
              <a:tabLst>
                <a:tab pos="361950" algn="l"/>
              </a:tabLst>
            </a:pPr>
            <a:r>
              <a:rPr lang="en-GB" sz="2900" dirty="0"/>
              <a:t>(a)	A standard transistor question but with no scaffolding offered to the candidates. Most were able to gain marks for the individual parts. It was common for the final +0.7 V to be missing. A few subtracted 0.7 V from 12 V at the start.</a:t>
            </a:r>
            <a:endParaRPr lang="en-GB" sz="2900" b="1" dirty="0"/>
          </a:p>
          <a:p>
            <a:pPr marL="361950" indent="-361950">
              <a:lnSpc>
                <a:spcPct val="110000"/>
              </a:lnSpc>
              <a:spcBef>
                <a:spcPts val="0"/>
              </a:spcBef>
              <a:spcAft>
                <a:spcPts val="600"/>
              </a:spcAft>
              <a:tabLst>
                <a:tab pos="361950" algn="l"/>
              </a:tabLst>
            </a:pPr>
            <a:r>
              <a:rPr lang="en-GB" sz="2900" dirty="0"/>
              <a:t>(b)	Very few candidates knew the form of the voltage transfer characteristics for a transistor, with a positive slope being favoured. Therefore part (ii) was often awarded as an </a:t>
            </a:r>
            <a:r>
              <a:rPr lang="en-GB" sz="2900" dirty="0" err="1"/>
              <a:t>ecf</a:t>
            </a:r>
            <a:r>
              <a:rPr lang="en-GB" sz="2900" dirty="0"/>
              <a:t>.</a:t>
            </a:r>
          </a:p>
          <a:p>
            <a:pPr marL="361950" indent="-361950">
              <a:lnSpc>
                <a:spcPct val="110000"/>
              </a:lnSpc>
              <a:spcBef>
                <a:spcPts val="0"/>
              </a:spcBef>
              <a:spcAft>
                <a:spcPts val="600"/>
              </a:spcAft>
              <a:tabLst>
                <a:tab pos="361950" algn="l"/>
              </a:tabLst>
            </a:pPr>
            <a:r>
              <a:rPr lang="en-GB" sz="2900" dirty="0"/>
              <a:t>(c)	There were alternative approaches to answer this question. Collector current can be calculated by deduction, the voltage read from the graph in (b)ii from 12 V and dividing by 168 or by calculating the base current and using the </a:t>
            </a:r>
            <a:r>
              <a:rPr lang="en-GB" sz="2900" dirty="0" err="1"/>
              <a:t>h</a:t>
            </a:r>
            <a:r>
              <a:rPr lang="en-GB" sz="2900" baseline="-25000" dirty="0" err="1"/>
              <a:t>FE</a:t>
            </a:r>
            <a:r>
              <a:rPr lang="en-GB" sz="2900" dirty="0"/>
              <a:t>. If the later method was used the 0.7 V was often neglected. When calculating the power V=3 V was often used instead of the value from (b)ii.</a:t>
            </a:r>
            <a:endParaRPr lang="en-GB" sz="2900" b="1" dirty="0"/>
          </a:p>
          <a:p>
            <a:pPr marL="361950" indent="-361950">
              <a:lnSpc>
                <a:spcPct val="110000"/>
              </a:lnSpc>
              <a:spcBef>
                <a:spcPts val="0"/>
              </a:spcBef>
              <a:spcAft>
                <a:spcPts val="600"/>
              </a:spcAft>
              <a:tabLst>
                <a:tab pos="361950" algn="l"/>
              </a:tabLst>
            </a:pPr>
            <a:r>
              <a:rPr lang="en-GB" sz="2900" dirty="0"/>
              <a:t>(d)	Very few four-mark answers. Circuit diagrams were rarely of a standard expected at AS level. Many diagrams linked the DC and AC circuits. The diode, if drawn at all, was often across the collector and emitter. Very few correct symbols for the LDR and often in the wrong position.</a:t>
            </a:r>
            <a:endParaRPr lang="en-GB" sz="2900" b="1" dirty="0"/>
          </a:p>
          <a:p>
            <a:endParaRPr lang="en-GB" dirty="0"/>
          </a:p>
        </p:txBody>
      </p:sp>
      <p:sp>
        <p:nvSpPr>
          <p:cNvPr id="5" name="Action Button: Home 4">
            <a:hlinkClick r:id="rId2" action="ppaction://hlinksldjump" highlightClick="1"/>
          </p:cNvPr>
          <p:cNvSpPr/>
          <p:nvPr/>
        </p:nvSpPr>
        <p:spPr>
          <a:xfrm>
            <a:off x="8247403" y="1341872"/>
            <a:ext cx="587829" cy="544286"/>
          </a:xfrm>
          <a:prstGeom prst="actionButtonHome">
            <a:avLst/>
          </a:prstGeom>
          <a:solidFill>
            <a:srgbClr val="E75306"/>
          </a:solidFill>
          <a:ln>
            <a:solidFill>
              <a:schemeClr val="accent6">
                <a:lumMod val="50000"/>
              </a:schemeClr>
            </a:solidFill>
          </a:ln>
          <a:effectLst>
            <a:outerShdw blurRad="40000" dist="381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10340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 in Electronics</a:t>
            </a:r>
          </a:p>
        </p:txBody>
      </p:sp>
      <p:sp>
        <p:nvSpPr>
          <p:cNvPr id="3" name="Text Placeholder 2"/>
          <p:cNvSpPr>
            <a:spLocks noGrp="1"/>
          </p:cNvSpPr>
          <p:nvPr>
            <p:ph type="body" sz="quarter" idx="10"/>
          </p:nvPr>
        </p:nvSpPr>
        <p:spPr/>
        <p:txBody>
          <a:bodyPr/>
          <a:lstStyle/>
          <a:p>
            <a:r>
              <a:rPr lang="en-GB" dirty="0"/>
              <a:t>Question 11</a:t>
            </a:r>
          </a:p>
          <a:p>
            <a:endParaRPr lang="en-GB" dirty="0"/>
          </a:p>
        </p:txBody>
      </p:sp>
      <p:sp>
        <p:nvSpPr>
          <p:cNvPr id="4" name="Text Placeholder 3"/>
          <p:cNvSpPr>
            <a:spLocks noGrp="1"/>
          </p:cNvSpPr>
          <p:nvPr>
            <p:ph type="body" sz="quarter" idx="11"/>
          </p:nvPr>
        </p:nvSpPr>
        <p:spPr>
          <a:xfrm>
            <a:off x="284163" y="2066308"/>
            <a:ext cx="8634206" cy="4560123"/>
          </a:xfrm>
        </p:spPr>
        <p:txBody>
          <a:bodyPr>
            <a:normAutofit fontScale="55000" lnSpcReduction="20000"/>
          </a:bodyPr>
          <a:lstStyle/>
          <a:p>
            <a:pPr marL="271463" indent="-271463">
              <a:lnSpc>
                <a:spcPct val="110000"/>
              </a:lnSpc>
              <a:spcBef>
                <a:spcPts val="0"/>
              </a:spcBef>
              <a:spcAft>
                <a:spcPts val="1200"/>
              </a:spcAft>
              <a:tabLst>
                <a:tab pos="271463" algn="l"/>
              </a:tabLst>
            </a:pPr>
            <a:r>
              <a:rPr lang="en-GB" sz="2500" dirty="0"/>
              <a:t>(a)	The requirement to draw a circuit diagram of an op-amp voltage amplifier is a routine question. Although many did draw it correctly a significant minority repeated the same basic errors that occur every year, namely, wrongly identified type of amplifier, positive feedback and/or resistor values less than 1 kΩ.</a:t>
            </a:r>
            <a:endParaRPr lang="en-GB" sz="2500" b="1" dirty="0"/>
          </a:p>
          <a:p>
            <a:pPr marL="271463" indent="-271463">
              <a:lnSpc>
                <a:spcPct val="110000"/>
              </a:lnSpc>
              <a:spcBef>
                <a:spcPts val="0"/>
              </a:spcBef>
              <a:spcAft>
                <a:spcPts val="1200"/>
              </a:spcAft>
              <a:tabLst>
                <a:tab pos="271463" algn="l"/>
              </a:tabLst>
            </a:pPr>
            <a:r>
              <a:rPr lang="en-GB" sz="2500" dirty="0"/>
              <a:t>(b)	Most candidates gave good responses, but many wanted to change the slew-rate as well as the other two parameters. The slew-rate is a property of the op-amp (component) not the amplifier built from it.</a:t>
            </a:r>
            <a:endParaRPr lang="en-GB" sz="2500" b="1" dirty="0"/>
          </a:p>
          <a:p>
            <a:pPr marL="361950" indent="-361950">
              <a:lnSpc>
                <a:spcPct val="110000"/>
              </a:lnSpc>
              <a:spcBef>
                <a:spcPts val="0"/>
              </a:spcBef>
              <a:tabLst>
                <a:tab pos="271463" algn="l"/>
              </a:tabLst>
            </a:pPr>
            <a:r>
              <a:rPr lang="en-GB" sz="2500" dirty="0"/>
              <a:t>(c)	The second QER question had three main areas to be address in answer:</a:t>
            </a:r>
            <a:endParaRPr lang="en-GB" sz="2500" b="1" dirty="0"/>
          </a:p>
          <a:p>
            <a:pPr marL="1104900" lvl="1" indent="-361950">
              <a:lnSpc>
                <a:spcPct val="110000"/>
              </a:lnSpc>
              <a:spcBef>
                <a:spcPts val="0"/>
              </a:spcBef>
              <a:tabLst>
                <a:tab pos="271463" algn="l"/>
              </a:tabLst>
            </a:pPr>
            <a:r>
              <a:rPr lang="en-GB" sz="2500" dirty="0"/>
              <a:t>Experimental method, </a:t>
            </a:r>
            <a:endParaRPr lang="en-GB" sz="2500" b="1" dirty="0"/>
          </a:p>
          <a:p>
            <a:pPr marL="1104900" lvl="1" indent="-361950">
              <a:lnSpc>
                <a:spcPct val="110000"/>
              </a:lnSpc>
              <a:spcBef>
                <a:spcPts val="0"/>
              </a:spcBef>
              <a:tabLst>
                <a:tab pos="271463" algn="l"/>
              </a:tabLst>
            </a:pPr>
            <a:r>
              <a:rPr lang="en-GB" sz="2500" dirty="0"/>
              <a:t>Handling data </a:t>
            </a:r>
            <a:endParaRPr lang="en-GB" sz="2500" b="1" dirty="0"/>
          </a:p>
          <a:p>
            <a:pPr marL="1104900" lvl="1" indent="-361950">
              <a:lnSpc>
                <a:spcPct val="110000"/>
              </a:lnSpc>
              <a:spcBef>
                <a:spcPts val="0"/>
              </a:spcBef>
              <a:spcAft>
                <a:spcPts val="1200"/>
              </a:spcAft>
              <a:tabLst>
                <a:tab pos="271463" algn="l"/>
              </a:tabLst>
            </a:pPr>
            <a:r>
              <a:rPr lang="en-GB" sz="2500" dirty="0"/>
              <a:t>Analysis and extra detail. </a:t>
            </a:r>
            <a:endParaRPr lang="en-GB" sz="2500" b="1" dirty="0"/>
          </a:p>
          <a:p>
            <a:pPr marL="271463">
              <a:lnSpc>
                <a:spcPct val="110000"/>
              </a:lnSpc>
              <a:spcBef>
                <a:spcPts val="0"/>
              </a:spcBef>
              <a:spcAft>
                <a:spcPts val="1200"/>
              </a:spcAft>
              <a:tabLst>
                <a:tab pos="271463" algn="l"/>
              </a:tabLst>
            </a:pPr>
            <a:r>
              <a:rPr lang="en-GB" sz="2500" dirty="0"/>
              <a:t>Higher tier (5-6) answers contained comprehensive information for all three section. Middle tier (3-4) answers covered at least two of these areas well but tended to omit some important details. Lower tier (1-2) answers had two to three correct details but were incorrect in places or had significant missing information. Most candidates referred to the definition of bandwidth correctly. Details and use of the measuring equipment were not particularly good although some did attempt to draw a diagram of the set up. Many implied rather than stated that V</a:t>
            </a:r>
            <a:r>
              <a:rPr lang="en-GB" sz="2500" baseline="-25000" dirty="0"/>
              <a:t>IN</a:t>
            </a:r>
            <a:r>
              <a:rPr lang="en-GB" sz="2500" dirty="0"/>
              <a:t> was kept constant (one method). Similarly, many forgot to say that the frequency was varied and were ambiguous as to whether they were changing the frequency or amplitude of the input. It was unclear whether they were dealing with AC or DC signals. Better answers explained that clipping distortion had to be avoided with some using data from the previous parts to predict the behaviour of the amplifier.</a:t>
            </a:r>
            <a:endParaRPr lang="en-GB" sz="2500" b="1" dirty="0"/>
          </a:p>
          <a:p>
            <a:endParaRPr lang="en-GB" dirty="0"/>
          </a:p>
        </p:txBody>
      </p:sp>
      <p:sp>
        <p:nvSpPr>
          <p:cNvPr id="5" name="Action Button: Home 4">
            <a:hlinkClick r:id="rId2" action="ppaction://hlinksldjump" highlightClick="1"/>
          </p:cNvPr>
          <p:cNvSpPr/>
          <p:nvPr/>
        </p:nvSpPr>
        <p:spPr>
          <a:xfrm>
            <a:off x="8247403" y="1341872"/>
            <a:ext cx="587829" cy="544286"/>
          </a:xfrm>
          <a:prstGeom prst="actionButtonHome">
            <a:avLst/>
          </a:prstGeom>
          <a:solidFill>
            <a:srgbClr val="E75306"/>
          </a:solidFill>
          <a:ln>
            <a:solidFill>
              <a:schemeClr val="accent6">
                <a:lumMod val="50000"/>
              </a:schemeClr>
            </a:solidFill>
          </a:ln>
          <a:effectLst>
            <a:outerShdw blurRad="40000" dist="381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12342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GB" dirty="0"/>
              <a:t>AS and A level Electronics</a:t>
            </a:r>
          </a:p>
        </p:txBody>
      </p:sp>
      <p:sp>
        <p:nvSpPr>
          <p:cNvPr id="7" name="TextBox 6"/>
          <p:cNvSpPr txBox="1"/>
          <p:nvPr/>
        </p:nvSpPr>
        <p:spPr>
          <a:xfrm>
            <a:off x="356362" y="1190401"/>
            <a:ext cx="8424936" cy="1015663"/>
          </a:xfrm>
          <a:prstGeom prst="rect">
            <a:avLst/>
          </a:prstGeom>
          <a:noFill/>
        </p:spPr>
        <p:txBody>
          <a:bodyPr wrap="square" rtlCol="0">
            <a:spAutoFit/>
          </a:bodyPr>
          <a:lstStyle/>
          <a:p>
            <a:pPr algn="ctr"/>
            <a:r>
              <a:rPr lang="en-GB" sz="6000" dirty="0"/>
              <a:t>Electronics question bank</a:t>
            </a:r>
          </a:p>
        </p:txBody>
      </p:sp>
      <p:sp>
        <p:nvSpPr>
          <p:cNvPr id="8" name="TextBox 7"/>
          <p:cNvSpPr txBox="1"/>
          <p:nvPr/>
        </p:nvSpPr>
        <p:spPr>
          <a:xfrm>
            <a:off x="356362" y="2359054"/>
            <a:ext cx="8424936" cy="461665"/>
          </a:xfrm>
          <a:prstGeom prst="rect">
            <a:avLst/>
          </a:prstGeom>
          <a:noFill/>
        </p:spPr>
        <p:txBody>
          <a:bodyPr wrap="square" rtlCol="0">
            <a:spAutoFit/>
          </a:bodyPr>
          <a:lstStyle/>
          <a:p>
            <a:pPr algn="ctr"/>
            <a:r>
              <a:rPr lang="en-GB" sz="2400" dirty="0">
                <a:hlinkClick r:id="rId3"/>
              </a:rPr>
              <a:t>http://www.wjec.co.uk/question-bank/</a:t>
            </a:r>
            <a:endParaRPr lang="cy-GB" dirty="0"/>
          </a:p>
        </p:txBody>
      </p:sp>
      <p:pic>
        <p:nvPicPr>
          <p:cNvPr id="10" name="Picture 9"/>
          <p:cNvPicPr>
            <a:picLocks noChangeAspect="1"/>
          </p:cNvPicPr>
          <p:nvPr/>
        </p:nvPicPr>
        <p:blipFill>
          <a:blip r:embed="rId4"/>
          <a:stretch>
            <a:fillRect/>
          </a:stretch>
        </p:blipFill>
        <p:spPr>
          <a:xfrm>
            <a:off x="1024507" y="2820719"/>
            <a:ext cx="7088646" cy="3985418"/>
          </a:xfrm>
          <a:prstGeom prst="rect">
            <a:avLst/>
          </a:prstGeom>
        </p:spPr>
      </p:pic>
    </p:spTree>
    <p:extLst>
      <p:ext uri="{BB962C8B-B14F-4D97-AF65-F5344CB8AC3E}">
        <p14:creationId xmlns:p14="http://schemas.microsoft.com/office/powerpoint/2010/main" val="3787032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GB" dirty="0"/>
              <a:t>AS in Electronics</a:t>
            </a:r>
          </a:p>
        </p:txBody>
      </p:sp>
      <p:sp>
        <p:nvSpPr>
          <p:cNvPr id="10" name="Text Placeholder 9"/>
          <p:cNvSpPr>
            <a:spLocks noGrp="1"/>
          </p:cNvSpPr>
          <p:nvPr>
            <p:ph type="body" sz="quarter" idx="10"/>
          </p:nvPr>
        </p:nvSpPr>
        <p:spPr>
          <a:xfrm>
            <a:off x="284305" y="1341872"/>
            <a:ext cx="8634064" cy="653183"/>
          </a:xfrm>
        </p:spPr>
        <p:txBody>
          <a:bodyPr/>
          <a:lstStyle/>
          <a:p>
            <a:r>
              <a:rPr lang="en-GB" dirty="0"/>
              <a:t>Assessment Objectives</a:t>
            </a:r>
          </a:p>
        </p:txBody>
      </p:sp>
      <p:graphicFrame>
        <p:nvGraphicFramePr>
          <p:cNvPr id="3" name="Table 2"/>
          <p:cNvGraphicFramePr>
            <a:graphicFrameLocks noGrp="1"/>
          </p:cNvGraphicFramePr>
          <p:nvPr>
            <p:extLst>
              <p:ext uri="{D42A27DB-BD31-4B8C-83A1-F6EECF244321}">
                <p14:modId xmlns:p14="http://schemas.microsoft.com/office/powerpoint/2010/main" val="844856706"/>
              </p:ext>
            </p:extLst>
          </p:nvPr>
        </p:nvGraphicFramePr>
        <p:xfrm>
          <a:off x="617517" y="2608283"/>
          <a:ext cx="7884645" cy="2560320"/>
        </p:xfrm>
        <a:graphic>
          <a:graphicData uri="http://schemas.openxmlformats.org/drawingml/2006/table">
            <a:tbl>
              <a:tblPr firstRow="1" bandRow="1">
                <a:tableStyleId>{16D9F66E-5EB9-4882-86FB-DCBF35E3C3E4}</a:tableStyleId>
              </a:tblPr>
              <a:tblGrid>
                <a:gridCol w="958354">
                  <a:extLst>
                    <a:ext uri="{9D8B030D-6E8A-4147-A177-3AD203B41FA5}">
                      <a16:colId xmlns:a16="http://schemas.microsoft.com/office/drawing/2014/main" val="20000"/>
                    </a:ext>
                  </a:extLst>
                </a:gridCol>
                <a:gridCol w="5358074">
                  <a:extLst>
                    <a:ext uri="{9D8B030D-6E8A-4147-A177-3AD203B41FA5}">
                      <a16:colId xmlns:a16="http://schemas.microsoft.com/office/drawing/2014/main" val="20001"/>
                    </a:ext>
                  </a:extLst>
                </a:gridCol>
                <a:gridCol w="1568217">
                  <a:extLst>
                    <a:ext uri="{9D8B030D-6E8A-4147-A177-3AD203B41FA5}">
                      <a16:colId xmlns:a16="http://schemas.microsoft.com/office/drawing/2014/main" val="20002"/>
                    </a:ext>
                  </a:extLst>
                </a:gridCol>
              </a:tblGrid>
              <a:tr h="370840">
                <a:tc>
                  <a:txBody>
                    <a:bodyPr/>
                    <a:lstStyle/>
                    <a:p>
                      <a:r>
                        <a:rPr lang="en-GB" sz="1800" u="none" strike="noStrike" kern="1200" baseline="0" dirty="0"/>
                        <a:t>	</a:t>
                      </a:r>
                    </a:p>
                    <a:p>
                      <a:r>
                        <a:rPr lang="en-GB" sz="1800" u="none" strike="noStrike" kern="1200" baseline="0" dirty="0"/>
                        <a:t>	</a:t>
                      </a:r>
                      <a:endParaRPr lang="en-GB" dirty="0"/>
                    </a:p>
                  </a:txBody>
                  <a:tcPr anchor="ctr" anchorCtr="1"/>
                </a:tc>
                <a:tc>
                  <a:txBody>
                    <a:bodyPr/>
                    <a:lstStyle/>
                    <a:p>
                      <a:r>
                        <a:rPr lang="en-GB" sz="1800" u="none" strike="noStrike" kern="1200" baseline="0" dirty="0"/>
                        <a:t>Objective</a:t>
                      </a:r>
                      <a:endParaRPr lang="en-GB" dirty="0"/>
                    </a:p>
                  </a:txBody>
                  <a:tcPr anchor="ctr" anchorCtr="1"/>
                </a:tc>
                <a:tc>
                  <a:txBody>
                    <a:bodyPr/>
                    <a:lstStyle/>
                    <a:p>
                      <a:r>
                        <a:rPr lang="en-GB" sz="1800" u="none" strike="noStrike" kern="1200" baseline="0" dirty="0"/>
                        <a:t>Weighting</a:t>
                      </a:r>
                      <a:endParaRPr lang="en-GB" dirty="0"/>
                    </a:p>
                  </a:txBody>
                  <a:tcPr anchor="ctr" anchorCtr="1"/>
                </a:tc>
                <a:extLst>
                  <a:ext uri="{0D108BD9-81ED-4DB2-BD59-A6C34878D82A}">
                    <a16:rowId xmlns:a16="http://schemas.microsoft.com/office/drawing/2014/main" val="10000"/>
                  </a:ext>
                </a:extLst>
              </a:tr>
              <a:tr h="370840">
                <a:tc>
                  <a:txBody>
                    <a:bodyPr/>
                    <a:lstStyle/>
                    <a:p>
                      <a:r>
                        <a:rPr lang="en-GB" sz="1800" u="none" strike="noStrike" kern="1200" baseline="0" dirty="0"/>
                        <a:t>AO1</a:t>
                      </a:r>
                      <a:endParaRPr lang="en-GB" dirty="0"/>
                    </a:p>
                  </a:txBody>
                  <a:tcPr anchor="ctr" anchorCtr="1"/>
                </a:tc>
                <a:tc>
                  <a:txBody>
                    <a:bodyPr/>
                    <a:lstStyle/>
                    <a:p>
                      <a:r>
                        <a:rPr lang="en-GB" sz="1800" u="none" strike="noStrike" kern="1200" baseline="0" dirty="0"/>
                        <a:t>Demonstrate knowledge and understanding of the ideas, techniques and procedures of electronics </a:t>
                      </a:r>
                      <a:endParaRPr lang="en-GB" dirty="0"/>
                    </a:p>
                  </a:txBody>
                  <a:tcPr anchor="ctr"/>
                </a:tc>
                <a:tc>
                  <a:txBody>
                    <a:bodyPr/>
                    <a:lstStyle/>
                    <a:p>
                      <a:r>
                        <a:rPr lang="en-GB" sz="1800" u="none" strike="noStrike" kern="1200" baseline="0" dirty="0"/>
                        <a:t>35% </a:t>
                      </a:r>
                      <a:endParaRPr lang="en-GB" dirty="0"/>
                    </a:p>
                  </a:txBody>
                  <a:tcPr anchor="ctr" anchorCtr="1"/>
                </a:tc>
                <a:extLst>
                  <a:ext uri="{0D108BD9-81ED-4DB2-BD59-A6C34878D82A}">
                    <a16:rowId xmlns:a16="http://schemas.microsoft.com/office/drawing/2014/main" val="10001"/>
                  </a:ext>
                </a:extLst>
              </a:tr>
              <a:tr h="370840">
                <a:tc>
                  <a:txBody>
                    <a:bodyPr/>
                    <a:lstStyle/>
                    <a:p>
                      <a:r>
                        <a:rPr lang="en-GB" sz="1800" u="none" strike="noStrike" kern="1200" baseline="0" dirty="0"/>
                        <a:t>AO2</a:t>
                      </a:r>
                      <a:endParaRPr lang="en-GB" dirty="0"/>
                    </a:p>
                  </a:txBody>
                  <a:tcPr anchor="ctr" anchorCtr="1"/>
                </a:tc>
                <a:tc>
                  <a:txBody>
                    <a:bodyPr/>
                    <a:lstStyle/>
                    <a:p>
                      <a:r>
                        <a:rPr lang="en-GB" sz="1800" u="none" strike="noStrike" kern="1200" baseline="0" dirty="0"/>
                        <a:t>Apply knowledge and understanding of the ideas, techniques and procedures of electronics</a:t>
                      </a:r>
                      <a:endParaRPr lang="en-GB"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u="none" strike="noStrike" kern="1200" baseline="0" dirty="0"/>
                        <a:t>35% </a:t>
                      </a:r>
                      <a:endParaRPr lang="en-GB" dirty="0"/>
                    </a:p>
                  </a:txBody>
                  <a:tcPr anchor="ctr" anchorCtr="1"/>
                </a:tc>
                <a:extLst>
                  <a:ext uri="{0D108BD9-81ED-4DB2-BD59-A6C34878D82A}">
                    <a16:rowId xmlns:a16="http://schemas.microsoft.com/office/drawing/2014/main" val="10002"/>
                  </a:ext>
                </a:extLst>
              </a:tr>
              <a:tr h="370840">
                <a:tc>
                  <a:txBody>
                    <a:bodyPr/>
                    <a:lstStyle/>
                    <a:p>
                      <a:r>
                        <a:rPr lang="en-GB" sz="1800" u="none" strike="noStrike" kern="1200" baseline="0" dirty="0"/>
                        <a:t>AO3 </a:t>
                      </a:r>
                      <a:endParaRPr lang="en-GB" dirty="0"/>
                    </a:p>
                  </a:txBody>
                  <a:tcPr anchor="ctr" anchorCtr="1"/>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u="none" strike="noStrike" kern="1200" baseline="0" dirty="0"/>
                        <a:t>Analyse problems and design, build, test and evaluate electronic systems to address identified needs</a:t>
                      </a:r>
                      <a:endParaRPr lang="en-GB" dirty="0"/>
                    </a:p>
                  </a:txBody>
                  <a:tcPr anchor="ctr"/>
                </a:tc>
                <a:tc>
                  <a:txBody>
                    <a:bodyPr/>
                    <a:lstStyle/>
                    <a:p>
                      <a:r>
                        <a:rPr lang="en-GB" sz="1800" u="none" strike="noStrike" kern="1200" baseline="0" dirty="0"/>
                        <a:t>30% </a:t>
                      </a:r>
                      <a:endParaRPr lang="en-GB" dirty="0"/>
                    </a:p>
                  </a:txBody>
                  <a:tcPr anchor="ctr" anchorCtr="1"/>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20176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GB" dirty="0"/>
              <a:t>AS in Electronics</a:t>
            </a:r>
          </a:p>
        </p:txBody>
      </p:sp>
      <p:sp>
        <p:nvSpPr>
          <p:cNvPr id="10" name="Text Placeholder 9"/>
          <p:cNvSpPr>
            <a:spLocks noGrp="1"/>
          </p:cNvSpPr>
          <p:nvPr>
            <p:ph type="body" sz="quarter" idx="10"/>
          </p:nvPr>
        </p:nvSpPr>
        <p:spPr>
          <a:xfrm>
            <a:off x="284305" y="1341872"/>
            <a:ext cx="8634064" cy="973816"/>
          </a:xfrm>
        </p:spPr>
        <p:txBody>
          <a:bodyPr/>
          <a:lstStyle/>
          <a:p>
            <a:r>
              <a:rPr lang="en-GB" dirty="0"/>
              <a:t>Written examination</a:t>
            </a:r>
          </a:p>
          <a:p>
            <a:pPr>
              <a:spcBef>
                <a:spcPts val="2400"/>
              </a:spcBef>
            </a:pPr>
            <a:r>
              <a:rPr lang="en-GB" sz="2400" b="0" dirty="0"/>
              <a:t>The questions will include:</a:t>
            </a:r>
          </a:p>
          <a:p>
            <a:endParaRPr lang="en-GB" dirty="0"/>
          </a:p>
        </p:txBody>
      </p:sp>
      <p:sp>
        <p:nvSpPr>
          <p:cNvPr id="11" name="Text Placeholder 10"/>
          <p:cNvSpPr>
            <a:spLocks noGrp="1"/>
          </p:cNvSpPr>
          <p:nvPr>
            <p:ph type="body" sz="quarter" idx="11"/>
          </p:nvPr>
        </p:nvSpPr>
        <p:spPr>
          <a:xfrm>
            <a:off x="284163" y="2897579"/>
            <a:ext cx="8634206" cy="3728852"/>
          </a:xfrm>
        </p:spPr>
        <p:txBody>
          <a:bodyPr>
            <a:normAutofit fontScale="92500"/>
          </a:bodyPr>
          <a:lstStyle/>
          <a:p>
            <a:pPr marL="342900" indent="-342900">
              <a:spcAft>
                <a:spcPts val="600"/>
              </a:spcAft>
              <a:buFont typeface="Arial" panose="020B0604020202020204" pitchFamily="34" charset="0"/>
              <a:buChar char="•"/>
            </a:pPr>
            <a:r>
              <a:rPr lang="en-GB" dirty="0"/>
              <a:t>Demonstration of knowledge and understanding of the ideas, techniques and procedures of electronics</a:t>
            </a:r>
          </a:p>
          <a:p>
            <a:pPr marL="342900" indent="-342900">
              <a:spcAft>
                <a:spcPts val="600"/>
              </a:spcAft>
              <a:buFont typeface="Arial" panose="020B0604020202020204" pitchFamily="34" charset="0"/>
              <a:buChar char="•"/>
            </a:pPr>
            <a:r>
              <a:rPr lang="en-GB" dirty="0"/>
              <a:t>Applying knowledge and understanding of the ideas, techniques and procedures of electronics</a:t>
            </a:r>
          </a:p>
          <a:p>
            <a:pPr marL="342900" indent="-342900">
              <a:spcAft>
                <a:spcPts val="600"/>
              </a:spcAft>
              <a:buFont typeface="Arial" panose="020B0604020202020204" pitchFamily="34" charset="0"/>
              <a:buChar char="•"/>
            </a:pPr>
            <a:r>
              <a:rPr lang="en-GB" dirty="0"/>
              <a:t>Analysing problems and designs, and evaluating electronic systems to address identified needs</a:t>
            </a:r>
          </a:p>
          <a:p>
            <a:pPr marL="342900" indent="-342900">
              <a:spcAft>
                <a:spcPts val="600"/>
              </a:spcAft>
              <a:buFont typeface="Arial" panose="020B0604020202020204" pitchFamily="34" charset="0"/>
              <a:buChar char="•"/>
            </a:pPr>
            <a:r>
              <a:rPr lang="en-GB" dirty="0"/>
              <a:t>A minimum of 30% of marks are for mathematical skills per series</a:t>
            </a:r>
          </a:p>
          <a:p>
            <a:pPr marL="342900" indent="-342900">
              <a:spcAft>
                <a:spcPts val="600"/>
              </a:spcAft>
              <a:buFont typeface="Arial" panose="020B0604020202020204" pitchFamily="34" charset="0"/>
              <a:buChar char="•"/>
            </a:pPr>
            <a:r>
              <a:rPr lang="en-GB" dirty="0"/>
              <a:t>Two quality of extended response (QER) questions (6 marks each) per paper</a:t>
            </a:r>
          </a:p>
        </p:txBody>
      </p:sp>
    </p:spTree>
    <p:extLst>
      <p:ext uri="{BB962C8B-B14F-4D97-AF65-F5344CB8AC3E}">
        <p14:creationId xmlns:p14="http://schemas.microsoft.com/office/powerpoint/2010/main" val="323893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58C741-BCD1-499D-BF03-C0E1BEEDA5F3}"/>
              </a:ext>
            </a:extLst>
          </p:cNvPr>
          <p:cNvPicPr>
            <a:picLocks noChangeAspect="1"/>
          </p:cNvPicPr>
          <p:nvPr/>
        </p:nvPicPr>
        <p:blipFill>
          <a:blip r:embed="rId2"/>
          <a:stretch>
            <a:fillRect/>
          </a:stretch>
        </p:blipFill>
        <p:spPr>
          <a:xfrm rot="2787514">
            <a:off x="4234396" y="3253044"/>
            <a:ext cx="2242752" cy="3193322"/>
          </a:xfrm>
          <a:prstGeom prst="rect">
            <a:avLst/>
          </a:prstGeom>
          <a:ln>
            <a:solidFill>
              <a:schemeClr val="tx1"/>
            </a:solidFill>
          </a:ln>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777236">
            <a:off x="5915803" y="3281668"/>
            <a:ext cx="2206518" cy="314577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Title 8"/>
          <p:cNvSpPr>
            <a:spLocks noGrp="1"/>
          </p:cNvSpPr>
          <p:nvPr>
            <p:ph type="title"/>
          </p:nvPr>
        </p:nvSpPr>
        <p:spPr/>
        <p:txBody>
          <a:bodyPr>
            <a:normAutofit/>
          </a:bodyPr>
          <a:lstStyle/>
          <a:p>
            <a:r>
              <a:rPr lang="en-GB" dirty="0"/>
              <a:t>AS in Electronics</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474" y="1139133"/>
            <a:ext cx="3820586" cy="54449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 Placeholder 9"/>
          <p:cNvSpPr>
            <a:spLocks noGrp="1"/>
          </p:cNvSpPr>
          <p:nvPr>
            <p:ph type="body" sz="quarter" idx="10"/>
          </p:nvPr>
        </p:nvSpPr>
        <p:spPr>
          <a:xfrm>
            <a:off x="4209938" y="1341873"/>
            <a:ext cx="4708431" cy="526288"/>
          </a:xfrm>
        </p:spPr>
        <p:txBody>
          <a:bodyPr/>
          <a:lstStyle/>
          <a:p>
            <a:r>
              <a:rPr lang="en-GB" dirty="0"/>
              <a:t>2019 AS Component 1</a:t>
            </a:r>
          </a:p>
          <a:p>
            <a:endParaRPr lang="en-GB" dirty="0"/>
          </a:p>
        </p:txBody>
      </p:sp>
      <p:sp>
        <p:nvSpPr>
          <p:cNvPr id="6" name="Text Placeholder 10"/>
          <p:cNvSpPr>
            <a:spLocks noGrp="1"/>
          </p:cNvSpPr>
          <p:nvPr>
            <p:ph type="body" sz="quarter" idx="11"/>
          </p:nvPr>
        </p:nvSpPr>
        <p:spPr>
          <a:xfrm>
            <a:off x="4209861" y="2046553"/>
            <a:ext cx="4708508" cy="1534847"/>
          </a:xfrm>
        </p:spPr>
        <p:txBody>
          <a:bodyPr>
            <a:noAutofit/>
          </a:bodyPr>
          <a:lstStyle/>
          <a:p>
            <a:pPr>
              <a:spcAft>
                <a:spcPts val="600"/>
              </a:spcAft>
            </a:pPr>
            <a:r>
              <a:rPr lang="en-GB" dirty="0"/>
              <a:t>2019 examination papers and mark scheme are available electronically on the secure website.</a:t>
            </a:r>
          </a:p>
        </p:txBody>
      </p:sp>
    </p:spTree>
    <p:extLst>
      <p:ext uri="{BB962C8B-B14F-4D97-AF65-F5344CB8AC3E}">
        <p14:creationId xmlns:p14="http://schemas.microsoft.com/office/powerpoint/2010/main" val="3949672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GB" dirty="0"/>
              <a:t>AS in Electronics</a:t>
            </a:r>
          </a:p>
        </p:txBody>
      </p:sp>
      <p:graphicFrame>
        <p:nvGraphicFramePr>
          <p:cNvPr id="3" name="Table 2"/>
          <p:cNvGraphicFramePr>
            <a:graphicFrameLocks noGrp="1"/>
          </p:cNvGraphicFramePr>
          <p:nvPr>
            <p:extLst>
              <p:ext uri="{D42A27DB-BD31-4B8C-83A1-F6EECF244321}">
                <p14:modId xmlns:p14="http://schemas.microsoft.com/office/powerpoint/2010/main" val="2306007198"/>
              </p:ext>
            </p:extLst>
          </p:nvPr>
        </p:nvGraphicFramePr>
        <p:xfrm>
          <a:off x="1146676" y="1598111"/>
          <a:ext cx="6364470" cy="1381760"/>
        </p:xfrm>
        <a:graphic>
          <a:graphicData uri="http://schemas.openxmlformats.org/drawingml/2006/table">
            <a:tbl>
              <a:tblPr firstRow="1" bandRow="1">
                <a:tableStyleId>{93296810-A885-4BE3-A3E7-6D5BEEA58F35}</a:tableStyleId>
              </a:tblPr>
              <a:tblGrid>
                <a:gridCol w="1254711">
                  <a:extLst>
                    <a:ext uri="{9D8B030D-6E8A-4147-A177-3AD203B41FA5}">
                      <a16:colId xmlns:a16="http://schemas.microsoft.com/office/drawing/2014/main" val="20000"/>
                    </a:ext>
                  </a:extLst>
                </a:gridCol>
                <a:gridCol w="1062859">
                  <a:extLst>
                    <a:ext uri="{9D8B030D-6E8A-4147-A177-3AD203B41FA5}">
                      <a16:colId xmlns:a16="http://schemas.microsoft.com/office/drawing/2014/main" val="20001"/>
                    </a:ext>
                  </a:extLst>
                </a:gridCol>
                <a:gridCol w="968721">
                  <a:extLst>
                    <a:ext uri="{9D8B030D-6E8A-4147-A177-3AD203B41FA5}">
                      <a16:colId xmlns:a16="http://schemas.microsoft.com/office/drawing/2014/main" val="20002"/>
                    </a:ext>
                  </a:extLst>
                </a:gridCol>
                <a:gridCol w="1041149">
                  <a:extLst>
                    <a:ext uri="{9D8B030D-6E8A-4147-A177-3AD203B41FA5}">
                      <a16:colId xmlns:a16="http://schemas.microsoft.com/office/drawing/2014/main" val="20003"/>
                    </a:ext>
                  </a:extLst>
                </a:gridCol>
                <a:gridCol w="1077362">
                  <a:extLst>
                    <a:ext uri="{9D8B030D-6E8A-4147-A177-3AD203B41FA5}">
                      <a16:colId xmlns:a16="http://schemas.microsoft.com/office/drawing/2014/main" val="20004"/>
                    </a:ext>
                  </a:extLst>
                </a:gridCol>
                <a:gridCol w="959668">
                  <a:extLst>
                    <a:ext uri="{9D8B030D-6E8A-4147-A177-3AD203B41FA5}">
                      <a16:colId xmlns:a16="http://schemas.microsoft.com/office/drawing/2014/main" val="20005"/>
                    </a:ext>
                  </a:extLst>
                </a:gridCol>
              </a:tblGrid>
              <a:tr h="370840">
                <a:tc gridSpan="2">
                  <a:txBody>
                    <a:bodyPr/>
                    <a:lstStyle/>
                    <a:p>
                      <a:r>
                        <a:rPr lang="en-GB" dirty="0"/>
                        <a:t>Maximum mark = 120</a:t>
                      </a:r>
                    </a:p>
                  </a:txBody>
                  <a:tcPr/>
                </a:tc>
                <a:tc hMerge="1">
                  <a:txBody>
                    <a:bodyPr/>
                    <a:lstStyle/>
                    <a:p>
                      <a:endParaRPr lang="en-GB" dirty="0"/>
                    </a:p>
                  </a:txBody>
                  <a:tcPr/>
                </a:tc>
                <a:tc gridSpan="2">
                  <a:txBody>
                    <a:bodyPr/>
                    <a:lstStyle/>
                    <a:p>
                      <a:r>
                        <a:rPr lang="en-GB" dirty="0"/>
                        <a:t>Mean mark = 68.4</a:t>
                      </a:r>
                      <a:endParaRPr lang="en-GB" dirty="0">
                        <a:solidFill>
                          <a:srgbClr val="FF0000"/>
                        </a:solidFill>
                      </a:endParaRPr>
                    </a:p>
                  </a:txBody>
                  <a:tcPr/>
                </a:tc>
                <a:tc hMerge="1">
                  <a:txBody>
                    <a:bodyPr/>
                    <a:lstStyle/>
                    <a:p>
                      <a:endParaRPr lang="en-GB" dirty="0"/>
                    </a:p>
                  </a:txBody>
                  <a:tcPr/>
                </a:tc>
                <a:tc gridSpan="2">
                  <a:txBody>
                    <a:bodyPr/>
                    <a:lstStyle/>
                    <a:p>
                      <a:r>
                        <a:rPr lang="en-GB" dirty="0"/>
                        <a:t>Entry = 289</a:t>
                      </a:r>
                      <a:endParaRPr lang="en-GB" dirty="0">
                        <a:solidFill>
                          <a:srgbClr val="FF0000"/>
                        </a:solidFill>
                      </a:endParaRPr>
                    </a:p>
                  </a:txBody>
                  <a:tcPr/>
                </a:tc>
                <a:tc hMerge="1">
                  <a:txBody>
                    <a:bodyPr/>
                    <a:lstStyle/>
                    <a:p>
                      <a:endParaRPr lang="en-GB" dirty="0"/>
                    </a:p>
                  </a:txBody>
                  <a:tcPr/>
                </a:tc>
                <a:extLst>
                  <a:ext uri="{0D108BD9-81ED-4DB2-BD59-A6C34878D82A}">
                    <a16:rowId xmlns:a16="http://schemas.microsoft.com/office/drawing/2014/main" val="10000"/>
                  </a:ext>
                </a:extLst>
              </a:tr>
              <a:tr h="370840">
                <a:tc>
                  <a:txBody>
                    <a:bodyPr/>
                    <a:lstStyle/>
                    <a:p>
                      <a:endParaRPr lang="en-GB" dirty="0"/>
                    </a:p>
                  </a:txBody>
                  <a:tcPr/>
                </a:tc>
                <a:tc>
                  <a:txBody>
                    <a:bodyPr/>
                    <a:lstStyle/>
                    <a:p>
                      <a:pPr algn="ctr"/>
                      <a:r>
                        <a:rPr lang="en-GB" dirty="0"/>
                        <a:t>A</a:t>
                      </a:r>
                    </a:p>
                  </a:txBody>
                  <a:tcPr/>
                </a:tc>
                <a:tc>
                  <a:txBody>
                    <a:bodyPr/>
                    <a:lstStyle/>
                    <a:p>
                      <a:pPr algn="ctr"/>
                      <a:r>
                        <a:rPr lang="en-GB" dirty="0"/>
                        <a:t>B</a:t>
                      </a:r>
                    </a:p>
                  </a:txBody>
                  <a:tcPr/>
                </a:tc>
                <a:tc>
                  <a:txBody>
                    <a:bodyPr/>
                    <a:lstStyle/>
                    <a:p>
                      <a:pPr algn="ctr"/>
                      <a:r>
                        <a:rPr lang="en-GB" dirty="0"/>
                        <a:t>C</a:t>
                      </a:r>
                    </a:p>
                  </a:txBody>
                  <a:tcPr/>
                </a:tc>
                <a:tc>
                  <a:txBody>
                    <a:bodyPr/>
                    <a:lstStyle/>
                    <a:p>
                      <a:pPr algn="ctr"/>
                      <a:r>
                        <a:rPr lang="en-GB" dirty="0"/>
                        <a:t>D</a:t>
                      </a:r>
                    </a:p>
                  </a:txBody>
                  <a:tcPr/>
                </a:tc>
                <a:tc>
                  <a:txBody>
                    <a:bodyPr/>
                    <a:lstStyle/>
                    <a:p>
                      <a:pPr algn="ctr"/>
                      <a:r>
                        <a:rPr lang="en-GB" dirty="0"/>
                        <a:t>E</a:t>
                      </a:r>
                    </a:p>
                  </a:txBody>
                  <a:tcPr/>
                </a:tc>
                <a:extLst>
                  <a:ext uri="{0D108BD9-81ED-4DB2-BD59-A6C34878D82A}">
                    <a16:rowId xmlns:a16="http://schemas.microsoft.com/office/drawing/2014/main" val="10001"/>
                  </a:ext>
                </a:extLst>
              </a:tr>
              <a:tr h="370840">
                <a:tc>
                  <a:txBody>
                    <a:bodyPr/>
                    <a:lstStyle/>
                    <a:p>
                      <a:r>
                        <a:rPr lang="en-GB" dirty="0"/>
                        <a:t>Grade boundary</a:t>
                      </a:r>
                    </a:p>
                  </a:txBody>
                  <a:tcPr/>
                </a:tc>
                <a:tc>
                  <a:txBody>
                    <a:bodyPr/>
                    <a:lstStyle/>
                    <a:p>
                      <a:pPr algn="ctr"/>
                      <a:r>
                        <a:rPr lang="en-GB"/>
                        <a:t>81</a:t>
                      </a:r>
                      <a:endParaRPr lang="en-GB" dirty="0">
                        <a:solidFill>
                          <a:srgbClr val="FF0000"/>
                        </a:solidFill>
                      </a:endParaRPr>
                    </a:p>
                  </a:txBody>
                  <a:tcPr anchor="ctr"/>
                </a:tc>
                <a:tc>
                  <a:txBody>
                    <a:bodyPr/>
                    <a:lstStyle/>
                    <a:p>
                      <a:pPr algn="ctr"/>
                      <a:r>
                        <a:rPr lang="en-GB"/>
                        <a:t>70</a:t>
                      </a:r>
                      <a:endParaRPr lang="en-GB" dirty="0">
                        <a:solidFill>
                          <a:srgbClr val="FF0000"/>
                        </a:solidFill>
                      </a:endParaRPr>
                    </a:p>
                  </a:txBody>
                  <a:tcPr anchor="ctr"/>
                </a:tc>
                <a:tc>
                  <a:txBody>
                    <a:bodyPr/>
                    <a:lstStyle/>
                    <a:p>
                      <a:pPr algn="ctr"/>
                      <a:r>
                        <a:rPr lang="en-GB"/>
                        <a:t>59</a:t>
                      </a:r>
                      <a:endParaRPr lang="en-GB" dirty="0">
                        <a:solidFill>
                          <a:srgbClr val="FF0000"/>
                        </a:solidFill>
                      </a:endParaRPr>
                    </a:p>
                  </a:txBody>
                  <a:tcPr anchor="ctr"/>
                </a:tc>
                <a:tc>
                  <a:txBody>
                    <a:bodyPr/>
                    <a:lstStyle/>
                    <a:p>
                      <a:pPr algn="ctr"/>
                      <a:r>
                        <a:rPr lang="en-GB"/>
                        <a:t>48</a:t>
                      </a:r>
                      <a:endParaRPr lang="en-GB" dirty="0">
                        <a:solidFill>
                          <a:srgbClr val="FF0000"/>
                        </a:solidFill>
                      </a:endParaRPr>
                    </a:p>
                  </a:txBody>
                  <a:tcPr anchor="ctr"/>
                </a:tc>
                <a:tc>
                  <a:txBody>
                    <a:bodyPr/>
                    <a:lstStyle/>
                    <a:p>
                      <a:pPr algn="ctr"/>
                      <a:r>
                        <a:rPr lang="en-GB" dirty="0"/>
                        <a:t>37</a:t>
                      </a:r>
                      <a:endParaRPr lang="en-GB" dirty="0">
                        <a:solidFill>
                          <a:srgbClr val="FF0000"/>
                        </a:solidFill>
                      </a:endParaRP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36726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GB" dirty="0"/>
              <a:t>AS in Electronics</a:t>
            </a:r>
          </a:p>
        </p:txBody>
      </p:sp>
      <p:graphicFrame>
        <p:nvGraphicFramePr>
          <p:cNvPr id="2" name="Table 1"/>
          <p:cNvGraphicFramePr>
            <a:graphicFrameLocks noGrp="1"/>
          </p:cNvGraphicFramePr>
          <p:nvPr>
            <p:extLst>
              <p:ext uri="{D42A27DB-BD31-4B8C-83A1-F6EECF244321}">
                <p14:modId xmlns:p14="http://schemas.microsoft.com/office/powerpoint/2010/main" val="2941476848"/>
              </p:ext>
            </p:extLst>
          </p:nvPr>
        </p:nvGraphicFramePr>
        <p:xfrm>
          <a:off x="185058" y="1334309"/>
          <a:ext cx="8752112" cy="5143041"/>
        </p:xfrm>
        <a:graphic>
          <a:graphicData uri="http://schemas.openxmlformats.org/drawingml/2006/table">
            <a:tbl>
              <a:tblPr firstRow="1" firstCol="1" bandRow="1">
                <a:tableStyleId>{93296810-A885-4BE3-A3E7-6D5BEEA58F35}</a:tableStyleId>
              </a:tblPr>
              <a:tblGrid>
                <a:gridCol w="1153884">
                  <a:extLst>
                    <a:ext uri="{9D8B030D-6E8A-4147-A177-3AD203B41FA5}">
                      <a16:colId xmlns:a16="http://schemas.microsoft.com/office/drawing/2014/main" val="20000"/>
                    </a:ext>
                  </a:extLst>
                </a:gridCol>
                <a:gridCol w="1273629">
                  <a:extLst>
                    <a:ext uri="{9D8B030D-6E8A-4147-A177-3AD203B41FA5}">
                      <a16:colId xmlns:a16="http://schemas.microsoft.com/office/drawing/2014/main" val="20001"/>
                    </a:ext>
                  </a:extLst>
                </a:gridCol>
                <a:gridCol w="1328057">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397227">
                  <a:extLst>
                    <a:ext uri="{9D8B030D-6E8A-4147-A177-3AD203B41FA5}">
                      <a16:colId xmlns:a16="http://schemas.microsoft.com/office/drawing/2014/main" val="20004"/>
                    </a:ext>
                  </a:extLst>
                </a:gridCol>
                <a:gridCol w="1144690">
                  <a:extLst>
                    <a:ext uri="{9D8B030D-6E8A-4147-A177-3AD203B41FA5}">
                      <a16:colId xmlns:a16="http://schemas.microsoft.com/office/drawing/2014/main" val="20005"/>
                    </a:ext>
                  </a:extLst>
                </a:gridCol>
                <a:gridCol w="1311625">
                  <a:extLst>
                    <a:ext uri="{9D8B030D-6E8A-4147-A177-3AD203B41FA5}">
                      <a16:colId xmlns:a16="http://schemas.microsoft.com/office/drawing/2014/main" val="20006"/>
                    </a:ext>
                  </a:extLst>
                </a:gridCol>
              </a:tblGrid>
              <a:tr h="396519">
                <a:tc>
                  <a:txBody>
                    <a:bodyPr/>
                    <a:lstStyle/>
                    <a:p>
                      <a:pPr algn="ctr" fontAlgn="b"/>
                      <a:r>
                        <a:rPr lang="en-GB" sz="2000" u="none" strike="noStrike" dirty="0">
                          <a:effectLst/>
                        </a:rPr>
                        <a:t>Question</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u="none" strike="noStrike" dirty="0">
                          <a:effectLst/>
                        </a:rPr>
                        <a:t>N</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u="none" strike="noStrike" dirty="0">
                          <a:effectLst/>
                        </a:rPr>
                        <a:t>Mean</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u="none" strike="noStrike" dirty="0">
                          <a:effectLst/>
                        </a:rPr>
                        <a:t>SD</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u="none" strike="noStrike" dirty="0">
                          <a:effectLst/>
                        </a:rPr>
                        <a:t>Max Mark</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u="none" strike="noStrike" dirty="0">
                          <a:effectLst/>
                        </a:rPr>
                        <a:t>FF</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u="none" strike="noStrike" dirty="0">
                          <a:effectLst/>
                        </a:rPr>
                        <a:t>Attempt %</a:t>
                      </a:r>
                      <a:endParaRPr lang="en-GB" sz="20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0"/>
                  </a:ext>
                </a:extLst>
              </a:tr>
              <a:tr h="431502">
                <a:tc>
                  <a:txBody>
                    <a:bodyPr/>
                    <a:lstStyle/>
                    <a:p>
                      <a:pPr algn="ctr" fontAlgn="b"/>
                      <a:r>
                        <a:rPr lang="en-GB" sz="2000" u="none" strike="noStrike" dirty="0">
                          <a:effectLst/>
                        </a:rPr>
                        <a:t>1</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292</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7.6</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2.1</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9</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84.3</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99.7</a:t>
                      </a:r>
                      <a:endParaRPr lang="en-GB" sz="20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1"/>
                  </a:ext>
                </a:extLst>
              </a:tr>
              <a:tr h="431502">
                <a:tc>
                  <a:txBody>
                    <a:bodyPr/>
                    <a:lstStyle/>
                    <a:p>
                      <a:pPr algn="ctr" fontAlgn="b"/>
                      <a:r>
                        <a:rPr lang="en-GB" sz="2000" u="none" strike="noStrike" dirty="0">
                          <a:effectLst/>
                        </a:rPr>
                        <a:t>2</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293</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4.2</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3.2</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10</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42</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100</a:t>
                      </a:r>
                      <a:endParaRPr lang="en-GB" sz="20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2"/>
                  </a:ext>
                </a:extLst>
              </a:tr>
              <a:tr h="431502">
                <a:tc>
                  <a:txBody>
                    <a:bodyPr/>
                    <a:lstStyle/>
                    <a:p>
                      <a:pPr algn="ctr" fontAlgn="b"/>
                      <a:r>
                        <a:rPr lang="en-GB" sz="2000" u="none" strike="noStrike" dirty="0">
                          <a:effectLst/>
                        </a:rPr>
                        <a:t>3</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293</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6.8</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2.7</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10</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68.3</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100</a:t>
                      </a:r>
                      <a:endParaRPr lang="en-GB" sz="20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3"/>
                  </a:ext>
                </a:extLst>
              </a:tr>
              <a:tr h="431502">
                <a:tc>
                  <a:txBody>
                    <a:bodyPr/>
                    <a:lstStyle/>
                    <a:p>
                      <a:pPr algn="ctr" fontAlgn="b"/>
                      <a:r>
                        <a:rPr lang="en-GB" sz="2000" u="none" strike="noStrike" dirty="0">
                          <a:effectLst/>
                        </a:rPr>
                        <a:t>4</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289</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5.3</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3.4</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9</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58.6</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98.6</a:t>
                      </a:r>
                      <a:endParaRPr lang="en-GB" sz="20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4"/>
                  </a:ext>
                </a:extLst>
              </a:tr>
              <a:tr h="431502">
                <a:tc>
                  <a:txBody>
                    <a:bodyPr/>
                    <a:lstStyle/>
                    <a:p>
                      <a:pPr algn="ctr" fontAlgn="b"/>
                      <a:r>
                        <a:rPr lang="en-GB" sz="2000" u="none" strike="noStrike" dirty="0">
                          <a:effectLst/>
                        </a:rPr>
                        <a:t>5</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292</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4.3</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1.9</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7</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61.3</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99.7</a:t>
                      </a:r>
                      <a:endParaRPr lang="en-GB" sz="20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5"/>
                  </a:ext>
                </a:extLst>
              </a:tr>
              <a:tr h="431502">
                <a:tc>
                  <a:txBody>
                    <a:bodyPr/>
                    <a:lstStyle/>
                    <a:p>
                      <a:pPr algn="ctr" fontAlgn="b"/>
                      <a:r>
                        <a:rPr lang="en-GB" sz="2000" u="none" strike="noStrike" dirty="0">
                          <a:effectLst/>
                        </a:rPr>
                        <a:t>6</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293</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6.8</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2.8</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11</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62.2</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100</a:t>
                      </a:r>
                      <a:endParaRPr lang="en-GB" sz="20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6"/>
                  </a:ext>
                </a:extLst>
              </a:tr>
              <a:tr h="431502">
                <a:tc>
                  <a:txBody>
                    <a:bodyPr/>
                    <a:lstStyle/>
                    <a:p>
                      <a:pPr algn="ctr" fontAlgn="b"/>
                      <a:r>
                        <a:rPr lang="en-GB" sz="2000" u="none" strike="noStrike" dirty="0">
                          <a:effectLst/>
                        </a:rPr>
                        <a:t>7</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289</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6.4</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2.8</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9</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71.5</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98.6</a:t>
                      </a:r>
                      <a:endParaRPr lang="en-GB" sz="20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7"/>
                  </a:ext>
                </a:extLst>
              </a:tr>
              <a:tr h="431502">
                <a:tc>
                  <a:txBody>
                    <a:bodyPr/>
                    <a:lstStyle/>
                    <a:p>
                      <a:pPr algn="ctr" fontAlgn="b"/>
                      <a:r>
                        <a:rPr lang="en-GB" sz="2000" u="none" strike="noStrike" dirty="0">
                          <a:effectLst/>
                        </a:rPr>
                        <a:t>8</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283</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7.1</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4.3</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14</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50.8</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96.6</a:t>
                      </a:r>
                      <a:endParaRPr lang="en-GB" sz="20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8"/>
                  </a:ext>
                </a:extLst>
              </a:tr>
              <a:tr h="431502">
                <a:tc>
                  <a:txBody>
                    <a:bodyPr/>
                    <a:lstStyle/>
                    <a:p>
                      <a:pPr algn="ctr" fontAlgn="b"/>
                      <a:r>
                        <a:rPr lang="en-GB" sz="2000" u="none" strike="noStrike" dirty="0">
                          <a:effectLst/>
                        </a:rPr>
                        <a:t>9</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292</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6</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2.5</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10</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59.9</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99.7</a:t>
                      </a:r>
                      <a:endParaRPr lang="en-GB" sz="20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9"/>
                  </a:ext>
                </a:extLst>
              </a:tr>
              <a:tr h="431502">
                <a:tc>
                  <a:txBody>
                    <a:bodyPr/>
                    <a:lstStyle/>
                    <a:p>
                      <a:pPr algn="ctr" fontAlgn="b"/>
                      <a:r>
                        <a:rPr lang="en-GB" sz="2000" u="none" strike="noStrike" dirty="0">
                          <a:effectLst/>
                        </a:rPr>
                        <a:t>10</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282</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6.3</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4.9</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16</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39.3</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96.3</a:t>
                      </a:r>
                      <a:endParaRPr lang="en-GB" sz="20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10"/>
                  </a:ext>
                </a:extLst>
              </a:tr>
              <a:tr h="431502">
                <a:tc>
                  <a:txBody>
                    <a:bodyPr/>
                    <a:lstStyle/>
                    <a:p>
                      <a:pPr algn="ctr" fontAlgn="b"/>
                      <a:r>
                        <a:rPr lang="en-GB" sz="2000" u="none" strike="noStrike" dirty="0">
                          <a:effectLst/>
                        </a:rPr>
                        <a:t>11</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287</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7.7</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4.5</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15</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dirty="0">
                          <a:latin typeface="Calibri" panose="020F0502020204030204" pitchFamily="34" charset="0"/>
                        </a:rPr>
                        <a:t>51.1</a:t>
                      </a:r>
                      <a:endParaRPr lang="en-GB" sz="2000" b="0" i="0" u="none" strike="noStrike" dirty="0">
                        <a:solidFill>
                          <a:srgbClr val="000000"/>
                        </a:solidFill>
                        <a:effectLst/>
                        <a:latin typeface="Calibri"/>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GB" sz="2000" dirty="0">
                          <a:latin typeface="Calibri" panose="020F0502020204030204" pitchFamily="34" charset="0"/>
                        </a:rPr>
                        <a:t>98</a:t>
                      </a:r>
                      <a:endParaRPr lang="en-GB" sz="20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11"/>
                  </a:ext>
                </a:extLst>
              </a:tr>
            </a:tbl>
          </a:graphicData>
        </a:graphic>
      </p:graphicFrame>
      <p:sp>
        <p:nvSpPr>
          <p:cNvPr id="3" name="Rectangle 2">
            <a:extLst>
              <a:ext uri="{FF2B5EF4-FFF2-40B4-BE49-F238E27FC236}">
                <a16:creationId xmlns:a16="http://schemas.microsoft.com/office/drawing/2014/main" id="{C575D7E9-063B-4699-BFC6-A508723FA0D4}"/>
              </a:ext>
            </a:extLst>
          </p:cNvPr>
          <p:cNvSpPr/>
          <p:nvPr/>
        </p:nvSpPr>
        <p:spPr>
          <a:xfrm>
            <a:off x="9264478" y="3905829"/>
            <a:ext cx="4572000" cy="1477328"/>
          </a:xfrm>
          <a:prstGeom prst="rect">
            <a:avLst/>
          </a:prstGeom>
        </p:spPr>
        <p:txBody>
          <a:bodyPr>
            <a:spAutoFit/>
          </a:bodyPr>
          <a:lstStyle/>
          <a:p>
            <a:r>
              <a:rPr lang="en-GB" dirty="0">
                <a:latin typeface="Calibri" panose="020F0502020204030204" pitchFamily="34" charset="0"/>
              </a:rPr>
              <a:t> </a:t>
            </a:r>
          </a:p>
          <a:p>
            <a:r>
              <a:rPr lang="en-GB" dirty="0">
                <a:latin typeface="Calibri" panose="020F0502020204030204" pitchFamily="34" charset="0"/>
              </a:rPr>
              <a:t> </a:t>
            </a:r>
          </a:p>
          <a:p>
            <a:r>
              <a:rPr lang="en-GB" dirty="0">
                <a:latin typeface="Calibri" panose="020F0502020204030204" pitchFamily="34" charset="0"/>
              </a:rPr>
              <a:t> </a:t>
            </a:r>
          </a:p>
          <a:p>
            <a:r>
              <a:rPr lang="en-GB" dirty="0">
                <a:latin typeface="Calibri" panose="020F0502020204030204" pitchFamily="34" charset="0"/>
              </a:rPr>
              <a:t> </a:t>
            </a:r>
          </a:p>
          <a:p>
            <a:r>
              <a:rPr lang="en-GB" dirty="0">
                <a:latin typeface="Calibri" panose="020F0502020204030204" pitchFamily="34" charset="0"/>
              </a:rPr>
              <a:t> </a:t>
            </a:r>
          </a:p>
        </p:txBody>
      </p:sp>
    </p:spTree>
    <p:extLst>
      <p:ext uri="{BB962C8B-B14F-4D97-AF65-F5344CB8AC3E}">
        <p14:creationId xmlns:p14="http://schemas.microsoft.com/office/powerpoint/2010/main" val="3552190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 in Electronics</a:t>
            </a:r>
          </a:p>
        </p:txBody>
      </p:sp>
      <p:sp>
        <p:nvSpPr>
          <p:cNvPr id="3" name="Text Placeholder 2"/>
          <p:cNvSpPr>
            <a:spLocks noGrp="1"/>
          </p:cNvSpPr>
          <p:nvPr>
            <p:ph type="body" sz="quarter" idx="10"/>
          </p:nvPr>
        </p:nvSpPr>
        <p:spPr>
          <a:xfrm>
            <a:off x="284305" y="1341872"/>
            <a:ext cx="8448215" cy="724436"/>
          </a:xfrm>
        </p:spPr>
        <p:txBody>
          <a:bodyPr/>
          <a:lstStyle/>
          <a:p>
            <a:r>
              <a:rPr lang="en-GB" dirty="0"/>
              <a:t>Quality of Extended Response (QER) questions</a:t>
            </a:r>
          </a:p>
        </p:txBody>
      </p:sp>
      <p:sp>
        <p:nvSpPr>
          <p:cNvPr id="4" name="Text Placeholder 3"/>
          <p:cNvSpPr>
            <a:spLocks noGrp="1"/>
          </p:cNvSpPr>
          <p:nvPr>
            <p:ph type="body" sz="quarter" idx="11"/>
          </p:nvPr>
        </p:nvSpPr>
        <p:spPr/>
        <p:txBody>
          <a:bodyPr>
            <a:normAutofit/>
          </a:bodyPr>
          <a:lstStyle/>
          <a:p>
            <a:pPr marL="342900" indent="-342900">
              <a:spcAft>
                <a:spcPts val="1200"/>
              </a:spcAft>
              <a:buFont typeface="Arial" panose="020B0604020202020204" pitchFamily="34" charset="0"/>
              <a:buChar char="•"/>
            </a:pPr>
            <a:r>
              <a:rPr lang="en-GB" dirty="0"/>
              <a:t>Individual marks are not awarded for points made in the answer. </a:t>
            </a:r>
          </a:p>
          <a:p>
            <a:pPr marL="342900" indent="-342900">
              <a:spcAft>
                <a:spcPts val="1200"/>
              </a:spcAft>
              <a:buFont typeface="Arial" panose="020B0604020202020204" pitchFamily="34" charset="0"/>
              <a:buChar char="•"/>
            </a:pPr>
            <a:r>
              <a:rPr lang="en-GB" dirty="0"/>
              <a:t>The examiner reads the whole response and decides whether to grade it as top, medium or bottom tier and which mark within the tier based on the overall answer. </a:t>
            </a:r>
          </a:p>
          <a:p>
            <a:pPr marL="342900" indent="-342900">
              <a:buFont typeface="Arial" panose="020B0604020202020204" pitchFamily="34" charset="0"/>
              <a:buChar char="•"/>
            </a:pPr>
            <a:r>
              <a:rPr lang="en-GB" dirty="0"/>
              <a:t>The examiner considers both:</a:t>
            </a:r>
          </a:p>
          <a:p>
            <a:pPr marL="1085850" lvl="1" indent="-342900">
              <a:buFont typeface="Courier New" panose="02070309020205020404" pitchFamily="49" charset="0"/>
              <a:buChar char="o"/>
            </a:pPr>
            <a:r>
              <a:rPr lang="en-GB" dirty="0"/>
              <a:t>accurate and relevant factual content ;</a:t>
            </a:r>
          </a:p>
          <a:p>
            <a:pPr marL="1085850" lvl="1" indent="-342900">
              <a:buFont typeface="Courier New" panose="02070309020205020404" pitchFamily="49" charset="0"/>
              <a:buChar char="o"/>
            </a:pPr>
            <a:r>
              <a:rPr lang="en-GB" dirty="0"/>
              <a:t>the structure and coherence of the answer. </a:t>
            </a:r>
          </a:p>
        </p:txBody>
      </p:sp>
    </p:spTree>
    <p:extLst>
      <p:ext uri="{BB962C8B-B14F-4D97-AF65-F5344CB8AC3E}">
        <p14:creationId xmlns:p14="http://schemas.microsoft.com/office/powerpoint/2010/main" val="529516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 in Electronics</a:t>
            </a:r>
          </a:p>
        </p:txBody>
      </p:sp>
      <p:sp>
        <p:nvSpPr>
          <p:cNvPr id="3" name="Text Placeholder 2"/>
          <p:cNvSpPr>
            <a:spLocks noGrp="1"/>
          </p:cNvSpPr>
          <p:nvPr>
            <p:ph type="body" sz="quarter" idx="10"/>
          </p:nvPr>
        </p:nvSpPr>
        <p:spPr>
          <a:xfrm>
            <a:off x="284305" y="1341872"/>
            <a:ext cx="8467809" cy="724436"/>
          </a:xfrm>
        </p:spPr>
        <p:txBody>
          <a:bodyPr/>
          <a:lstStyle/>
          <a:p>
            <a:r>
              <a:rPr lang="en-GB" dirty="0"/>
              <a:t>QER Question 8(a) Mark Scheme</a:t>
            </a:r>
          </a:p>
        </p:txBody>
      </p:sp>
      <p:pic>
        <p:nvPicPr>
          <p:cNvPr id="4" name="Picture 3">
            <a:extLst>
              <a:ext uri="{FF2B5EF4-FFF2-40B4-BE49-F238E27FC236}">
                <a16:creationId xmlns:a16="http://schemas.microsoft.com/office/drawing/2014/main" id="{81FF7732-D807-47B1-ADF1-C716216699B5}"/>
              </a:ext>
            </a:extLst>
          </p:cNvPr>
          <p:cNvPicPr>
            <a:picLocks noChangeAspect="1"/>
          </p:cNvPicPr>
          <p:nvPr/>
        </p:nvPicPr>
        <p:blipFill>
          <a:blip r:embed="rId2"/>
          <a:stretch>
            <a:fillRect/>
          </a:stretch>
        </p:blipFill>
        <p:spPr>
          <a:xfrm>
            <a:off x="271849" y="2387392"/>
            <a:ext cx="8600302" cy="2083216"/>
          </a:xfrm>
          <a:prstGeom prst="rect">
            <a:avLst/>
          </a:prstGeom>
        </p:spPr>
      </p:pic>
    </p:spTree>
    <p:extLst>
      <p:ext uri="{BB962C8B-B14F-4D97-AF65-F5344CB8AC3E}">
        <p14:creationId xmlns:p14="http://schemas.microsoft.com/office/powerpoint/2010/main" val="2275390007"/>
      </p:ext>
    </p:extLst>
  </p:cSld>
  <p:clrMapOvr>
    <a:masterClrMapping/>
  </p:clrMapOvr>
</p:sld>
</file>

<file path=ppt/theme/theme1.xml><?xml version="1.0" encoding="utf-8"?>
<a:theme xmlns:a="http://schemas.openxmlformats.org/drawingml/2006/main" name="Eduqas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718770013CBE4BB65345BAA8BB782B" ma:contentTypeVersion="70" ma:contentTypeDescription="Create a new document." ma:contentTypeScope="" ma:versionID="73e83bca0c9aa2eeba15eb9dde6fb750">
  <xsd:schema xmlns:xsd="http://www.w3.org/2001/XMLSchema" xmlns:xs="http://www.w3.org/2001/XMLSchema" xmlns:p="http://schemas.microsoft.com/office/2006/metadata/properties" xmlns:ns1="http://schemas.microsoft.com/sharepoint/v3" xmlns:ns2="87cb8ee7-a82c-4163-ba8a-0ee4575fc478" xmlns:ns3="36f98b4f-ba65-4a7d-9a34-48b23de556cb" targetNamespace="http://schemas.microsoft.com/office/2006/metadata/properties" ma:root="true" ma:fieldsID="87d81d3638844efdcad94de4a46efda2" ns1:_="" ns2:_="" ns3:_="">
    <xsd:import namespace="http://schemas.microsoft.com/sharepoint/v3"/>
    <xsd:import namespace="87cb8ee7-a82c-4163-ba8a-0ee4575fc478"/>
    <xsd:import namespace="36f98b4f-ba65-4a7d-9a34-48b23de556cb"/>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hidden="true" ma:internalName="PublishingStartDate" ma:readOnly="fals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7cb8ee7-a82c-4163-ba8a-0ee4575fc47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f98b4f-ba65-4a7d-9a34-48b23de556c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882086A-3482-4D74-9DF7-FFC8F66EE6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7cb8ee7-a82c-4163-ba8a-0ee4575fc478"/>
    <ds:schemaRef ds:uri="36f98b4f-ba65-4a7d-9a34-48b23de556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D9FB68D-A36F-4F40-9DDD-C7C8C55F1F0F}">
  <ds:schemaRefs>
    <ds:schemaRef ds:uri="http://schemas.microsoft.com/sharepoint/v3/contenttype/forms"/>
  </ds:schemaRefs>
</ds:datastoreItem>
</file>

<file path=customXml/itemProps3.xml><?xml version="1.0" encoding="utf-8"?>
<ds:datastoreItem xmlns:ds="http://schemas.openxmlformats.org/officeDocument/2006/customXml" ds:itemID="{2773DC8F-AB9D-4910-94BF-5076350377AD}">
  <ds:schemaRefs>
    <ds:schemaRef ds:uri="http://schemas.microsoft.com/sharepoint/v3"/>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36f98b4f-ba65-4a7d-9a34-48b23de556cb"/>
    <ds:schemaRef ds:uri="http://purl.org/dc/elements/1.1/"/>
    <ds:schemaRef ds:uri="http://schemas.microsoft.com/office/2006/metadata/properties"/>
    <ds:schemaRef ds:uri="87cb8ee7-a82c-4163-ba8a-0ee4575fc478"/>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Eduqas PowerPoint Template</Template>
  <TotalTime>1706</TotalTime>
  <Words>641</Words>
  <Application>Microsoft Office PowerPoint</Application>
  <PresentationFormat>On-screen Show (4:3)</PresentationFormat>
  <Paragraphs>259</Paragraphs>
  <Slides>28</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4" baseType="lpstr">
      <vt:lpstr>Arial</vt:lpstr>
      <vt:lpstr>Calibri</vt:lpstr>
      <vt:lpstr>Courier New</vt:lpstr>
      <vt:lpstr>Gotham Rounded Book</vt:lpstr>
      <vt:lpstr>Eduqas PowerPoint Template</vt:lpstr>
      <vt:lpstr>Equation</vt:lpstr>
      <vt:lpstr>PowerPoint Presentation</vt:lpstr>
      <vt:lpstr>PowerPoint Presentation</vt:lpstr>
      <vt:lpstr>AS in Electronics</vt:lpstr>
      <vt:lpstr>AS in Electronics</vt:lpstr>
      <vt:lpstr>AS in Electronics</vt:lpstr>
      <vt:lpstr>AS in Electronics</vt:lpstr>
      <vt:lpstr>AS in Electronics</vt:lpstr>
      <vt:lpstr>AS in Electronics</vt:lpstr>
      <vt:lpstr>AS in Electronics</vt:lpstr>
      <vt:lpstr>AS in Electronics</vt:lpstr>
      <vt:lpstr>AS in Electronics</vt:lpstr>
      <vt:lpstr>AS in Electronics</vt:lpstr>
      <vt:lpstr>AS in Electronics</vt:lpstr>
      <vt:lpstr>AS in Electronics</vt:lpstr>
      <vt:lpstr>AS in Electronics</vt:lpstr>
      <vt:lpstr>AS in Electronics</vt:lpstr>
      <vt:lpstr>AS in Electronics</vt:lpstr>
      <vt:lpstr>AS in Electronics</vt:lpstr>
      <vt:lpstr>AS in Electronics</vt:lpstr>
      <vt:lpstr>AS in Electronics</vt:lpstr>
      <vt:lpstr>AS in Electronics</vt:lpstr>
      <vt:lpstr>AS in Electronics</vt:lpstr>
      <vt:lpstr>AS in Electronics</vt:lpstr>
      <vt:lpstr>AS in Electronics</vt:lpstr>
      <vt:lpstr>AS in Electronics</vt:lpstr>
      <vt:lpstr>AS in Electronics</vt:lpstr>
      <vt:lpstr>AS in Electronics</vt:lpstr>
      <vt:lpstr>AS and A level Electronics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WJEC</dc:creator>
  <cp:lastModifiedBy>Roberts, Matthew</cp:lastModifiedBy>
  <cp:revision>113</cp:revision>
  <cp:lastPrinted>2019-10-23T12:12:15Z</cp:lastPrinted>
  <dcterms:created xsi:type="dcterms:W3CDTF">2015-10-08T10:06:49Z</dcterms:created>
  <dcterms:modified xsi:type="dcterms:W3CDTF">2019-11-13T14:42:28Z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0x01010059718770013CBE4BB65345BAA8BB782B</vt:lpwstr>
  </property>
</Properties>
</file>