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3"/>
  </p:notesMasterIdLst>
  <p:handoutMasterIdLst>
    <p:handoutMasterId r:id="rId24"/>
  </p:handoutMasterIdLst>
  <p:sldIdLst>
    <p:sldId id="256" r:id="rId5"/>
    <p:sldId id="266" r:id="rId6"/>
    <p:sldId id="258" r:id="rId7"/>
    <p:sldId id="298" r:id="rId8"/>
    <p:sldId id="299" r:id="rId9"/>
    <p:sldId id="300" r:id="rId10"/>
    <p:sldId id="301" r:id="rId11"/>
    <p:sldId id="302" r:id="rId12"/>
    <p:sldId id="303" r:id="rId13"/>
    <p:sldId id="304" r:id="rId14"/>
    <p:sldId id="305" r:id="rId15"/>
    <p:sldId id="306" r:id="rId16"/>
    <p:sldId id="307" r:id="rId17"/>
    <p:sldId id="308" r:id="rId18"/>
    <p:sldId id="309" r:id="rId19"/>
    <p:sldId id="310" r:id="rId20"/>
    <p:sldId id="311" r:id="rId21"/>
    <p:sldId id="312" r:id="rId22"/>
  </p:sldIdLst>
  <p:sldSz cx="9144000" cy="6858000" type="screen4x3"/>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5306"/>
    <a:srgbClr val="DF3C06"/>
    <a:srgbClr val="5A5A59"/>
    <a:srgbClr val="F7B385"/>
    <a:srgbClr val="A5A6A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4925F2-4583-477B-AAEE-227EE3B893D8}" v="4" dt="2019-10-02T15:10:41.635"/>
  </p1510:revLst>
</p1510:revInfo>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90" autoAdjust="0"/>
    <p:restoredTop sz="94628" autoAdjust="0"/>
  </p:normalViewPr>
  <p:slideViewPr>
    <p:cSldViewPr snapToGrid="0" snapToObjects="1">
      <p:cViewPr varScale="1">
        <p:scale>
          <a:sx n="96" d="100"/>
          <a:sy n="96" d="100"/>
        </p:scale>
        <p:origin x="63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79" d="100"/>
          <a:sy n="79" d="100"/>
        </p:scale>
        <p:origin x="-3936" y="-8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es, Rhodri" userId="bbf62a2f-afc5-4c1d-a2cb-a1f15da14854" providerId="ADAL" clId="{52B6EF0F-24E3-45B1-8E99-C09C9A722414}"/>
    <pc:docChg chg="undo custSel delSld modSld delMainMaster">
      <pc:chgData name="Jones, Rhodri" userId="bbf62a2f-afc5-4c1d-a2cb-a1f15da14854" providerId="ADAL" clId="{52B6EF0F-24E3-45B1-8E99-C09C9A722414}" dt="2019-09-06T09:13:59.841" v="1047" actId="20577"/>
      <pc:docMkLst>
        <pc:docMk/>
      </pc:docMkLst>
      <pc:sldChg chg="addSp delSp">
        <pc:chgData name="Jones, Rhodri" userId="bbf62a2f-afc5-4c1d-a2cb-a1f15da14854" providerId="ADAL" clId="{52B6EF0F-24E3-45B1-8E99-C09C9A722414}" dt="2019-09-06T09:12:13.066" v="1033" actId="478"/>
        <pc:sldMkLst>
          <pc:docMk/>
          <pc:sldMk cId="2114537626" sldId="256"/>
        </pc:sldMkLst>
        <pc:spChg chg="add del">
          <ac:chgData name="Jones, Rhodri" userId="bbf62a2f-afc5-4c1d-a2cb-a1f15da14854" providerId="ADAL" clId="{52B6EF0F-24E3-45B1-8E99-C09C9A722414}" dt="2019-09-06T09:12:13.066" v="1033" actId="478"/>
          <ac:spMkLst>
            <pc:docMk/>
            <pc:sldMk cId="2114537626" sldId="256"/>
            <ac:spMk id="3" creationId="{00000000-0000-0000-0000-000000000000}"/>
          </ac:spMkLst>
        </pc:spChg>
      </pc:sldChg>
      <pc:sldChg chg="addSp delSp modSp">
        <pc:chgData name="Jones, Rhodri" userId="bbf62a2f-afc5-4c1d-a2cb-a1f15da14854" providerId="ADAL" clId="{52B6EF0F-24E3-45B1-8E99-C09C9A722414}" dt="2019-09-06T09:01:11.964" v="774" actId="20577"/>
        <pc:sldMkLst>
          <pc:docMk/>
          <pc:sldMk cId="4170457539" sldId="258"/>
        </pc:sldMkLst>
        <pc:spChg chg="mod">
          <ac:chgData name="Jones, Rhodri" userId="bbf62a2f-afc5-4c1d-a2cb-a1f15da14854" providerId="ADAL" clId="{52B6EF0F-24E3-45B1-8E99-C09C9A722414}" dt="2019-09-05T16:08:48.029" v="72"/>
          <ac:spMkLst>
            <pc:docMk/>
            <pc:sldMk cId="4170457539" sldId="258"/>
            <ac:spMk id="2" creationId="{00000000-0000-0000-0000-000000000000}"/>
          </ac:spMkLst>
        </pc:spChg>
        <pc:spChg chg="mod">
          <ac:chgData name="Jones, Rhodri" userId="bbf62a2f-afc5-4c1d-a2cb-a1f15da14854" providerId="ADAL" clId="{52B6EF0F-24E3-45B1-8E99-C09C9A722414}" dt="2019-09-05T16:09:07.144" v="75" actId="14100"/>
          <ac:spMkLst>
            <pc:docMk/>
            <pc:sldMk cId="4170457539" sldId="258"/>
            <ac:spMk id="3" creationId="{00000000-0000-0000-0000-000000000000}"/>
          </ac:spMkLst>
        </pc:spChg>
        <pc:spChg chg="del">
          <ac:chgData name="Jones, Rhodri" userId="bbf62a2f-afc5-4c1d-a2cb-a1f15da14854" providerId="ADAL" clId="{52B6EF0F-24E3-45B1-8E99-C09C9A722414}" dt="2019-09-05T16:09:12.479" v="77" actId="478"/>
          <ac:spMkLst>
            <pc:docMk/>
            <pc:sldMk cId="4170457539" sldId="258"/>
            <ac:spMk id="4" creationId="{00000000-0000-0000-0000-000000000000}"/>
          </ac:spMkLst>
        </pc:spChg>
        <pc:spChg chg="mod">
          <ac:chgData name="Jones, Rhodri" userId="bbf62a2f-afc5-4c1d-a2cb-a1f15da14854" providerId="ADAL" clId="{52B6EF0F-24E3-45B1-8E99-C09C9A722414}" dt="2019-09-05T16:09:41.951" v="87" actId="1076"/>
          <ac:spMkLst>
            <pc:docMk/>
            <pc:sldMk cId="4170457539" sldId="258"/>
            <ac:spMk id="5" creationId="{00000000-0000-0000-0000-000000000000}"/>
          </ac:spMkLst>
        </pc:spChg>
        <pc:spChg chg="add mod">
          <ac:chgData name="Jones, Rhodri" userId="bbf62a2f-afc5-4c1d-a2cb-a1f15da14854" providerId="ADAL" clId="{52B6EF0F-24E3-45B1-8E99-C09C9A722414}" dt="2019-09-05T16:10:02.702" v="101" actId="20577"/>
          <ac:spMkLst>
            <pc:docMk/>
            <pc:sldMk cId="4170457539" sldId="258"/>
            <ac:spMk id="6" creationId="{C1BBCD10-22A5-4104-B8D4-52DFBF45F8E6}"/>
          </ac:spMkLst>
        </pc:spChg>
        <pc:spChg chg="add mod">
          <ac:chgData name="Jones, Rhodri" userId="bbf62a2f-afc5-4c1d-a2cb-a1f15da14854" providerId="ADAL" clId="{52B6EF0F-24E3-45B1-8E99-C09C9A722414}" dt="2019-09-06T09:01:11.964" v="774" actId="20577"/>
          <ac:spMkLst>
            <pc:docMk/>
            <pc:sldMk cId="4170457539" sldId="258"/>
            <ac:spMk id="7" creationId="{1AA45119-4E49-4F95-8A1C-3A207C701ACD}"/>
          </ac:spMkLst>
        </pc:spChg>
      </pc:sldChg>
      <pc:sldChg chg="modSp">
        <pc:chgData name="Jones, Rhodri" userId="bbf62a2f-afc5-4c1d-a2cb-a1f15da14854" providerId="ADAL" clId="{52B6EF0F-24E3-45B1-8E99-C09C9A722414}" dt="2019-09-06T09:04:45.119" v="830" actId="113"/>
        <pc:sldMkLst>
          <pc:docMk/>
          <pc:sldMk cId="1630652965" sldId="266"/>
        </pc:sldMkLst>
        <pc:spChg chg="mod">
          <ac:chgData name="Jones, Rhodri" userId="bbf62a2f-afc5-4c1d-a2cb-a1f15da14854" providerId="ADAL" clId="{52B6EF0F-24E3-45B1-8E99-C09C9A722414}" dt="2019-09-05T16:07:20.481" v="59" actId="20577"/>
          <ac:spMkLst>
            <pc:docMk/>
            <pc:sldMk cId="1630652965" sldId="266"/>
            <ac:spMk id="2" creationId="{D66851E6-1C79-4DBE-B2B8-B15EA3205EF0}"/>
          </ac:spMkLst>
        </pc:spChg>
        <pc:spChg chg="mod">
          <ac:chgData name="Jones, Rhodri" userId="bbf62a2f-afc5-4c1d-a2cb-a1f15da14854" providerId="ADAL" clId="{52B6EF0F-24E3-45B1-8E99-C09C9A722414}" dt="2019-09-05T16:07:26.160" v="60" actId="20577"/>
          <ac:spMkLst>
            <pc:docMk/>
            <pc:sldMk cId="1630652965" sldId="266"/>
            <ac:spMk id="3" creationId="{CBCA9CFF-DEB1-447E-89D2-6E021D940B98}"/>
          </ac:spMkLst>
        </pc:spChg>
        <pc:spChg chg="mod">
          <ac:chgData name="Jones, Rhodri" userId="bbf62a2f-afc5-4c1d-a2cb-a1f15da14854" providerId="ADAL" clId="{52B6EF0F-24E3-45B1-8E99-C09C9A722414}" dt="2019-09-06T09:04:45.119" v="830" actId="113"/>
          <ac:spMkLst>
            <pc:docMk/>
            <pc:sldMk cId="1630652965" sldId="266"/>
            <ac:spMk id="4" creationId="{4E326E75-5855-4360-9083-13F2DBF433F7}"/>
          </ac:spMkLst>
        </pc:spChg>
      </pc:sldChg>
      <pc:sldChg chg="modSp">
        <pc:chgData name="Jones, Rhodri" userId="bbf62a2f-afc5-4c1d-a2cb-a1f15da14854" providerId="ADAL" clId="{52B6EF0F-24E3-45B1-8E99-C09C9A722414}" dt="2019-09-05T16:13:28.382" v="206" actId="27636"/>
        <pc:sldMkLst>
          <pc:docMk/>
          <pc:sldMk cId="3720276444" sldId="298"/>
        </pc:sldMkLst>
        <pc:spChg chg="mod">
          <ac:chgData name="Jones, Rhodri" userId="bbf62a2f-afc5-4c1d-a2cb-a1f15da14854" providerId="ADAL" clId="{52B6EF0F-24E3-45B1-8E99-C09C9A722414}" dt="2019-09-05T16:11:50.949" v="143" actId="20577"/>
          <ac:spMkLst>
            <pc:docMk/>
            <pc:sldMk cId="3720276444" sldId="298"/>
            <ac:spMk id="3" creationId="{CBCA9CFF-DEB1-447E-89D2-6E021D940B98}"/>
          </ac:spMkLst>
        </pc:spChg>
        <pc:spChg chg="mod">
          <ac:chgData name="Jones, Rhodri" userId="bbf62a2f-afc5-4c1d-a2cb-a1f15da14854" providerId="ADAL" clId="{52B6EF0F-24E3-45B1-8E99-C09C9A722414}" dt="2019-09-05T16:13:28.382" v="206" actId="27636"/>
          <ac:spMkLst>
            <pc:docMk/>
            <pc:sldMk cId="3720276444" sldId="298"/>
            <ac:spMk id="4" creationId="{4E326E75-5855-4360-9083-13F2DBF433F7}"/>
          </ac:spMkLst>
        </pc:spChg>
      </pc:sldChg>
      <pc:sldChg chg="modSp">
        <pc:chgData name="Jones, Rhodri" userId="bbf62a2f-afc5-4c1d-a2cb-a1f15da14854" providerId="ADAL" clId="{52B6EF0F-24E3-45B1-8E99-C09C9A722414}" dt="2019-09-05T16:15:57.017" v="269" actId="404"/>
        <pc:sldMkLst>
          <pc:docMk/>
          <pc:sldMk cId="3771726512" sldId="299"/>
        </pc:sldMkLst>
        <pc:spChg chg="mod">
          <ac:chgData name="Jones, Rhodri" userId="bbf62a2f-afc5-4c1d-a2cb-a1f15da14854" providerId="ADAL" clId="{52B6EF0F-24E3-45B1-8E99-C09C9A722414}" dt="2019-09-05T16:13:02.021" v="201" actId="20577"/>
          <ac:spMkLst>
            <pc:docMk/>
            <pc:sldMk cId="3771726512" sldId="299"/>
            <ac:spMk id="3" creationId="{CBCA9CFF-DEB1-447E-89D2-6E021D940B98}"/>
          </ac:spMkLst>
        </pc:spChg>
        <pc:spChg chg="mod">
          <ac:chgData name="Jones, Rhodri" userId="bbf62a2f-afc5-4c1d-a2cb-a1f15da14854" providerId="ADAL" clId="{52B6EF0F-24E3-45B1-8E99-C09C9A722414}" dt="2019-09-05T16:15:57.017" v="269" actId="404"/>
          <ac:spMkLst>
            <pc:docMk/>
            <pc:sldMk cId="3771726512" sldId="299"/>
            <ac:spMk id="4" creationId="{4E326E75-5855-4360-9083-13F2DBF433F7}"/>
          </ac:spMkLst>
        </pc:spChg>
      </pc:sldChg>
      <pc:sldChg chg="modSp">
        <pc:chgData name="Jones, Rhodri" userId="bbf62a2f-afc5-4c1d-a2cb-a1f15da14854" providerId="ADAL" clId="{52B6EF0F-24E3-45B1-8E99-C09C9A722414}" dt="2019-09-06T08:47:26.859" v="373" actId="20577"/>
        <pc:sldMkLst>
          <pc:docMk/>
          <pc:sldMk cId="575486519" sldId="300"/>
        </pc:sldMkLst>
        <pc:spChg chg="mod">
          <ac:chgData name="Jones, Rhodri" userId="bbf62a2f-afc5-4c1d-a2cb-a1f15da14854" providerId="ADAL" clId="{52B6EF0F-24E3-45B1-8E99-C09C9A722414}" dt="2019-09-05T16:21:38.488" v="276" actId="1076"/>
          <ac:spMkLst>
            <pc:docMk/>
            <pc:sldMk cId="575486519" sldId="300"/>
            <ac:spMk id="3" creationId="{CBCA9CFF-DEB1-447E-89D2-6E021D940B98}"/>
          </ac:spMkLst>
        </pc:spChg>
        <pc:spChg chg="mod">
          <ac:chgData name="Jones, Rhodri" userId="bbf62a2f-afc5-4c1d-a2cb-a1f15da14854" providerId="ADAL" clId="{52B6EF0F-24E3-45B1-8E99-C09C9A722414}" dt="2019-09-06T08:47:26.859" v="373" actId="20577"/>
          <ac:spMkLst>
            <pc:docMk/>
            <pc:sldMk cId="575486519" sldId="300"/>
            <ac:spMk id="4" creationId="{4E326E75-5855-4360-9083-13F2DBF433F7}"/>
          </ac:spMkLst>
        </pc:spChg>
      </pc:sldChg>
      <pc:sldChg chg="modSp">
        <pc:chgData name="Jones, Rhodri" userId="bbf62a2f-afc5-4c1d-a2cb-a1f15da14854" providerId="ADAL" clId="{52B6EF0F-24E3-45B1-8E99-C09C9A722414}" dt="2019-09-06T08:49:49.641" v="444" actId="14100"/>
        <pc:sldMkLst>
          <pc:docMk/>
          <pc:sldMk cId="4021486504" sldId="301"/>
        </pc:sldMkLst>
        <pc:spChg chg="mod">
          <ac:chgData name="Jones, Rhodri" userId="bbf62a2f-afc5-4c1d-a2cb-a1f15da14854" providerId="ADAL" clId="{52B6EF0F-24E3-45B1-8E99-C09C9A722414}" dt="2019-09-06T08:49:45.780" v="443" actId="1076"/>
          <ac:spMkLst>
            <pc:docMk/>
            <pc:sldMk cId="4021486504" sldId="301"/>
            <ac:spMk id="3" creationId="{CBCA9CFF-DEB1-447E-89D2-6E021D940B98}"/>
          </ac:spMkLst>
        </pc:spChg>
        <pc:spChg chg="mod">
          <ac:chgData name="Jones, Rhodri" userId="bbf62a2f-afc5-4c1d-a2cb-a1f15da14854" providerId="ADAL" clId="{52B6EF0F-24E3-45B1-8E99-C09C9A722414}" dt="2019-09-06T08:49:49.641" v="444" actId="14100"/>
          <ac:spMkLst>
            <pc:docMk/>
            <pc:sldMk cId="4021486504" sldId="301"/>
            <ac:spMk id="4" creationId="{4E326E75-5855-4360-9083-13F2DBF433F7}"/>
          </ac:spMkLst>
        </pc:spChg>
      </pc:sldChg>
      <pc:sldChg chg="modSp">
        <pc:chgData name="Jones, Rhodri" userId="bbf62a2f-afc5-4c1d-a2cb-a1f15da14854" providerId="ADAL" clId="{52B6EF0F-24E3-45B1-8E99-C09C9A722414}" dt="2019-09-06T09:13:59.841" v="1047" actId="20577"/>
        <pc:sldMkLst>
          <pc:docMk/>
          <pc:sldMk cId="2999900104" sldId="302"/>
        </pc:sldMkLst>
        <pc:spChg chg="mod">
          <ac:chgData name="Jones, Rhodri" userId="bbf62a2f-afc5-4c1d-a2cb-a1f15da14854" providerId="ADAL" clId="{52B6EF0F-24E3-45B1-8E99-C09C9A722414}" dt="2019-09-06T08:50:13.334" v="462" actId="20577"/>
          <ac:spMkLst>
            <pc:docMk/>
            <pc:sldMk cId="2999900104" sldId="302"/>
            <ac:spMk id="3" creationId="{CBCA9CFF-DEB1-447E-89D2-6E021D940B98}"/>
          </ac:spMkLst>
        </pc:spChg>
        <pc:spChg chg="mod">
          <ac:chgData name="Jones, Rhodri" userId="bbf62a2f-afc5-4c1d-a2cb-a1f15da14854" providerId="ADAL" clId="{52B6EF0F-24E3-45B1-8E99-C09C9A722414}" dt="2019-09-06T09:13:59.841" v="1047" actId="20577"/>
          <ac:spMkLst>
            <pc:docMk/>
            <pc:sldMk cId="2999900104" sldId="302"/>
            <ac:spMk id="4" creationId="{4E326E75-5855-4360-9083-13F2DBF433F7}"/>
          </ac:spMkLst>
        </pc:spChg>
      </pc:sldChg>
      <pc:sldChg chg="modSp">
        <pc:chgData name="Jones, Rhodri" userId="bbf62a2f-afc5-4c1d-a2cb-a1f15da14854" providerId="ADAL" clId="{52B6EF0F-24E3-45B1-8E99-C09C9A722414}" dt="2019-09-06T09:13:07.183" v="1037" actId="15"/>
        <pc:sldMkLst>
          <pc:docMk/>
          <pc:sldMk cId="4172100380" sldId="303"/>
        </pc:sldMkLst>
        <pc:spChg chg="mod">
          <ac:chgData name="Jones, Rhodri" userId="bbf62a2f-afc5-4c1d-a2cb-a1f15da14854" providerId="ADAL" clId="{52B6EF0F-24E3-45B1-8E99-C09C9A722414}" dt="2019-09-06T08:51:34.224" v="482" actId="20577"/>
          <ac:spMkLst>
            <pc:docMk/>
            <pc:sldMk cId="4172100380" sldId="303"/>
            <ac:spMk id="3" creationId="{CBCA9CFF-DEB1-447E-89D2-6E021D940B98}"/>
          </ac:spMkLst>
        </pc:spChg>
        <pc:spChg chg="mod">
          <ac:chgData name="Jones, Rhodri" userId="bbf62a2f-afc5-4c1d-a2cb-a1f15da14854" providerId="ADAL" clId="{52B6EF0F-24E3-45B1-8E99-C09C9A722414}" dt="2019-09-06T09:13:07.183" v="1037" actId="15"/>
          <ac:spMkLst>
            <pc:docMk/>
            <pc:sldMk cId="4172100380" sldId="303"/>
            <ac:spMk id="4" creationId="{4E326E75-5855-4360-9083-13F2DBF433F7}"/>
          </ac:spMkLst>
        </pc:spChg>
      </pc:sldChg>
      <pc:sldChg chg="modSp">
        <pc:chgData name="Jones, Rhodri" userId="bbf62a2f-afc5-4c1d-a2cb-a1f15da14854" providerId="ADAL" clId="{52B6EF0F-24E3-45B1-8E99-C09C9A722414}" dt="2019-09-06T08:53:40.514" v="568" actId="404"/>
        <pc:sldMkLst>
          <pc:docMk/>
          <pc:sldMk cId="1146801061" sldId="304"/>
        </pc:sldMkLst>
        <pc:spChg chg="mod">
          <ac:chgData name="Jones, Rhodri" userId="bbf62a2f-afc5-4c1d-a2cb-a1f15da14854" providerId="ADAL" clId="{52B6EF0F-24E3-45B1-8E99-C09C9A722414}" dt="2019-09-06T08:53:20.438" v="550" actId="20577"/>
          <ac:spMkLst>
            <pc:docMk/>
            <pc:sldMk cId="1146801061" sldId="304"/>
            <ac:spMk id="3" creationId="{CBCA9CFF-DEB1-447E-89D2-6E021D940B98}"/>
          </ac:spMkLst>
        </pc:spChg>
        <pc:spChg chg="mod">
          <ac:chgData name="Jones, Rhodri" userId="bbf62a2f-afc5-4c1d-a2cb-a1f15da14854" providerId="ADAL" clId="{52B6EF0F-24E3-45B1-8E99-C09C9A722414}" dt="2019-09-06T08:53:40.514" v="568" actId="404"/>
          <ac:spMkLst>
            <pc:docMk/>
            <pc:sldMk cId="1146801061" sldId="304"/>
            <ac:spMk id="4" creationId="{4E326E75-5855-4360-9083-13F2DBF433F7}"/>
          </ac:spMkLst>
        </pc:spChg>
      </pc:sldChg>
      <pc:sldChg chg="modSp">
        <pc:chgData name="Jones, Rhodri" userId="bbf62a2f-afc5-4c1d-a2cb-a1f15da14854" providerId="ADAL" clId="{52B6EF0F-24E3-45B1-8E99-C09C9A722414}" dt="2019-09-06T09:13:21.115" v="1039" actId="6549"/>
        <pc:sldMkLst>
          <pc:docMk/>
          <pc:sldMk cId="424735140" sldId="305"/>
        </pc:sldMkLst>
        <pc:spChg chg="mod">
          <ac:chgData name="Jones, Rhodri" userId="bbf62a2f-afc5-4c1d-a2cb-a1f15da14854" providerId="ADAL" clId="{52B6EF0F-24E3-45B1-8E99-C09C9A722414}" dt="2019-09-06T08:54:10.333" v="603" actId="20577"/>
          <ac:spMkLst>
            <pc:docMk/>
            <pc:sldMk cId="424735140" sldId="305"/>
            <ac:spMk id="3" creationId="{CBCA9CFF-DEB1-447E-89D2-6E021D940B98}"/>
          </ac:spMkLst>
        </pc:spChg>
        <pc:spChg chg="mod">
          <ac:chgData name="Jones, Rhodri" userId="bbf62a2f-afc5-4c1d-a2cb-a1f15da14854" providerId="ADAL" clId="{52B6EF0F-24E3-45B1-8E99-C09C9A722414}" dt="2019-09-06T09:13:21.115" v="1039" actId="6549"/>
          <ac:spMkLst>
            <pc:docMk/>
            <pc:sldMk cId="424735140" sldId="305"/>
            <ac:spMk id="4" creationId="{4E326E75-5855-4360-9083-13F2DBF433F7}"/>
          </ac:spMkLst>
        </pc:spChg>
      </pc:sldChg>
      <pc:sldChg chg="modSp">
        <pc:chgData name="Jones, Rhodri" userId="bbf62a2f-afc5-4c1d-a2cb-a1f15da14854" providerId="ADAL" clId="{52B6EF0F-24E3-45B1-8E99-C09C9A722414}" dt="2019-09-06T09:00:47.872" v="772" actId="20577"/>
        <pc:sldMkLst>
          <pc:docMk/>
          <pc:sldMk cId="1539636619" sldId="306"/>
        </pc:sldMkLst>
        <pc:spChg chg="mod">
          <ac:chgData name="Jones, Rhodri" userId="bbf62a2f-afc5-4c1d-a2cb-a1f15da14854" providerId="ADAL" clId="{52B6EF0F-24E3-45B1-8E99-C09C9A722414}" dt="2019-09-06T09:00:47.872" v="772" actId="20577"/>
          <ac:spMkLst>
            <pc:docMk/>
            <pc:sldMk cId="1539636619" sldId="306"/>
            <ac:spMk id="3" creationId="{CBCA9CFF-DEB1-447E-89D2-6E021D940B98}"/>
          </ac:spMkLst>
        </pc:spChg>
        <pc:spChg chg="mod">
          <ac:chgData name="Jones, Rhodri" userId="bbf62a2f-afc5-4c1d-a2cb-a1f15da14854" providerId="ADAL" clId="{52B6EF0F-24E3-45B1-8E99-C09C9A722414}" dt="2019-09-06T08:55:57.098" v="664" actId="113"/>
          <ac:spMkLst>
            <pc:docMk/>
            <pc:sldMk cId="1539636619" sldId="306"/>
            <ac:spMk id="4" creationId="{4E326E75-5855-4360-9083-13F2DBF433F7}"/>
          </ac:spMkLst>
        </pc:spChg>
      </pc:sldChg>
      <pc:sldChg chg="modSp">
        <pc:chgData name="Jones, Rhodri" userId="bbf62a2f-afc5-4c1d-a2cb-a1f15da14854" providerId="ADAL" clId="{52B6EF0F-24E3-45B1-8E99-C09C9A722414}" dt="2019-09-06T09:13:34.334" v="1040" actId="113"/>
        <pc:sldMkLst>
          <pc:docMk/>
          <pc:sldMk cId="266809228" sldId="307"/>
        </pc:sldMkLst>
        <pc:spChg chg="mod">
          <ac:chgData name="Jones, Rhodri" userId="bbf62a2f-afc5-4c1d-a2cb-a1f15da14854" providerId="ADAL" clId="{52B6EF0F-24E3-45B1-8E99-C09C9A722414}" dt="2019-09-06T08:56:25.003" v="666" actId="20577"/>
          <ac:spMkLst>
            <pc:docMk/>
            <pc:sldMk cId="266809228" sldId="307"/>
            <ac:spMk id="3" creationId="{CBCA9CFF-DEB1-447E-89D2-6E021D940B98}"/>
          </ac:spMkLst>
        </pc:spChg>
        <pc:spChg chg="mod">
          <ac:chgData name="Jones, Rhodri" userId="bbf62a2f-afc5-4c1d-a2cb-a1f15da14854" providerId="ADAL" clId="{52B6EF0F-24E3-45B1-8E99-C09C9A722414}" dt="2019-09-06T09:13:34.334" v="1040" actId="113"/>
          <ac:spMkLst>
            <pc:docMk/>
            <pc:sldMk cId="266809228" sldId="307"/>
            <ac:spMk id="4" creationId="{4E326E75-5855-4360-9083-13F2DBF433F7}"/>
          </ac:spMkLst>
        </pc:spChg>
      </pc:sldChg>
      <pc:sldChg chg="addSp modSp">
        <pc:chgData name="Jones, Rhodri" userId="bbf62a2f-afc5-4c1d-a2cb-a1f15da14854" providerId="ADAL" clId="{52B6EF0F-24E3-45B1-8E99-C09C9A722414}" dt="2019-09-06T09:00:34.777" v="770" actId="20577"/>
        <pc:sldMkLst>
          <pc:docMk/>
          <pc:sldMk cId="578698085" sldId="308"/>
        </pc:sldMkLst>
        <pc:spChg chg="mod">
          <ac:chgData name="Jones, Rhodri" userId="bbf62a2f-afc5-4c1d-a2cb-a1f15da14854" providerId="ADAL" clId="{52B6EF0F-24E3-45B1-8E99-C09C9A722414}" dt="2019-09-06T09:00:34.777" v="770" actId="20577"/>
          <ac:spMkLst>
            <pc:docMk/>
            <pc:sldMk cId="578698085" sldId="308"/>
            <ac:spMk id="3" creationId="{CBCA9CFF-DEB1-447E-89D2-6E021D940B98}"/>
          </ac:spMkLst>
        </pc:spChg>
        <pc:spChg chg="mod">
          <ac:chgData name="Jones, Rhodri" userId="bbf62a2f-afc5-4c1d-a2cb-a1f15da14854" providerId="ADAL" clId="{52B6EF0F-24E3-45B1-8E99-C09C9A722414}" dt="2019-09-06T08:58:16.156" v="715" actId="14100"/>
          <ac:spMkLst>
            <pc:docMk/>
            <pc:sldMk cId="578698085" sldId="308"/>
            <ac:spMk id="4" creationId="{4E326E75-5855-4360-9083-13F2DBF433F7}"/>
          </ac:spMkLst>
        </pc:spChg>
        <pc:spChg chg="add mod">
          <ac:chgData name="Jones, Rhodri" userId="bbf62a2f-afc5-4c1d-a2cb-a1f15da14854" providerId="ADAL" clId="{52B6EF0F-24E3-45B1-8E99-C09C9A722414}" dt="2019-09-06T08:59:52.968" v="769" actId="404"/>
          <ac:spMkLst>
            <pc:docMk/>
            <pc:sldMk cId="578698085" sldId="308"/>
            <ac:spMk id="5" creationId="{0BCF1342-599A-48A8-9C57-3CF6B94F3A5F}"/>
          </ac:spMkLst>
        </pc:spChg>
      </pc:sldChg>
      <pc:sldChg chg="modSp">
        <pc:chgData name="Jones, Rhodri" userId="bbf62a2f-afc5-4c1d-a2cb-a1f15da14854" providerId="ADAL" clId="{52B6EF0F-24E3-45B1-8E99-C09C9A722414}" dt="2019-09-06T09:02:54.974" v="800" actId="948"/>
        <pc:sldMkLst>
          <pc:docMk/>
          <pc:sldMk cId="4215780432" sldId="309"/>
        </pc:sldMkLst>
        <pc:spChg chg="mod">
          <ac:chgData name="Jones, Rhodri" userId="bbf62a2f-afc5-4c1d-a2cb-a1f15da14854" providerId="ADAL" clId="{52B6EF0F-24E3-45B1-8E99-C09C9A722414}" dt="2019-09-06T09:02:06.596" v="792" actId="20577"/>
          <ac:spMkLst>
            <pc:docMk/>
            <pc:sldMk cId="4215780432" sldId="309"/>
            <ac:spMk id="3" creationId="{CBCA9CFF-DEB1-447E-89D2-6E021D940B98}"/>
          </ac:spMkLst>
        </pc:spChg>
        <pc:spChg chg="mod">
          <ac:chgData name="Jones, Rhodri" userId="bbf62a2f-afc5-4c1d-a2cb-a1f15da14854" providerId="ADAL" clId="{52B6EF0F-24E3-45B1-8E99-C09C9A722414}" dt="2019-09-06T09:02:54.974" v="800" actId="948"/>
          <ac:spMkLst>
            <pc:docMk/>
            <pc:sldMk cId="4215780432" sldId="309"/>
            <ac:spMk id="4" creationId="{4E326E75-5855-4360-9083-13F2DBF433F7}"/>
          </ac:spMkLst>
        </pc:spChg>
      </pc:sldChg>
      <pc:sldChg chg="modSp">
        <pc:chgData name="Jones, Rhodri" userId="bbf62a2f-afc5-4c1d-a2cb-a1f15da14854" providerId="ADAL" clId="{52B6EF0F-24E3-45B1-8E99-C09C9A722414}" dt="2019-09-06T09:05:15.368" v="843" actId="404"/>
        <pc:sldMkLst>
          <pc:docMk/>
          <pc:sldMk cId="4025465770" sldId="310"/>
        </pc:sldMkLst>
        <pc:spChg chg="mod">
          <ac:chgData name="Jones, Rhodri" userId="bbf62a2f-afc5-4c1d-a2cb-a1f15da14854" providerId="ADAL" clId="{52B6EF0F-24E3-45B1-8E99-C09C9A722414}" dt="2019-09-06T09:03:22.962" v="812" actId="20577"/>
          <ac:spMkLst>
            <pc:docMk/>
            <pc:sldMk cId="4025465770" sldId="310"/>
            <ac:spMk id="3" creationId="{CBCA9CFF-DEB1-447E-89D2-6E021D940B98}"/>
          </ac:spMkLst>
        </pc:spChg>
        <pc:spChg chg="mod">
          <ac:chgData name="Jones, Rhodri" userId="bbf62a2f-afc5-4c1d-a2cb-a1f15da14854" providerId="ADAL" clId="{52B6EF0F-24E3-45B1-8E99-C09C9A722414}" dt="2019-09-06T09:05:15.368" v="843" actId="404"/>
          <ac:spMkLst>
            <pc:docMk/>
            <pc:sldMk cId="4025465770" sldId="310"/>
            <ac:spMk id="4" creationId="{4E326E75-5855-4360-9083-13F2DBF433F7}"/>
          </ac:spMkLst>
        </pc:spChg>
      </pc:sldChg>
      <pc:sldChg chg="modSp">
        <pc:chgData name="Jones, Rhodri" userId="bbf62a2f-afc5-4c1d-a2cb-a1f15da14854" providerId="ADAL" clId="{52B6EF0F-24E3-45B1-8E99-C09C9A722414}" dt="2019-09-06T09:08:52.921" v="950" actId="403"/>
        <pc:sldMkLst>
          <pc:docMk/>
          <pc:sldMk cId="2845104430" sldId="311"/>
        </pc:sldMkLst>
        <pc:spChg chg="mod">
          <ac:chgData name="Jones, Rhodri" userId="bbf62a2f-afc5-4c1d-a2cb-a1f15da14854" providerId="ADAL" clId="{52B6EF0F-24E3-45B1-8E99-C09C9A722414}" dt="2019-09-06T09:06:33.915" v="881" actId="14100"/>
          <ac:spMkLst>
            <pc:docMk/>
            <pc:sldMk cId="2845104430" sldId="311"/>
            <ac:spMk id="3" creationId="{CBCA9CFF-DEB1-447E-89D2-6E021D940B98}"/>
          </ac:spMkLst>
        </pc:spChg>
        <pc:spChg chg="mod">
          <ac:chgData name="Jones, Rhodri" userId="bbf62a2f-afc5-4c1d-a2cb-a1f15da14854" providerId="ADAL" clId="{52B6EF0F-24E3-45B1-8E99-C09C9A722414}" dt="2019-09-06T09:08:24.131" v="936" actId="255"/>
          <ac:spMkLst>
            <pc:docMk/>
            <pc:sldMk cId="2845104430" sldId="311"/>
            <ac:spMk id="4" creationId="{4E326E75-5855-4360-9083-13F2DBF433F7}"/>
          </ac:spMkLst>
        </pc:spChg>
        <pc:spChg chg="mod">
          <ac:chgData name="Jones, Rhodri" userId="bbf62a2f-afc5-4c1d-a2cb-a1f15da14854" providerId="ADAL" clId="{52B6EF0F-24E3-45B1-8E99-C09C9A722414}" dt="2019-09-06T09:08:52.921" v="950" actId="403"/>
          <ac:spMkLst>
            <pc:docMk/>
            <pc:sldMk cId="2845104430" sldId="311"/>
            <ac:spMk id="5" creationId="{0BCF1342-599A-48A8-9C57-3CF6B94F3A5F}"/>
          </ac:spMkLst>
        </pc:spChg>
      </pc:sldChg>
      <pc:sldChg chg="modSp">
        <pc:chgData name="Jones, Rhodri" userId="bbf62a2f-afc5-4c1d-a2cb-a1f15da14854" providerId="ADAL" clId="{52B6EF0F-24E3-45B1-8E99-C09C9A722414}" dt="2019-09-06T09:11:44.747" v="1028" actId="20577"/>
        <pc:sldMkLst>
          <pc:docMk/>
          <pc:sldMk cId="2290516363" sldId="312"/>
        </pc:sldMkLst>
        <pc:spChg chg="mod">
          <ac:chgData name="Jones, Rhodri" userId="bbf62a2f-afc5-4c1d-a2cb-a1f15da14854" providerId="ADAL" clId="{52B6EF0F-24E3-45B1-8E99-C09C9A722414}" dt="2019-09-06T09:10:30.915" v="990" actId="20577"/>
          <ac:spMkLst>
            <pc:docMk/>
            <pc:sldMk cId="2290516363" sldId="312"/>
            <ac:spMk id="3" creationId="{CBCA9CFF-DEB1-447E-89D2-6E021D940B98}"/>
          </ac:spMkLst>
        </pc:spChg>
        <pc:spChg chg="mod">
          <ac:chgData name="Jones, Rhodri" userId="bbf62a2f-afc5-4c1d-a2cb-a1f15da14854" providerId="ADAL" clId="{52B6EF0F-24E3-45B1-8E99-C09C9A722414}" dt="2019-09-06T09:11:44.747" v="1028" actId="20577"/>
          <ac:spMkLst>
            <pc:docMk/>
            <pc:sldMk cId="2290516363" sldId="312"/>
            <ac:spMk id="4" creationId="{4E326E75-5855-4360-9083-13F2DBF433F7}"/>
          </ac:spMkLst>
        </pc:spChg>
      </pc:sldChg>
      <pc:sldMasterChg chg="delSldLayout">
        <pc:chgData name="Jones, Rhodri" userId="bbf62a2f-afc5-4c1d-a2cb-a1f15da14854" providerId="ADAL" clId="{52B6EF0F-24E3-45B1-8E99-C09C9A722414}" dt="2019-09-06T09:10:08.051" v="952" actId="2696"/>
        <pc:sldMasterMkLst>
          <pc:docMk/>
          <pc:sldMasterMk cId="2459823146" sldId="2147483648"/>
        </pc:sldMasterMkLst>
      </pc:sldMasterChg>
    </pc:docChg>
  </pc:docChgLst>
  <pc:docChgLst>
    <pc:chgData name="Jones, Rhodri" userId="bbf62a2f-afc5-4c1d-a2cb-a1f15da14854" providerId="ADAL" clId="{254925F2-4583-477B-AAEE-227EE3B893D8}"/>
    <pc:docChg chg="delSld modSld sldOrd">
      <pc:chgData name="Jones, Rhodri" userId="bbf62a2f-afc5-4c1d-a2cb-a1f15da14854" providerId="ADAL" clId="{254925F2-4583-477B-AAEE-227EE3B893D8}" dt="2019-10-02T15:10:57.494" v="6" actId="2696"/>
      <pc:docMkLst>
        <pc:docMk/>
      </pc:docMkLst>
      <pc:sldChg chg="del ord">
        <pc:chgData name="Jones, Rhodri" userId="bbf62a2f-afc5-4c1d-a2cb-a1f15da14854" providerId="ADAL" clId="{254925F2-4583-477B-AAEE-227EE3B893D8}" dt="2019-10-02T15:10:55.091" v="4" actId="2696"/>
        <pc:sldMkLst>
          <pc:docMk/>
          <pc:sldMk cId="1270155500" sldId="262"/>
        </pc:sldMkLst>
      </pc:sldChg>
      <pc:sldChg chg="del">
        <pc:chgData name="Jones, Rhodri" userId="bbf62a2f-afc5-4c1d-a2cb-a1f15da14854" providerId="ADAL" clId="{254925F2-4583-477B-AAEE-227EE3B893D8}" dt="2019-10-02T15:10:57.494" v="6" actId="2696"/>
        <pc:sldMkLst>
          <pc:docMk/>
          <pc:sldMk cId="1873156282" sldId="263"/>
        </pc:sldMkLst>
      </pc:sldChg>
      <pc:sldChg chg="del">
        <pc:chgData name="Jones, Rhodri" userId="bbf62a2f-afc5-4c1d-a2cb-a1f15da14854" providerId="ADAL" clId="{254925F2-4583-477B-AAEE-227EE3B893D8}" dt="2019-10-02T15:10:56.531" v="5" actId="2696"/>
        <pc:sldMkLst>
          <pc:docMk/>
          <pc:sldMk cId="1561555425" sldId="296"/>
        </pc:sldMkLst>
      </pc:sldChg>
    </pc:docChg>
  </pc:docChgLst>
  <pc:docChgLst>
    <pc:chgData name="Jones, Rhodri" userId="bbf62a2f-afc5-4c1d-a2cb-a1f15da14854" providerId="ADAL" clId="{0F08CFD4-71F3-43E1-AC41-5C253EE0F012}"/>
    <pc:docChg chg="modSld">
      <pc:chgData name="Jones, Rhodri" userId="bbf62a2f-afc5-4c1d-a2cb-a1f15da14854" providerId="ADAL" clId="{0F08CFD4-71F3-43E1-AC41-5C253EE0F012}" dt="2019-09-06T09:42:51.533" v="10" actId="20577"/>
      <pc:docMkLst>
        <pc:docMk/>
      </pc:docMkLst>
      <pc:sldChg chg="modSp">
        <pc:chgData name="Jones, Rhodri" userId="bbf62a2f-afc5-4c1d-a2cb-a1f15da14854" providerId="ADAL" clId="{0F08CFD4-71F3-43E1-AC41-5C253EE0F012}" dt="2019-09-06T09:42:51.533" v="10" actId="20577"/>
        <pc:sldMkLst>
          <pc:docMk/>
          <pc:sldMk cId="2114537626" sldId="256"/>
        </pc:sldMkLst>
        <pc:spChg chg="mod">
          <ac:chgData name="Jones, Rhodri" userId="bbf62a2f-afc5-4c1d-a2cb-a1f15da14854" providerId="ADAL" clId="{0F08CFD4-71F3-43E1-AC41-5C253EE0F012}" dt="2019-09-06T09:42:51.533" v="10" actId="20577"/>
          <ac:spMkLst>
            <pc:docMk/>
            <pc:sldMk cId="2114537626" sldId="256"/>
            <ac:spMk id="2" creationId="{00000000-0000-0000-0000-000000000000}"/>
          </ac:spMkLst>
        </pc:spChg>
      </pc:sldChg>
    </pc:docChg>
  </pc:docChgLst>
  <pc:docChgLst>
    <pc:chgData name="Jones, Rhodri" userId="S::jonrho@wjec.co.uk::bbf62a2f-afc5-4c1d-a2cb-a1f15da14854" providerId="AD" clId="Web-{09A398C9-77B9-C7B7-B0DB-68972F97C4A3}"/>
    <pc:docChg chg="modSld">
      <pc:chgData name="Jones, Rhodri" userId="S::jonrho@wjec.co.uk::bbf62a2f-afc5-4c1d-a2cb-a1f15da14854" providerId="AD" clId="Web-{09A398C9-77B9-C7B7-B0DB-68972F97C4A3}" dt="2019-09-28T09:11:16.150" v="13" actId="20577"/>
      <pc:docMkLst>
        <pc:docMk/>
      </pc:docMkLst>
      <pc:sldChg chg="modSp">
        <pc:chgData name="Jones, Rhodri" userId="S::jonrho@wjec.co.uk::bbf62a2f-afc5-4c1d-a2cb-a1f15da14854" providerId="AD" clId="Web-{09A398C9-77B9-C7B7-B0DB-68972F97C4A3}" dt="2019-09-28T09:03:54.660" v="2" actId="20577"/>
        <pc:sldMkLst>
          <pc:docMk/>
          <pc:sldMk cId="575486519" sldId="300"/>
        </pc:sldMkLst>
        <pc:spChg chg="mod">
          <ac:chgData name="Jones, Rhodri" userId="S::jonrho@wjec.co.uk::bbf62a2f-afc5-4c1d-a2cb-a1f15da14854" providerId="AD" clId="Web-{09A398C9-77B9-C7B7-B0DB-68972F97C4A3}" dt="2019-09-28T09:03:54.660" v="2" actId="20577"/>
          <ac:spMkLst>
            <pc:docMk/>
            <pc:sldMk cId="575486519" sldId="300"/>
            <ac:spMk id="4" creationId="{4E326E75-5855-4360-9083-13F2DBF433F7}"/>
          </ac:spMkLst>
        </pc:spChg>
      </pc:sldChg>
      <pc:sldChg chg="modSp">
        <pc:chgData name="Jones, Rhodri" userId="S::jonrho@wjec.co.uk::bbf62a2f-afc5-4c1d-a2cb-a1f15da14854" providerId="AD" clId="Web-{09A398C9-77B9-C7B7-B0DB-68972F97C4A3}" dt="2019-09-28T09:11:16.150" v="12" actId="20577"/>
        <pc:sldMkLst>
          <pc:docMk/>
          <pc:sldMk cId="4172100380" sldId="303"/>
        </pc:sldMkLst>
        <pc:spChg chg="mod">
          <ac:chgData name="Jones, Rhodri" userId="S::jonrho@wjec.co.uk::bbf62a2f-afc5-4c1d-a2cb-a1f15da14854" providerId="AD" clId="Web-{09A398C9-77B9-C7B7-B0DB-68972F97C4A3}" dt="2019-09-28T09:11:16.150" v="12" actId="20577"/>
          <ac:spMkLst>
            <pc:docMk/>
            <pc:sldMk cId="4172100380" sldId="303"/>
            <ac:spMk id="4" creationId="{4E326E75-5855-4360-9083-13F2DBF433F7}"/>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A480549-0E1C-4293-9085-F53B352935C2}"/>
              </a:ext>
            </a:extLst>
          </p:cNvPr>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3E887D60-EF7D-4BCA-B3FF-A3A7F002CFF3}"/>
              </a:ext>
            </a:extLst>
          </p:cNvPr>
          <p:cNvSpPr>
            <a:spLocks noGrp="1"/>
          </p:cNvSpPr>
          <p:nvPr>
            <p:ph type="dt" sz="quarter" idx="1"/>
          </p:nvPr>
        </p:nvSpPr>
        <p:spPr>
          <a:xfrm>
            <a:off x="3849688" y="0"/>
            <a:ext cx="2946400" cy="498475"/>
          </a:xfrm>
          <a:prstGeom prst="rect">
            <a:avLst/>
          </a:prstGeom>
        </p:spPr>
        <p:txBody>
          <a:bodyPr vert="horz" lIns="91440" tIns="45720" rIns="91440" bIns="45720" rtlCol="0"/>
          <a:lstStyle>
            <a:lvl1pPr algn="r">
              <a:defRPr sz="1200"/>
            </a:lvl1pPr>
          </a:lstStyle>
          <a:p>
            <a:endParaRPr lang="en-GB"/>
          </a:p>
        </p:txBody>
      </p:sp>
      <p:sp>
        <p:nvSpPr>
          <p:cNvPr id="4" name="Footer Placeholder 3">
            <a:extLst>
              <a:ext uri="{FF2B5EF4-FFF2-40B4-BE49-F238E27FC236}">
                <a16:creationId xmlns:a16="http://schemas.microsoft.com/office/drawing/2014/main" id="{F1959CBA-BB14-4F90-B327-50FC46932FDC}"/>
              </a:ext>
            </a:extLst>
          </p:cNvPr>
          <p:cNvSpPr>
            <a:spLocks noGrp="1"/>
          </p:cNvSpPr>
          <p:nvPr>
            <p:ph type="ftr" sz="quarter" idx="2"/>
          </p:nvPr>
        </p:nvSpPr>
        <p:spPr>
          <a:xfrm>
            <a:off x="0" y="9429750"/>
            <a:ext cx="2946400" cy="49847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EE3CA062-3503-4024-B12D-6FF6866799EE}"/>
              </a:ext>
            </a:extLst>
          </p:cNvPr>
          <p:cNvSpPr>
            <a:spLocks noGrp="1"/>
          </p:cNvSpPr>
          <p:nvPr>
            <p:ph type="sldNum" sz="quarter" idx="3"/>
          </p:nvPr>
        </p:nvSpPr>
        <p:spPr>
          <a:xfrm>
            <a:off x="3849688" y="9429750"/>
            <a:ext cx="2946400" cy="498475"/>
          </a:xfrm>
          <a:prstGeom prst="rect">
            <a:avLst/>
          </a:prstGeom>
        </p:spPr>
        <p:txBody>
          <a:bodyPr vert="horz" lIns="91440" tIns="45720" rIns="91440" bIns="45720" rtlCol="0" anchor="b"/>
          <a:lstStyle>
            <a:lvl1pPr algn="r">
              <a:defRPr sz="1200"/>
            </a:lvl1pPr>
          </a:lstStyle>
          <a:p>
            <a:fld id="{31D34383-BFE3-4174-9DC7-FEA2D6147EBB}" type="slidenum">
              <a:rPr lang="en-GB" smtClean="0"/>
              <a:t>‹#›</a:t>
            </a:fld>
            <a:endParaRPr lang="en-GB"/>
          </a:p>
        </p:txBody>
      </p:sp>
    </p:spTree>
    <p:extLst>
      <p:ext uri="{BB962C8B-B14F-4D97-AF65-F5344CB8AC3E}">
        <p14:creationId xmlns:p14="http://schemas.microsoft.com/office/powerpoint/2010/main" val="2619161964"/>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16463"/>
            <a:ext cx="5438775" cy="44672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CAF9DCF4-537F-4EB2-B888-D45C6C13859D}" type="slidenum">
              <a:rPr lang="en-GB" smtClean="0"/>
              <a:t>‹#›</a:t>
            </a:fld>
            <a:endParaRPr lang="en-GB"/>
          </a:p>
        </p:txBody>
      </p:sp>
    </p:spTree>
    <p:extLst>
      <p:ext uri="{BB962C8B-B14F-4D97-AF65-F5344CB8AC3E}">
        <p14:creationId xmlns:p14="http://schemas.microsoft.com/office/powerpoint/2010/main" val="4291480936"/>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hyperlink" Target="http://oer.wjec.co.uk/" TargetMode="External"/><Relationship Id="rId2" Type="http://schemas.openxmlformats.org/officeDocument/2006/relationships/hyperlink" Target="http://resources.wjec.co.uk/" TargetMode="External"/><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irst slide">
    <p:spTree>
      <p:nvGrpSpPr>
        <p:cNvPr id="1" name=""/>
        <p:cNvGrpSpPr/>
        <p:nvPr/>
      </p:nvGrpSpPr>
      <p:grpSpPr>
        <a:xfrm>
          <a:off x="0" y="0"/>
          <a:ext cx="0" cy="0"/>
          <a:chOff x="0" y="0"/>
          <a:chExt cx="0" cy="0"/>
        </a:xfrm>
      </p:grpSpPr>
      <p:pic>
        <p:nvPicPr>
          <p:cNvPr id="3" name="Eduqas_Powerpoint_Templates_for PPT-1.psd"/>
          <p:cNvPicPr>
            <a:picLocks noChangeAspect="1"/>
          </p:cNvPicPr>
          <p:nvPr userDrawn="1"/>
        </p:nvPicPr>
        <p:blipFill rotWithShape="1">
          <a:blip r:embed="rId2">
            <a:extLst>
              <a:ext uri="{28A0092B-C50C-407E-A947-70E740481C1C}">
                <a14:useLocalDpi xmlns:a14="http://schemas.microsoft.com/office/drawing/2010/main" val="0"/>
              </a:ext>
            </a:extLst>
          </a:blip>
          <a:srcRect b="15844"/>
          <a:stretch/>
        </p:blipFill>
        <p:spPr>
          <a:xfrm>
            <a:off x="0" y="0"/>
            <a:ext cx="9144000" cy="5771408"/>
          </a:xfrm>
          <a:prstGeom prst="rect">
            <a:avLst/>
          </a:prstGeom>
        </p:spPr>
      </p:pic>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481456" y="5915809"/>
            <a:ext cx="1413162" cy="729052"/>
          </a:xfrm>
          <a:prstGeom prst="rect">
            <a:avLst/>
          </a:prstGeom>
        </p:spPr>
      </p:pic>
      <p:sp>
        <p:nvSpPr>
          <p:cNvPr id="6" name="Text Placeholder 5"/>
          <p:cNvSpPr>
            <a:spLocks noGrp="1"/>
          </p:cNvSpPr>
          <p:nvPr>
            <p:ph type="body" sz="quarter" idx="10" hasCustomPrompt="1"/>
          </p:nvPr>
        </p:nvSpPr>
        <p:spPr>
          <a:xfrm>
            <a:off x="225404" y="795467"/>
            <a:ext cx="8669214" cy="808038"/>
          </a:xfrm>
        </p:spPr>
        <p:txBody>
          <a:bodyPr>
            <a:noAutofit/>
          </a:bodyPr>
          <a:lstStyle>
            <a:lvl1pPr>
              <a:defRPr sz="4400" b="1" baseline="0">
                <a:solidFill>
                  <a:schemeClr val="bg1"/>
                </a:solidFill>
              </a:defRPr>
            </a:lvl1pPr>
            <a:lvl2pPr>
              <a:defRPr sz="4400"/>
            </a:lvl2pPr>
            <a:lvl3pPr>
              <a:defRPr sz="4400"/>
            </a:lvl3pPr>
            <a:lvl4pPr>
              <a:defRPr sz="4400"/>
            </a:lvl4pPr>
            <a:lvl5pPr>
              <a:defRPr sz="4400"/>
            </a:lvl5pPr>
          </a:lstStyle>
          <a:p>
            <a:pPr lvl="0"/>
            <a:r>
              <a:rPr lang="en-GB" dirty="0"/>
              <a:t>Level, Subject</a:t>
            </a:r>
          </a:p>
        </p:txBody>
      </p:sp>
      <p:sp>
        <p:nvSpPr>
          <p:cNvPr id="7" name="Text Placeholder 5"/>
          <p:cNvSpPr>
            <a:spLocks noGrp="1"/>
          </p:cNvSpPr>
          <p:nvPr>
            <p:ph type="body" sz="quarter" idx="11" hasCustomPrompt="1"/>
          </p:nvPr>
        </p:nvSpPr>
        <p:spPr>
          <a:xfrm>
            <a:off x="211548" y="4296741"/>
            <a:ext cx="2792906" cy="1011529"/>
          </a:xfrm>
        </p:spPr>
        <p:txBody>
          <a:bodyPr>
            <a:noAutofit/>
          </a:bodyPr>
          <a:lstStyle>
            <a:lvl1pPr>
              <a:defRPr sz="2800" baseline="0">
                <a:solidFill>
                  <a:schemeClr val="bg1"/>
                </a:solidFill>
              </a:defRPr>
            </a:lvl1pPr>
            <a:lvl2pPr>
              <a:defRPr sz="4400"/>
            </a:lvl2pPr>
            <a:lvl3pPr>
              <a:defRPr sz="4400"/>
            </a:lvl3pPr>
            <a:lvl4pPr>
              <a:defRPr sz="4400"/>
            </a:lvl4pPr>
            <a:lvl5pPr>
              <a:defRPr sz="4400"/>
            </a:lvl5pPr>
          </a:lstStyle>
          <a:p>
            <a:pPr lvl="0"/>
            <a:r>
              <a:rPr lang="en-GB" dirty="0"/>
              <a:t>Presenter name and remit</a:t>
            </a:r>
          </a:p>
        </p:txBody>
      </p:sp>
      <p:sp>
        <p:nvSpPr>
          <p:cNvPr id="9" name="Text Placeholder 5"/>
          <p:cNvSpPr>
            <a:spLocks noGrp="1"/>
          </p:cNvSpPr>
          <p:nvPr>
            <p:ph type="body" sz="quarter" idx="12" hasCustomPrompt="1"/>
          </p:nvPr>
        </p:nvSpPr>
        <p:spPr>
          <a:xfrm>
            <a:off x="284778" y="174845"/>
            <a:ext cx="2719676" cy="395171"/>
          </a:xfrm>
          <a:solidFill>
            <a:schemeClr val="bg1"/>
          </a:solidFill>
        </p:spPr>
        <p:txBody>
          <a:bodyPr>
            <a:noAutofit/>
          </a:bodyPr>
          <a:lstStyle>
            <a:lvl1pPr>
              <a:defRPr sz="1800" baseline="0">
                <a:solidFill>
                  <a:schemeClr val="tx1"/>
                </a:solidFill>
              </a:defRPr>
            </a:lvl1pPr>
            <a:lvl2pPr>
              <a:defRPr sz="4400"/>
            </a:lvl2pPr>
            <a:lvl3pPr>
              <a:defRPr sz="4400"/>
            </a:lvl3pPr>
            <a:lvl4pPr>
              <a:defRPr sz="4400"/>
            </a:lvl4pPr>
            <a:lvl5pPr>
              <a:defRPr sz="4400"/>
            </a:lvl5pPr>
          </a:lstStyle>
          <a:p>
            <a:pPr lvl="0"/>
            <a:r>
              <a:rPr lang="en-GB" dirty="0"/>
              <a:t>Academic period</a:t>
            </a:r>
          </a:p>
        </p:txBody>
      </p:sp>
    </p:spTree>
    <p:extLst>
      <p:ext uri="{BB962C8B-B14F-4D97-AF65-F5344CB8AC3E}">
        <p14:creationId xmlns:p14="http://schemas.microsoft.com/office/powerpoint/2010/main" val="1133322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67544" y="0"/>
            <a:ext cx="7576456" cy="908720"/>
          </a:xfrm>
        </p:spPr>
        <p:txBody>
          <a:bodyPr/>
          <a:lstStyle>
            <a:lvl1pPr algn="ctr">
              <a:defRPr b="1">
                <a:solidFill>
                  <a:schemeClr val="bg1"/>
                </a:solidFill>
              </a:defRPr>
            </a:lvl1pPr>
          </a:lstStyle>
          <a:p>
            <a:r>
              <a:rPr lang="en-US" dirty="0"/>
              <a:t>Arial font size 32</a:t>
            </a:r>
            <a:endParaRPr lang="en-GB" dirty="0"/>
          </a:p>
        </p:txBody>
      </p:sp>
      <p:sp>
        <p:nvSpPr>
          <p:cNvPr id="9" name="Text Placeholder 8"/>
          <p:cNvSpPr>
            <a:spLocks noGrp="1"/>
          </p:cNvSpPr>
          <p:nvPr>
            <p:ph type="body" sz="quarter" idx="10" hasCustomPrompt="1"/>
          </p:nvPr>
        </p:nvSpPr>
        <p:spPr>
          <a:xfrm>
            <a:off x="284305" y="1341872"/>
            <a:ext cx="4632079" cy="724436"/>
          </a:xfrm>
        </p:spPr>
        <p:txBody>
          <a:bodyPr>
            <a:noAutofit/>
          </a:bodyPr>
          <a:lstStyle>
            <a:lvl1pPr>
              <a:defRPr sz="2800" b="1"/>
            </a:lvl1pPr>
            <a:lvl2pPr>
              <a:defRPr sz="2800"/>
            </a:lvl2pPr>
            <a:lvl3pPr>
              <a:defRPr sz="2800"/>
            </a:lvl3pPr>
            <a:lvl4pPr>
              <a:defRPr sz="2800"/>
            </a:lvl4pPr>
            <a:lvl5pPr>
              <a:defRPr sz="2800"/>
            </a:lvl5pPr>
          </a:lstStyle>
          <a:p>
            <a:pPr lvl="0"/>
            <a:r>
              <a:rPr lang="en-US" dirty="0"/>
              <a:t>Arial font size 28</a:t>
            </a:r>
          </a:p>
        </p:txBody>
      </p:sp>
      <p:sp>
        <p:nvSpPr>
          <p:cNvPr id="11" name="Text Placeholder 10"/>
          <p:cNvSpPr>
            <a:spLocks noGrp="1"/>
          </p:cNvSpPr>
          <p:nvPr>
            <p:ph type="body" sz="quarter" idx="11" hasCustomPrompt="1"/>
          </p:nvPr>
        </p:nvSpPr>
        <p:spPr>
          <a:xfrm>
            <a:off x="284163" y="2398713"/>
            <a:ext cx="8634206" cy="4227718"/>
          </a:xfrm>
          <a:solidFill>
            <a:schemeClr val="accent6">
              <a:lumMod val="20000"/>
              <a:lumOff val="80000"/>
            </a:schemeClr>
          </a:solidFill>
        </p:spPr>
        <p:txBody>
          <a:bodyPr>
            <a:normAutofit/>
          </a:bodyPr>
          <a:lstStyle>
            <a:lvl1pPr>
              <a:defRPr sz="2400"/>
            </a:lvl1pPr>
            <a:lvl2pPr>
              <a:defRPr sz="2400"/>
            </a:lvl2pPr>
            <a:lvl3pPr>
              <a:defRPr sz="2400"/>
            </a:lvl3pPr>
            <a:lvl4pPr>
              <a:defRPr sz="2400"/>
            </a:lvl4pPr>
            <a:lvl5pPr>
              <a:defRPr sz="2400"/>
            </a:lvl5pPr>
          </a:lstStyle>
          <a:p>
            <a:pPr lvl="0"/>
            <a:r>
              <a:rPr lang="en-US" dirty="0"/>
              <a:t>Click to edit font (min) size 24</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367533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icture &amp;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67544" y="0"/>
            <a:ext cx="7576456" cy="908720"/>
          </a:xfrm>
        </p:spPr>
        <p:txBody>
          <a:bodyPr/>
          <a:lstStyle>
            <a:lvl1pPr algn="ctr">
              <a:defRPr b="1">
                <a:solidFill>
                  <a:schemeClr val="bg1"/>
                </a:solidFill>
              </a:defRPr>
            </a:lvl1pPr>
          </a:lstStyle>
          <a:p>
            <a:r>
              <a:rPr lang="en-US" dirty="0"/>
              <a:t>Arial font size 32</a:t>
            </a:r>
            <a:endParaRPr lang="en-GB" dirty="0"/>
          </a:p>
        </p:txBody>
      </p:sp>
      <p:sp>
        <p:nvSpPr>
          <p:cNvPr id="9" name="Text Placeholder 8"/>
          <p:cNvSpPr>
            <a:spLocks noGrp="1"/>
          </p:cNvSpPr>
          <p:nvPr>
            <p:ph type="body" sz="quarter" idx="10" hasCustomPrompt="1"/>
          </p:nvPr>
        </p:nvSpPr>
        <p:spPr>
          <a:xfrm>
            <a:off x="284305" y="1341872"/>
            <a:ext cx="4632079" cy="724436"/>
          </a:xfrm>
        </p:spPr>
        <p:txBody>
          <a:bodyPr>
            <a:noAutofit/>
          </a:bodyPr>
          <a:lstStyle>
            <a:lvl1pPr>
              <a:defRPr sz="2800" b="1"/>
            </a:lvl1pPr>
            <a:lvl2pPr>
              <a:defRPr sz="2800"/>
            </a:lvl2pPr>
            <a:lvl3pPr>
              <a:defRPr sz="2800"/>
            </a:lvl3pPr>
            <a:lvl4pPr marL="1371600" indent="0">
              <a:buNone/>
              <a:defRPr sz="2800"/>
            </a:lvl4pPr>
            <a:lvl5pPr>
              <a:defRPr sz="2800"/>
            </a:lvl5pPr>
          </a:lstStyle>
          <a:p>
            <a:pPr lvl="0"/>
            <a:r>
              <a:rPr lang="en-US" dirty="0"/>
              <a:t>Click to edit subtitle</a:t>
            </a:r>
          </a:p>
        </p:txBody>
      </p:sp>
      <p:sp>
        <p:nvSpPr>
          <p:cNvPr id="4" name="Picture Placeholder 3"/>
          <p:cNvSpPr>
            <a:spLocks noGrp="1"/>
          </p:cNvSpPr>
          <p:nvPr>
            <p:ph type="pic" sz="quarter" idx="11"/>
          </p:nvPr>
        </p:nvSpPr>
        <p:spPr>
          <a:xfrm>
            <a:off x="5058886" y="2826781"/>
            <a:ext cx="3811691" cy="3609645"/>
          </a:xfrm>
        </p:spPr>
        <p:txBody>
          <a:bodyPr/>
          <a:lstStyle/>
          <a:p>
            <a:endParaRPr lang="en-GB"/>
          </a:p>
        </p:txBody>
      </p:sp>
      <p:sp>
        <p:nvSpPr>
          <p:cNvPr id="6" name="Text Placeholder 5"/>
          <p:cNvSpPr>
            <a:spLocks noGrp="1"/>
          </p:cNvSpPr>
          <p:nvPr>
            <p:ph type="body" sz="quarter" idx="12" hasCustomPrompt="1"/>
          </p:nvPr>
        </p:nvSpPr>
        <p:spPr>
          <a:xfrm>
            <a:off x="284305" y="2827338"/>
            <a:ext cx="4632184" cy="3608387"/>
          </a:xfrm>
          <a:solidFill>
            <a:schemeClr val="accent6">
              <a:lumMod val="20000"/>
              <a:lumOff val="80000"/>
            </a:schemeClr>
          </a:solidFill>
        </p:spPr>
        <p:txBody>
          <a:bodyPr>
            <a:normAutofit/>
          </a:bodyPr>
          <a:lstStyle>
            <a:lvl1pPr>
              <a:defRPr sz="2400"/>
            </a:lvl1pPr>
            <a:lvl2pPr>
              <a:defRPr sz="2400"/>
            </a:lvl2pPr>
            <a:lvl3pPr>
              <a:defRPr sz="2400"/>
            </a:lvl3pPr>
            <a:lvl4pPr>
              <a:defRPr sz="2400"/>
            </a:lvl4pPr>
            <a:lvl5pPr>
              <a:defRPr sz="2400"/>
            </a:lvl5pPr>
          </a:lstStyle>
          <a:p>
            <a:pPr lvl="0"/>
            <a:r>
              <a:rPr lang="en-US" dirty="0"/>
              <a:t>Click to edit font (min) size 24</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483770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67544" y="0"/>
            <a:ext cx="7576456" cy="908720"/>
          </a:xfrm>
        </p:spPr>
        <p:txBody>
          <a:bodyPr/>
          <a:lstStyle>
            <a:lvl1pPr algn="ctr">
              <a:defRPr b="1">
                <a:solidFill>
                  <a:schemeClr val="bg1"/>
                </a:solidFill>
              </a:defRPr>
            </a:lvl1pPr>
          </a:lstStyle>
          <a:p>
            <a:r>
              <a:rPr lang="en-US" dirty="0"/>
              <a:t>Arial font size 32</a:t>
            </a:r>
            <a:endParaRPr lang="en-GB" dirty="0"/>
          </a:p>
        </p:txBody>
      </p:sp>
    </p:spTree>
    <p:extLst>
      <p:ext uri="{BB962C8B-B14F-4D97-AF65-F5344CB8AC3E}">
        <p14:creationId xmlns:p14="http://schemas.microsoft.com/office/powerpoint/2010/main" val="649494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with log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67544" y="0"/>
            <a:ext cx="7576456" cy="908720"/>
          </a:xfrm>
        </p:spPr>
        <p:txBody>
          <a:bodyPr/>
          <a:lstStyle>
            <a:lvl1pPr algn="ctr">
              <a:defRPr>
                <a:solidFill>
                  <a:schemeClr val="bg1"/>
                </a:solidFill>
              </a:defRPr>
            </a:lvl1pPr>
          </a:lstStyle>
          <a:p>
            <a:r>
              <a:rPr lang="en-US" dirty="0"/>
              <a:t>Arial font size 32</a:t>
            </a:r>
            <a:endParaRPr lang="en-GB" dirty="0"/>
          </a:p>
        </p:txBody>
      </p:sp>
      <p:sp>
        <p:nvSpPr>
          <p:cNvPr id="3" name="Rectangle 2"/>
          <p:cNvSpPr/>
          <p:nvPr userDrawn="1"/>
        </p:nvSpPr>
        <p:spPr>
          <a:xfrm>
            <a:off x="0" y="0"/>
            <a:ext cx="9144000" cy="6858000"/>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30603" y="6355649"/>
            <a:ext cx="575892" cy="297103"/>
          </a:xfrm>
          <a:prstGeom prst="rect">
            <a:avLst/>
          </a:prstGeom>
        </p:spPr>
      </p:pic>
      <p:sp>
        <p:nvSpPr>
          <p:cNvPr id="6" name="Text Placeholder 5"/>
          <p:cNvSpPr>
            <a:spLocks noGrp="1"/>
          </p:cNvSpPr>
          <p:nvPr>
            <p:ph type="body" sz="quarter" idx="10" hasCustomPrompt="1"/>
          </p:nvPr>
        </p:nvSpPr>
        <p:spPr>
          <a:xfrm>
            <a:off x="866775" y="641350"/>
            <a:ext cx="7185025" cy="1139825"/>
          </a:xfrm>
        </p:spPr>
        <p:txBody>
          <a:bodyPr/>
          <a:lstStyle>
            <a:lvl1pPr>
              <a:defRPr baseline="0"/>
            </a:lvl1pPr>
          </a:lstStyle>
          <a:p>
            <a:pPr lvl="0"/>
            <a:r>
              <a:rPr lang="en-US" dirty="0"/>
              <a:t>Use this for slide with full graphics</a:t>
            </a:r>
          </a:p>
        </p:txBody>
      </p:sp>
    </p:spTree>
    <p:extLst>
      <p:ext uri="{BB962C8B-B14F-4D97-AF65-F5344CB8AC3E}">
        <p14:creationId xmlns:p14="http://schemas.microsoft.com/office/powerpoint/2010/main" val="1104921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67544" y="0"/>
            <a:ext cx="7576456" cy="908720"/>
          </a:xfrm>
        </p:spPr>
        <p:txBody>
          <a:bodyPr/>
          <a:lstStyle>
            <a:lvl1pPr algn="ctr">
              <a:defRPr b="1">
                <a:solidFill>
                  <a:schemeClr val="bg1"/>
                </a:solidFill>
              </a:defRPr>
            </a:lvl1pPr>
          </a:lstStyle>
          <a:p>
            <a:r>
              <a:rPr lang="en-US" dirty="0"/>
              <a:t>Arial font size 32</a:t>
            </a:r>
            <a:endParaRPr lang="en-GB" dirty="0"/>
          </a:p>
        </p:txBody>
      </p:sp>
      <p:sp>
        <p:nvSpPr>
          <p:cNvPr id="9" name="Text Placeholder 8"/>
          <p:cNvSpPr>
            <a:spLocks noGrp="1"/>
          </p:cNvSpPr>
          <p:nvPr>
            <p:ph type="body" sz="quarter" idx="10" hasCustomPrompt="1"/>
          </p:nvPr>
        </p:nvSpPr>
        <p:spPr>
          <a:xfrm>
            <a:off x="284305" y="1341872"/>
            <a:ext cx="4632079" cy="724436"/>
          </a:xfrm>
        </p:spPr>
        <p:txBody>
          <a:bodyPr>
            <a:noAutofit/>
          </a:bodyPr>
          <a:lstStyle>
            <a:lvl1pPr>
              <a:defRPr sz="2800" b="1"/>
            </a:lvl1pPr>
            <a:lvl2pPr>
              <a:defRPr sz="2800" b="1"/>
            </a:lvl2pPr>
            <a:lvl3pPr>
              <a:defRPr sz="2800" b="1"/>
            </a:lvl3pPr>
            <a:lvl4pPr>
              <a:defRPr sz="2800" b="1"/>
            </a:lvl4pPr>
            <a:lvl5pPr>
              <a:defRPr sz="2800" b="1"/>
            </a:lvl5pPr>
          </a:lstStyle>
          <a:p>
            <a:pPr lvl="0"/>
            <a:r>
              <a:rPr lang="en-US" dirty="0"/>
              <a:t>Arial font size 28</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able Placeholder 4"/>
          <p:cNvSpPr>
            <a:spLocks noGrp="1"/>
          </p:cNvSpPr>
          <p:nvPr>
            <p:ph type="tbl" sz="quarter" idx="11"/>
          </p:nvPr>
        </p:nvSpPr>
        <p:spPr>
          <a:xfrm>
            <a:off x="284163" y="2255838"/>
            <a:ext cx="8586787" cy="4251325"/>
          </a:xfrm>
        </p:spPr>
        <p:txBody>
          <a:bodyPr/>
          <a:lstStyle/>
          <a:p>
            <a:endParaRPr lang="en-GB"/>
          </a:p>
        </p:txBody>
      </p:sp>
    </p:spTree>
    <p:extLst>
      <p:ext uri="{BB962C8B-B14F-4D97-AF65-F5344CB8AC3E}">
        <p14:creationId xmlns:p14="http://schemas.microsoft.com/office/powerpoint/2010/main" val="649494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sources page">
    <p:spTree>
      <p:nvGrpSpPr>
        <p:cNvPr id="1" name=""/>
        <p:cNvGrpSpPr/>
        <p:nvPr/>
      </p:nvGrpSpPr>
      <p:grpSpPr>
        <a:xfrm>
          <a:off x="0" y="0"/>
          <a:ext cx="0" cy="0"/>
          <a:chOff x="0" y="0"/>
          <a:chExt cx="0" cy="0"/>
        </a:xfrm>
      </p:grpSpPr>
      <p:sp>
        <p:nvSpPr>
          <p:cNvPr id="9" name="Text Placeholder 8"/>
          <p:cNvSpPr>
            <a:spLocks noGrp="1"/>
          </p:cNvSpPr>
          <p:nvPr>
            <p:ph type="body" sz="quarter" idx="10" hasCustomPrompt="1"/>
          </p:nvPr>
        </p:nvSpPr>
        <p:spPr>
          <a:xfrm>
            <a:off x="284304" y="1116247"/>
            <a:ext cx="8539061" cy="724436"/>
          </a:xfrm>
        </p:spPr>
        <p:txBody>
          <a:bodyPr>
            <a:noAutofit/>
          </a:bodyPr>
          <a:lstStyle>
            <a:lvl1pPr>
              <a:defRPr sz="2800"/>
            </a:lvl1pPr>
            <a:lvl2pPr>
              <a:defRPr sz="2800"/>
            </a:lvl2pPr>
            <a:lvl3pPr>
              <a:defRPr sz="2800"/>
            </a:lvl3pPr>
            <a:lvl4pPr marL="1371600" indent="0">
              <a:buNone/>
              <a:defRPr sz="2800"/>
            </a:lvl4pPr>
            <a:lvl5pPr>
              <a:defRPr sz="2800"/>
            </a:lvl5pPr>
          </a:lstStyle>
          <a:p>
            <a:pPr lvl="0"/>
            <a:r>
              <a:rPr lang="en-US" dirty="0"/>
              <a:t>Insert subject page link here of format eduqas.co.uk/qualifications/[mathematics]</a:t>
            </a:r>
          </a:p>
          <a:p>
            <a:pPr lvl="0"/>
            <a:endParaRPr lang="en-US" dirty="0"/>
          </a:p>
        </p:txBody>
      </p:sp>
      <p:sp>
        <p:nvSpPr>
          <p:cNvPr id="3" name="Rectangle 2"/>
          <p:cNvSpPr/>
          <p:nvPr userDrawn="1"/>
        </p:nvSpPr>
        <p:spPr>
          <a:xfrm>
            <a:off x="344384" y="1903150"/>
            <a:ext cx="8478982" cy="3416320"/>
          </a:xfrm>
          <a:prstGeom prst="rect">
            <a:avLst/>
          </a:prstGeom>
          <a:solidFill>
            <a:schemeClr val="accent6">
              <a:lumMod val="20000"/>
              <a:lumOff val="80000"/>
            </a:schemeClr>
          </a:solidFill>
        </p:spPr>
        <p:txBody>
          <a:bodyPr wrap="square">
            <a:spAutoFit/>
          </a:bodyPr>
          <a:lstStyle/>
          <a:p>
            <a:r>
              <a:rPr lang="en-GB" sz="2400" dirty="0">
                <a:solidFill>
                  <a:schemeClr val="bg1">
                    <a:lumMod val="50000"/>
                  </a:schemeClr>
                </a:solidFill>
                <a:latin typeface="Arial" panose="020B0604020202020204" pitchFamily="34" charset="0"/>
                <a:cs typeface="Arial" panose="020B0604020202020204" pitchFamily="34" charset="0"/>
                <a:hlinkClick r:id="rId2"/>
              </a:rPr>
              <a:t>resources.wjec.co.uk</a:t>
            </a:r>
            <a:endParaRPr lang="en-GB" sz="2400" dirty="0">
              <a:solidFill>
                <a:schemeClr val="bg1">
                  <a:lumMod val="50000"/>
                </a:schemeClr>
              </a:solidFill>
              <a:latin typeface="Arial" panose="020B0604020202020204" pitchFamily="34" charset="0"/>
              <a:cs typeface="Arial" panose="020B0604020202020204" pitchFamily="34" charset="0"/>
            </a:endParaRPr>
          </a:p>
          <a:p>
            <a:r>
              <a:rPr lang="en-GB" sz="2400" dirty="0">
                <a:solidFill>
                  <a:schemeClr val="bg1">
                    <a:lumMod val="50000"/>
                  </a:schemeClr>
                </a:solidFill>
                <a:latin typeface="Arial" panose="020B0604020202020204" pitchFamily="34" charset="0"/>
                <a:cs typeface="Arial" panose="020B0604020202020204" pitchFamily="34" charset="0"/>
              </a:rPr>
              <a:t>Free WJEC digital resources to support the teaching and learning of a broad range of subjects</a:t>
            </a:r>
          </a:p>
          <a:p>
            <a:pPr marL="285750" indent="-285750">
              <a:buFont typeface="Arial" panose="020B0604020202020204" pitchFamily="34" charset="0"/>
              <a:buChar char="•"/>
            </a:pPr>
            <a:endParaRPr lang="en-GB" sz="2400" dirty="0">
              <a:solidFill>
                <a:schemeClr val="bg1">
                  <a:lumMod val="50000"/>
                </a:schemeClr>
              </a:solidFill>
              <a:latin typeface="Arial" panose="020B0604020202020204" pitchFamily="34" charset="0"/>
              <a:cs typeface="Arial" panose="020B0604020202020204" pitchFamily="34" charset="0"/>
              <a:hlinkClick r:id="rId3"/>
            </a:endParaRPr>
          </a:p>
          <a:p>
            <a:r>
              <a:rPr lang="en-GB" sz="2400" dirty="0">
                <a:solidFill>
                  <a:schemeClr val="bg1">
                    <a:lumMod val="50000"/>
                  </a:schemeClr>
                </a:solidFill>
                <a:latin typeface="Arial" panose="020B0604020202020204" pitchFamily="34" charset="0"/>
                <a:cs typeface="Arial" panose="020B0604020202020204" pitchFamily="34" charset="0"/>
                <a:hlinkClick r:id="rId3"/>
              </a:rPr>
              <a:t>oer.wjec.co.uk</a:t>
            </a:r>
            <a:endParaRPr lang="en-GB" sz="2400" dirty="0">
              <a:solidFill>
                <a:schemeClr val="bg1">
                  <a:lumMod val="50000"/>
                </a:schemeClr>
              </a:solidFill>
              <a:latin typeface="Arial" panose="020B0604020202020204" pitchFamily="34" charset="0"/>
              <a:cs typeface="Arial" panose="020B0604020202020204" pitchFamily="34" charset="0"/>
            </a:endParaRPr>
          </a:p>
          <a:p>
            <a:r>
              <a:rPr lang="en-GB" sz="2400" dirty="0">
                <a:solidFill>
                  <a:schemeClr val="bg1">
                    <a:lumMod val="50000"/>
                  </a:schemeClr>
                </a:solidFill>
                <a:latin typeface="Arial" panose="020B0604020202020204" pitchFamily="34" charset="0"/>
                <a:cs typeface="Arial" panose="020B0604020202020204" pitchFamily="34" charset="0"/>
              </a:rPr>
              <a:t>WJEC’s free Online Exam Review allows teachers to analyse item level data, critically assess sample question papers and receive examiner feedback</a:t>
            </a:r>
            <a:br>
              <a:rPr lang="en-GB" sz="2400" dirty="0">
                <a:solidFill>
                  <a:schemeClr val="bg1">
                    <a:lumMod val="50000"/>
                  </a:schemeClr>
                </a:solidFill>
                <a:latin typeface="Arial" panose="020B0604020202020204" pitchFamily="34" charset="0"/>
                <a:cs typeface="Arial" panose="020B0604020202020204" pitchFamily="34" charset="0"/>
              </a:rPr>
            </a:br>
            <a:endParaRPr lang="en-GB" sz="2400" dirty="0">
              <a:solidFill>
                <a:schemeClr val="bg1">
                  <a:lumMod val="50000"/>
                </a:schemeClr>
              </a:solidFill>
              <a:latin typeface="Arial" panose="020B0604020202020204" pitchFamily="34" charset="0"/>
              <a:cs typeface="Arial" panose="020B0604020202020204" pitchFamily="34" charset="0"/>
            </a:endParaRPr>
          </a:p>
        </p:txBody>
      </p:sp>
      <p:pic>
        <p:nvPicPr>
          <p:cNvPr id="1026" name="Picture 2"/>
          <p:cNvPicPr>
            <a:picLocks noChangeAspect="1" noChangeArrowheads="1"/>
          </p:cNvPicPr>
          <p:nvPr userDrawn="1"/>
        </p:nvPicPr>
        <p:blipFill rotWithShape="1">
          <a:blip r:embed="rId4">
            <a:extLst>
              <a:ext uri="{28A0092B-C50C-407E-A947-70E740481C1C}">
                <a14:useLocalDpi xmlns:a14="http://schemas.microsoft.com/office/drawing/2010/main" val="0"/>
              </a:ext>
            </a:extLst>
          </a:blip>
          <a:srcRect/>
          <a:stretch/>
        </p:blipFill>
        <p:spPr bwMode="auto">
          <a:xfrm>
            <a:off x="4797631" y="28586"/>
            <a:ext cx="4310744" cy="8646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userDrawn="1"/>
        </p:nvSpPr>
        <p:spPr>
          <a:xfrm>
            <a:off x="1886726" y="168544"/>
            <a:ext cx="2739404" cy="584775"/>
          </a:xfrm>
          <a:prstGeom prst="rect">
            <a:avLst/>
          </a:prstGeom>
        </p:spPr>
        <p:txBody>
          <a:bodyPr wrap="none">
            <a:spAutoFit/>
          </a:bodyPr>
          <a:lstStyle/>
          <a:p>
            <a:r>
              <a:rPr lang="en-US" sz="3200" b="1" dirty="0">
                <a:solidFill>
                  <a:schemeClr val="bg1"/>
                </a:solidFill>
              </a:rPr>
              <a:t>Free Resources</a:t>
            </a:r>
            <a:endParaRPr lang="en-GB" sz="3200" b="1" dirty="0">
              <a:solidFill>
                <a:schemeClr val="bg1"/>
              </a:solidFill>
            </a:endParaRPr>
          </a:p>
        </p:txBody>
      </p:sp>
    </p:spTree>
    <p:extLst>
      <p:ext uri="{BB962C8B-B14F-4D97-AF65-F5344CB8AC3E}">
        <p14:creationId xmlns:p14="http://schemas.microsoft.com/office/powerpoint/2010/main" val="2437632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ast slide">
    <p:spTree>
      <p:nvGrpSpPr>
        <p:cNvPr id="1" name=""/>
        <p:cNvGrpSpPr/>
        <p:nvPr/>
      </p:nvGrpSpPr>
      <p:grpSpPr>
        <a:xfrm>
          <a:off x="0" y="0"/>
          <a:ext cx="0" cy="0"/>
          <a:chOff x="0" y="0"/>
          <a:chExt cx="0" cy="0"/>
        </a:xfrm>
      </p:grpSpPr>
      <p:pic>
        <p:nvPicPr>
          <p:cNvPr id="3" name="Eduqas_Powerpoint_Templates_for PPT-1.psd"/>
          <p:cNvPicPr>
            <a:picLocks noChangeAspect="1"/>
          </p:cNvPicPr>
          <p:nvPr userDrawn="1"/>
        </p:nvPicPr>
        <p:blipFill rotWithShape="1">
          <a:blip r:embed="rId2">
            <a:extLst>
              <a:ext uri="{28A0092B-C50C-407E-A947-70E740481C1C}">
                <a14:useLocalDpi xmlns:a14="http://schemas.microsoft.com/office/drawing/2010/main" val="0"/>
              </a:ext>
            </a:extLst>
          </a:blip>
          <a:srcRect b="15844"/>
          <a:stretch/>
        </p:blipFill>
        <p:spPr>
          <a:xfrm>
            <a:off x="0" y="0"/>
            <a:ext cx="9144000" cy="5771408"/>
          </a:xfrm>
          <a:prstGeom prst="rect">
            <a:avLst/>
          </a:prstGeom>
        </p:spPr>
      </p:pic>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481456" y="5915809"/>
            <a:ext cx="1413162" cy="729052"/>
          </a:xfrm>
          <a:prstGeom prst="rect">
            <a:avLst/>
          </a:prstGeom>
        </p:spPr>
      </p:pic>
      <p:sp>
        <p:nvSpPr>
          <p:cNvPr id="5" name="TextBox 4"/>
          <p:cNvSpPr txBox="1"/>
          <p:nvPr userDrawn="1"/>
        </p:nvSpPr>
        <p:spPr>
          <a:xfrm>
            <a:off x="278740" y="1420305"/>
            <a:ext cx="4625769" cy="1384995"/>
          </a:xfrm>
          <a:prstGeom prst="rect">
            <a:avLst/>
          </a:prstGeom>
          <a:noFill/>
        </p:spPr>
        <p:txBody>
          <a:bodyPr wrap="square" rtlCol="0">
            <a:spAutoFit/>
          </a:bodyPr>
          <a:lstStyle/>
          <a:p>
            <a:r>
              <a:rPr lang="en-GB" sz="2000" dirty="0">
                <a:solidFill>
                  <a:schemeClr val="bg1"/>
                </a:solidFill>
                <a:latin typeface="Arial" panose="020B0604020202020204" pitchFamily="34" charset="0"/>
                <a:cs typeface="Arial" panose="020B0604020202020204" pitchFamily="34" charset="0"/>
              </a:rPr>
              <a:t>Contact our specialist Subject Officers and administrative support team for your subject with any queries.  </a:t>
            </a:r>
          </a:p>
          <a:p>
            <a:endParaRPr lang="en-GB" sz="2400" dirty="0">
              <a:latin typeface="Arial" panose="020B0604020202020204" pitchFamily="34" charset="0"/>
              <a:cs typeface="Arial" panose="020B0604020202020204" pitchFamily="34" charset="0"/>
            </a:endParaRPr>
          </a:p>
        </p:txBody>
      </p:sp>
      <p:sp>
        <p:nvSpPr>
          <p:cNvPr id="6" name="Text Placeholder 8"/>
          <p:cNvSpPr>
            <a:spLocks noGrp="1"/>
          </p:cNvSpPr>
          <p:nvPr>
            <p:ph type="body" sz="quarter" idx="10" hasCustomPrompt="1"/>
          </p:nvPr>
        </p:nvSpPr>
        <p:spPr>
          <a:xfrm>
            <a:off x="272430" y="2523486"/>
            <a:ext cx="4632079" cy="724436"/>
          </a:xfrm>
        </p:spPr>
        <p:txBody>
          <a:bodyPr>
            <a:noAutofit/>
          </a:bodyPr>
          <a:lstStyle>
            <a:lvl1pPr>
              <a:defRPr sz="2800">
                <a:solidFill>
                  <a:schemeClr val="bg1"/>
                </a:solidFill>
              </a:defRPr>
            </a:lvl1pPr>
            <a:lvl2pPr>
              <a:defRPr sz="2800"/>
            </a:lvl2pPr>
            <a:lvl3pPr>
              <a:defRPr sz="2800"/>
            </a:lvl3pPr>
            <a:lvl4pPr>
              <a:defRPr sz="2800"/>
            </a:lvl4pPr>
            <a:lvl5pPr>
              <a:defRPr sz="2800"/>
            </a:lvl5pPr>
          </a:lstStyle>
          <a:p>
            <a:pPr lvl="0"/>
            <a:r>
              <a:rPr lang="en-US" dirty="0"/>
              <a:t>Insert contact details</a:t>
            </a:r>
          </a:p>
        </p:txBody>
      </p:sp>
      <p:sp>
        <p:nvSpPr>
          <p:cNvPr id="7" name="Title 1"/>
          <p:cNvSpPr>
            <a:spLocks noGrp="1"/>
          </p:cNvSpPr>
          <p:nvPr>
            <p:ph type="title" hasCustomPrompt="1"/>
          </p:nvPr>
        </p:nvSpPr>
        <p:spPr>
          <a:xfrm>
            <a:off x="278740" y="511585"/>
            <a:ext cx="7576456" cy="908720"/>
          </a:xfrm>
        </p:spPr>
        <p:txBody>
          <a:bodyPr>
            <a:normAutofit/>
          </a:bodyPr>
          <a:lstStyle>
            <a:lvl1pPr algn="l">
              <a:defRPr sz="4400" b="1">
                <a:solidFill>
                  <a:schemeClr val="bg1"/>
                </a:solidFill>
              </a:defRPr>
            </a:lvl1pPr>
          </a:lstStyle>
          <a:p>
            <a:r>
              <a:rPr lang="en-US" dirty="0"/>
              <a:t>Any Questions?</a:t>
            </a:r>
            <a:endParaRPr lang="en-GB" dirty="0"/>
          </a:p>
        </p:txBody>
      </p:sp>
    </p:spTree>
    <p:extLst>
      <p:ext uri="{BB962C8B-B14F-4D97-AF65-F5344CB8AC3E}">
        <p14:creationId xmlns:p14="http://schemas.microsoft.com/office/powerpoint/2010/main" val="3758783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8317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070284"/>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2470067"/>
            <a:ext cx="8229600" cy="3489841"/>
          </a:xfrm>
          <a:prstGeom prst="rect">
            <a:avLst/>
          </a:prstGeom>
        </p:spPr>
        <p:txBody>
          <a:bodyPr vert="horz" lIns="91440" tIns="45720" rIns="91440" bIns="45720" rtlCol="0">
            <a:normAutofit/>
          </a:bodyPr>
          <a:lstStyle/>
          <a:p>
            <a:pPr lvl="0"/>
            <a:endParaRPr lang="en-US" dirty="0"/>
          </a:p>
        </p:txBody>
      </p:sp>
      <p:pic>
        <p:nvPicPr>
          <p:cNvPr id="7" name="Picture 4" descr="Y:\Tools and Systems\Educational Support\Marketing and Communications\Jay\Banners\Power Point\EDUQAS-POWERPOINTheader.p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9823146"/>
      </p:ext>
    </p:extLst>
  </p:cSld>
  <p:clrMap bg1="lt1" tx1="dk1" bg2="lt2" tx2="dk2" accent1="accent1" accent2="accent2" accent3="accent3" accent4="accent4" accent5="accent5" accent6="accent6" hlink="hlink" folHlink="folHlink"/>
  <p:sldLayoutIdLst>
    <p:sldLayoutId id="2147483663" r:id="rId1"/>
    <p:sldLayoutId id="2147483658" r:id="rId2"/>
    <p:sldLayoutId id="2147483659" r:id="rId3"/>
    <p:sldLayoutId id="2147483660" r:id="rId4"/>
    <p:sldLayoutId id="2147483662" r:id="rId5"/>
    <p:sldLayoutId id="2147483661" r:id="rId6"/>
    <p:sldLayoutId id="2147483665" r:id="rId7"/>
    <p:sldLayoutId id="2147483657" r:id="rId8"/>
    <p:sldLayoutId id="2147483655" r:id="rId9"/>
  </p:sldLayoutIdLst>
  <p:txStyles>
    <p:titleStyle>
      <a:lvl1pPr algn="l" defTabSz="457200" rtl="0" eaLnBrk="1" latinLnBrk="0" hangingPunct="1">
        <a:spcBef>
          <a:spcPct val="0"/>
        </a:spcBef>
        <a:buNone/>
        <a:defRPr sz="3200" kern="1200">
          <a:solidFill>
            <a:srgbClr val="DF3C06"/>
          </a:solidFill>
          <a:latin typeface="Arial" panose="020B0604020202020204" pitchFamily="34" charset="0"/>
          <a:ea typeface="+mj-ea"/>
          <a:cs typeface="Arial" panose="020B0604020202020204" pitchFamily="34" charset="0"/>
        </a:defRPr>
      </a:lvl1pPr>
    </p:titleStyle>
    <p:bodyStyle>
      <a:lvl1pPr marL="0" indent="0" algn="l" defTabSz="457200" rtl="0" eaLnBrk="1" latinLnBrk="0" hangingPunct="1">
        <a:spcBef>
          <a:spcPct val="20000"/>
        </a:spcBef>
        <a:buFont typeface="Arial"/>
        <a:buNone/>
        <a:defRPr sz="20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35951" y="362827"/>
            <a:ext cx="8669214" cy="808038"/>
          </a:xfrm>
        </p:spPr>
        <p:txBody>
          <a:bodyPr/>
          <a:lstStyle/>
          <a:p>
            <a:r>
              <a:rPr lang="en-GB" dirty="0" err="1"/>
              <a:t>Eduqas</a:t>
            </a:r>
            <a:r>
              <a:rPr lang="en-GB"/>
              <a:t> GCE English </a:t>
            </a:r>
            <a:r>
              <a:rPr lang="en-GB" dirty="0"/>
              <a:t>Language and Literature</a:t>
            </a:r>
          </a:p>
          <a:p>
            <a:r>
              <a:rPr lang="en-GB" dirty="0"/>
              <a:t>Component 1</a:t>
            </a:r>
          </a:p>
        </p:txBody>
      </p:sp>
    </p:spTree>
    <p:extLst>
      <p:ext uri="{BB962C8B-B14F-4D97-AF65-F5344CB8AC3E}">
        <p14:creationId xmlns:p14="http://schemas.microsoft.com/office/powerpoint/2010/main" val="21145376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851E6-1C79-4DBE-B2B8-B15EA3205EF0}"/>
              </a:ext>
            </a:extLst>
          </p:cNvPr>
          <p:cNvSpPr>
            <a:spLocks noGrp="1"/>
          </p:cNvSpPr>
          <p:nvPr>
            <p:ph type="title"/>
          </p:nvPr>
        </p:nvSpPr>
        <p:spPr/>
        <p:txBody>
          <a:bodyPr/>
          <a:lstStyle/>
          <a:p>
            <a:r>
              <a:rPr lang="en-GB" dirty="0"/>
              <a:t>Component 1</a:t>
            </a:r>
          </a:p>
        </p:txBody>
      </p:sp>
      <p:sp>
        <p:nvSpPr>
          <p:cNvPr id="3" name="Text Placeholder 2">
            <a:extLst>
              <a:ext uri="{FF2B5EF4-FFF2-40B4-BE49-F238E27FC236}">
                <a16:creationId xmlns:a16="http://schemas.microsoft.com/office/drawing/2014/main" id="{CBCA9CFF-DEB1-447E-89D2-6E021D940B98}"/>
              </a:ext>
            </a:extLst>
          </p:cNvPr>
          <p:cNvSpPr>
            <a:spLocks noGrp="1"/>
          </p:cNvSpPr>
          <p:nvPr>
            <p:ph type="body" sz="quarter" idx="10"/>
          </p:nvPr>
        </p:nvSpPr>
        <p:spPr>
          <a:xfrm>
            <a:off x="129210" y="1038050"/>
            <a:ext cx="5917712" cy="724436"/>
          </a:xfrm>
        </p:spPr>
        <p:txBody>
          <a:bodyPr/>
          <a:lstStyle/>
          <a:p>
            <a:r>
              <a:rPr lang="en-GB" dirty="0"/>
              <a:t> A Note on Viewpoints:</a:t>
            </a:r>
          </a:p>
        </p:txBody>
      </p:sp>
      <p:sp>
        <p:nvSpPr>
          <p:cNvPr id="4" name="Text Placeholder 3">
            <a:extLst>
              <a:ext uri="{FF2B5EF4-FFF2-40B4-BE49-F238E27FC236}">
                <a16:creationId xmlns:a16="http://schemas.microsoft.com/office/drawing/2014/main" id="{4E326E75-5855-4360-9083-13F2DBF433F7}"/>
              </a:ext>
            </a:extLst>
          </p:cNvPr>
          <p:cNvSpPr>
            <a:spLocks noGrp="1"/>
          </p:cNvSpPr>
          <p:nvPr>
            <p:ph type="body" sz="quarter" idx="11"/>
          </p:nvPr>
        </p:nvSpPr>
        <p:spPr>
          <a:xfrm>
            <a:off x="119270" y="1653277"/>
            <a:ext cx="8922500" cy="5005940"/>
          </a:xfrm>
        </p:spPr>
        <p:txBody>
          <a:bodyPr>
            <a:normAutofit fontScale="92500" lnSpcReduction="20000"/>
          </a:bodyPr>
          <a:lstStyle/>
          <a:p>
            <a:r>
              <a:rPr lang="en-GB" i="1" dirty="0"/>
              <a:t>From the report:</a:t>
            </a:r>
          </a:p>
          <a:p>
            <a:endParaRPr lang="en-GB" sz="900" i="1" dirty="0"/>
          </a:p>
          <a:p>
            <a:r>
              <a:rPr lang="en-GB" b="1" i="1" dirty="0"/>
              <a:t>‘Children’s Song’ </a:t>
            </a:r>
            <a:r>
              <a:rPr lang="en-GB" i="1" dirty="0"/>
              <a:t>met with several observant and sensitive readings. There was, however, one quite common misreading: several wrote about how children ‘probe and pry’, curious to access the adult world. This was usually the result of feature-spotting before an accurate overview of meaning had been reached. </a:t>
            </a:r>
            <a:r>
              <a:rPr lang="en-GB" b="1" i="1" dirty="0"/>
              <a:t>Most used the pronouns ‘we’ and ‘you’ and the determiner ‘our’ to discuss the speaker’s viewpoint but there was some misidentification. It is worth revising first, second and third person pronouns and determiners which are very likely to prove useful since even able candidates make errors here</a:t>
            </a:r>
            <a:r>
              <a:rPr lang="en-GB" i="1" dirty="0"/>
              <a:t>. The most successful accounts of the poem explored the impact of the metaphorical flower and eggs at the end, while others got stuck at the start and overlooked these altogether.’</a:t>
            </a:r>
          </a:p>
          <a:p>
            <a:endParaRPr lang="en-GB" sz="1500" dirty="0"/>
          </a:p>
          <a:p>
            <a:r>
              <a:rPr lang="en-GB" dirty="0"/>
              <a:t>The Pronouns and Determiners Table can be used as a reminder at the end of the course. These terms will be useful for any group of texts.</a:t>
            </a:r>
          </a:p>
        </p:txBody>
      </p:sp>
    </p:spTree>
    <p:extLst>
      <p:ext uri="{BB962C8B-B14F-4D97-AF65-F5344CB8AC3E}">
        <p14:creationId xmlns:p14="http://schemas.microsoft.com/office/powerpoint/2010/main" val="11468010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851E6-1C79-4DBE-B2B8-B15EA3205EF0}"/>
              </a:ext>
            </a:extLst>
          </p:cNvPr>
          <p:cNvSpPr>
            <a:spLocks noGrp="1"/>
          </p:cNvSpPr>
          <p:nvPr>
            <p:ph type="title"/>
          </p:nvPr>
        </p:nvSpPr>
        <p:spPr/>
        <p:txBody>
          <a:bodyPr/>
          <a:lstStyle/>
          <a:p>
            <a:r>
              <a:rPr lang="en-GB" dirty="0"/>
              <a:t>Component 1</a:t>
            </a:r>
          </a:p>
        </p:txBody>
      </p:sp>
      <p:sp>
        <p:nvSpPr>
          <p:cNvPr id="3" name="Text Placeholder 2">
            <a:extLst>
              <a:ext uri="{FF2B5EF4-FFF2-40B4-BE49-F238E27FC236}">
                <a16:creationId xmlns:a16="http://schemas.microsoft.com/office/drawing/2014/main" id="{CBCA9CFF-DEB1-447E-89D2-6E021D940B98}"/>
              </a:ext>
            </a:extLst>
          </p:cNvPr>
          <p:cNvSpPr>
            <a:spLocks noGrp="1"/>
          </p:cNvSpPr>
          <p:nvPr>
            <p:ph type="body" sz="quarter" idx="10"/>
          </p:nvPr>
        </p:nvSpPr>
        <p:spPr>
          <a:xfrm>
            <a:off x="129210" y="1038050"/>
            <a:ext cx="5917712" cy="724436"/>
          </a:xfrm>
        </p:spPr>
        <p:txBody>
          <a:bodyPr/>
          <a:lstStyle/>
          <a:p>
            <a:r>
              <a:rPr lang="en-GB" dirty="0"/>
              <a:t> Resource reminder:</a:t>
            </a:r>
          </a:p>
        </p:txBody>
      </p:sp>
      <p:sp>
        <p:nvSpPr>
          <p:cNvPr id="4" name="Text Placeholder 3">
            <a:extLst>
              <a:ext uri="{FF2B5EF4-FFF2-40B4-BE49-F238E27FC236}">
                <a16:creationId xmlns:a16="http://schemas.microsoft.com/office/drawing/2014/main" id="{4E326E75-5855-4360-9083-13F2DBF433F7}"/>
              </a:ext>
            </a:extLst>
          </p:cNvPr>
          <p:cNvSpPr>
            <a:spLocks noGrp="1"/>
          </p:cNvSpPr>
          <p:nvPr>
            <p:ph type="body" sz="quarter" idx="11"/>
          </p:nvPr>
        </p:nvSpPr>
        <p:spPr>
          <a:xfrm>
            <a:off x="119270" y="1653277"/>
            <a:ext cx="8922500" cy="5005940"/>
          </a:xfrm>
        </p:spPr>
        <p:txBody>
          <a:bodyPr>
            <a:normAutofit/>
          </a:bodyPr>
          <a:lstStyle/>
          <a:p>
            <a:r>
              <a:rPr lang="en-GB" dirty="0"/>
              <a:t>For the 2017-2019 unprepared texts, mark schemes are available with additional notes listing relevant terminology (</a:t>
            </a:r>
            <a:r>
              <a:rPr lang="en-GB" b="1" dirty="0">
                <a:solidFill>
                  <a:srgbClr val="FF0000"/>
                </a:solidFill>
              </a:rPr>
              <a:t>AO1</a:t>
            </a:r>
            <a:r>
              <a:rPr lang="en-GB" dirty="0"/>
              <a:t>) and key meanings (</a:t>
            </a:r>
            <a:r>
              <a:rPr lang="en-GB" b="1" dirty="0">
                <a:solidFill>
                  <a:srgbClr val="0070C0"/>
                </a:solidFill>
              </a:rPr>
              <a:t>AO2</a:t>
            </a:r>
            <a:r>
              <a:rPr lang="en-GB" dirty="0"/>
              <a:t>).</a:t>
            </a:r>
          </a:p>
          <a:p>
            <a:endParaRPr lang="en-GB" dirty="0"/>
          </a:p>
          <a:p>
            <a:r>
              <a:rPr lang="en-GB" dirty="0"/>
              <a:t>These can be used for starter exercises, to generate ideas about the texts and to check knowledge of terminology.</a:t>
            </a:r>
          </a:p>
          <a:p>
            <a:r>
              <a:rPr lang="en-GB" dirty="0"/>
              <a:t>   </a:t>
            </a:r>
          </a:p>
          <a:p>
            <a:r>
              <a:rPr lang="en-GB" dirty="0"/>
              <a:t>The notes on ‘Children’s Song’ are in today’s resources.</a:t>
            </a:r>
          </a:p>
        </p:txBody>
      </p:sp>
    </p:spTree>
    <p:extLst>
      <p:ext uri="{BB962C8B-B14F-4D97-AF65-F5344CB8AC3E}">
        <p14:creationId xmlns:p14="http://schemas.microsoft.com/office/powerpoint/2010/main" val="4247351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851E6-1C79-4DBE-B2B8-B15EA3205EF0}"/>
              </a:ext>
            </a:extLst>
          </p:cNvPr>
          <p:cNvSpPr>
            <a:spLocks noGrp="1"/>
          </p:cNvSpPr>
          <p:nvPr>
            <p:ph type="title"/>
          </p:nvPr>
        </p:nvSpPr>
        <p:spPr/>
        <p:txBody>
          <a:bodyPr/>
          <a:lstStyle/>
          <a:p>
            <a:r>
              <a:rPr lang="en-GB" dirty="0"/>
              <a:t>Component 1</a:t>
            </a:r>
          </a:p>
        </p:txBody>
      </p:sp>
      <p:sp>
        <p:nvSpPr>
          <p:cNvPr id="3" name="Text Placeholder 2">
            <a:extLst>
              <a:ext uri="{FF2B5EF4-FFF2-40B4-BE49-F238E27FC236}">
                <a16:creationId xmlns:a16="http://schemas.microsoft.com/office/drawing/2014/main" id="{CBCA9CFF-DEB1-447E-89D2-6E021D940B98}"/>
              </a:ext>
            </a:extLst>
          </p:cNvPr>
          <p:cNvSpPr>
            <a:spLocks noGrp="1"/>
          </p:cNvSpPr>
          <p:nvPr>
            <p:ph type="body" sz="quarter" idx="10"/>
          </p:nvPr>
        </p:nvSpPr>
        <p:spPr>
          <a:xfrm>
            <a:off x="129210" y="1038050"/>
            <a:ext cx="5917712" cy="724436"/>
          </a:xfrm>
        </p:spPr>
        <p:txBody>
          <a:bodyPr/>
          <a:lstStyle/>
          <a:p>
            <a:r>
              <a:rPr lang="fr-FR" dirty="0"/>
              <a:t>Section B (i) </a:t>
            </a:r>
            <a:r>
              <a:rPr lang="fr-FR" dirty="0" err="1"/>
              <a:t>Extract</a:t>
            </a:r>
            <a:r>
              <a:rPr lang="fr-FR" dirty="0"/>
              <a:t> Question</a:t>
            </a:r>
            <a:r>
              <a:rPr lang="en-GB" dirty="0"/>
              <a:t>:</a:t>
            </a:r>
          </a:p>
        </p:txBody>
      </p:sp>
      <p:sp>
        <p:nvSpPr>
          <p:cNvPr id="4" name="Text Placeholder 3">
            <a:extLst>
              <a:ext uri="{FF2B5EF4-FFF2-40B4-BE49-F238E27FC236}">
                <a16:creationId xmlns:a16="http://schemas.microsoft.com/office/drawing/2014/main" id="{4E326E75-5855-4360-9083-13F2DBF433F7}"/>
              </a:ext>
            </a:extLst>
          </p:cNvPr>
          <p:cNvSpPr>
            <a:spLocks noGrp="1"/>
          </p:cNvSpPr>
          <p:nvPr>
            <p:ph type="body" sz="quarter" idx="11"/>
          </p:nvPr>
        </p:nvSpPr>
        <p:spPr>
          <a:xfrm>
            <a:off x="119270" y="1653277"/>
            <a:ext cx="8922500" cy="5005940"/>
          </a:xfrm>
        </p:spPr>
        <p:txBody>
          <a:bodyPr>
            <a:normAutofit fontScale="77500" lnSpcReduction="20000"/>
          </a:bodyPr>
          <a:lstStyle/>
          <a:p>
            <a:r>
              <a:rPr lang="en-GB" sz="2800" b="1" dirty="0"/>
              <a:t>From the Report:</a:t>
            </a:r>
          </a:p>
          <a:p>
            <a:endParaRPr lang="en-GB" sz="900" dirty="0"/>
          </a:p>
          <a:p>
            <a:r>
              <a:rPr lang="en-GB" sz="2800" dirty="0"/>
              <a:t>Shaping the response</a:t>
            </a:r>
          </a:p>
          <a:p>
            <a:endParaRPr lang="en-GB" sz="1300" dirty="0"/>
          </a:p>
          <a:p>
            <a:r>
              <a:rPr lang="en-GB" i="1" dirty="0"/>
              <a:t>‘A general introduction is unnecessary but a sentence or two establishing the </a:t>
            </a:r>
            <a:r>
              <a:rPr lang="en-GB" b="1" i="1" dirty="0"/>
              <a:t>internal context</a:t>
            </a:r>
            <a:r>
              <a:rPr lang="en-GB" i="1" dirty="0"/>
              <a:t> of the extract acts as a shaping device. There were some problems with internal context this year: Question 4(</a:t>
            </a:r>
            <a:r>
              <a:rPr lang="en-GB" i="1" dirty="0" err="1"/>
              <a:t>i</a:t>
            </a:r>
            <a:r>
              <a:rPr lang="en-GB" i="1" dirty="0"/>
              <a:t>) featured Jane Eyre after the cancelled wedding and a few candidates appeared not to recognise this as the cause of her distress. Question 7(</a:t>
            </a:r>
            <a:r>
              <a:rPr lang="en-GB" i="1" dirty="0" err="1"/>
              <a:t>i</a:t>
            </a:r>
            <a:r>
              <a:rPr lang="en-GB" i="1" dirty="0"/>
              <a:t>) on ‘Atonement’ concerned Robbie at the dinner table: there were </a:t>
            </a:r>
            <a:r>
              <a:rPr lang="en-GB" i="1" dirty="0" err="1"/>
              <a:t>misreadings</a:t>
            </a:r>
            <a:r>
              <a:rPr lang="en-GB" i="1" dirty="0"/>
              <a:t> from those who did not realise that he and Cecilia had already met in the library. As Section B is ‘open book’, it is easy to check on what has happened before the set extract. Most candidates knew the novel well enough to avoid such errors.’</a:t>
            </a:r>
          </a:p>
          <a:p>
            <a:endParaRPr lang="en-GB" sz="900" i="1" dirty="0"/>
          </a:p>
          <a:p>
            <a:r>
              <a:rPr lang="en-GB" sz="2800" dirty="0"/>
              <a:t>Pace</a:t>
            </a:r>
          </a:p>
          <a:p>
            <a:endParaRPr lang="en-GB" sz="800" dirty="0"/>
          </a:p>
          <a:p>
            <a:r>
              <a:rPr lang="en-GB" i="1" dirty="0"/>
              <a:t>‘A brisk pace is beneficial: some repetitive or leisurely approaches dealt only with the opening of the extract or laboured one or two points, at the expense of range. Candidates should practise scanning  extracts to select the most interesting material, which will enable them to show understanding of a range of linguistic </a:t>
            </a:r>
            <a:r>
              <a:rPr lang="en-GB" b="1" i="1" dirty="0"/>
              <a:t>and </a:t>
            </a:r>
            <a:r>
              <a:rPr lang="en-GB" i="1" dirty="0"/>
              <a:t>literary techniques.’</a:t>
            </a:r>
            <a:endParaRPr lang="en-GB" sz="2800" i="1" dirty="0"/>
          </a:p>
        </p:txBody>
      </p:sp>
    </p:spTree>
    <p:extLst>
      <p:ext uri="{BB962C8B-B14F-4D97-AF65-F5344CB8AC3E}">
        <p14:creationId xmlns:p14="http://schemas.microsoft.com/office/powerpoint/2010/main" val="15396366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851E6-1C79-4DBE-B2B8-B15EA3205EF0}"/>
              </a:ext>
            </a:extLst>
          </p:cNvPr>
          <p:cNvSpPr>
            <a:spLocks noGrp="1"/>
          </p:cNvSpPr>
          <p:nvPr>
            <p:ph type="title"/>
          </p:nvPr>
        </p:nvSpPr>
        <p:spPr/>
        <p:txBody>
          <a:bodyPr/>
          <a:lstStyle/>
          <a:p>
            <a:r>
              <a:rPr lang="en-GB" dirty="0"/>
              <a:t>Component 1</a:t>
            </a:r>
          </a:p>
        </p:txBody>
      </p:sp>
      <p:sp>
        <p:nvSpPr>
          <p:cNvPr id="3" name="Text Placeholder 2">
            <a:extLst>
              <a:ext uri="{FF2B5EF4-FFF2-40B4-BE49-F238E27FC236}">
                <a16:creationId xmlns:a16="http://schemas.microsoft.com/office/drawing/2014/main" id="{CBCA9CFF-DEB1-447E-89D2-6E021D940B98}"/>
              </a:ext>
            </a:extLst>
          </p:cNvPr>
          <p:cNvSpPr>
            <a:spLocks noGrp="1"/>
          </p:cNvSpPr>
          <p:nvPr>
            <p:ph type="body" sz="quarter" idx="10"/>
          </p:nvPr>
        </p:nvSpPr>
        <p:spPr>
          <a:xfrm>
            <a:off x="129210" y="1038050"/>
            <a:ext cx="5917712" cy="724436"/>
          </a:xfrm>
        </p:spPr>
        <p:txBody>
          <a:bodyPr/>
          <a:lstStyle/>
          <a:p>
            <a:r>
              <a:rPr lang="pt-BR" dirty="0"/>
              <a:t>Extract Question: AO1 and AO2</a:t>
            </a:r>
            <a:endParaRPr lang="en-GB" dirty="0"/>
          </a:p>
        </p:txBody>
      </p:sp>
      <p:sp>
        <p:nvSpPr>
          <p:cNvPr id="4" name="Text Placeholder 3">
            <a:extLst>
              <a:ext uri="{FF2B5EF4-FFF2-40B4-BE49-F238E27FC236}">
                <a16:creationId xmlns:a16="http://schemas.microsoft.com/office/drawing/2014/main" id="{4E326E75-5855-4360-9083-13F2DBF433F7}"/>
              </a:ext>
            </a:extLst>
          </p:cNvPr>
          <p:cNvSpPr>
            <a:spLocks noGrp="1"/>
          </p:cNvSpPr>
          <p:nvPr>
            <p:ph type="body" sz="quarter" idx="11"/>
          </p:nvPr>
        </p:nvSpPr>
        <p:spPr>
          <a:xfrm>
            <a:off x="119270" y="1653277"/>
            <a:ext cx="8922500" cy="5005940"/>
          </a:xfrm>
        </p:spPr>
        <p:txBody>
          <a:bodyPr>
            <a:normAutofit fontScale="70000" lnSpcReduction="20000"/>
          </a:bodyPr>
          <a:lstStyle/>
          <a:p>
            <a:r>
              <a:rPr lang="en-GB" sz="2800" dirty="0"/>
              <a:t>The marking grid shows the </a:t>
            </a:r>
            <a:r>
              <a:rPr lang="en-GB" sz="2800" b="1" dirty="0"/>
              <a:t>ingredients for the AOs</a:t>
            </a:r>
            <a:r>
              <a:rPr lang="en-GB" sz="2800" dirty="0"/>
              <a:t>:</a:t>
            </a:r>
          </a:p>
          <a:p>
            <a:endParaRPr lang="en-GB" sz="2800" dirty="0"/>
          </a:p>
          <a:p>
            <a:r>
              <a:rPr lang="en-GB" sz="2800" b="1" dirty="0">
                <a:solidFill>
                  <a:srgbClr val="FF0000"/>
                </a:solidFill>
              </a:rPr>
              <a:t>AO1</a:t>
            </a:r>
            <a:r>
              <a:rPr lang="en-GB" sz="2800" dirty="0"/>
              <a:t>: evidence of integrated study; use of terminology; understanding of concepts and methods; quality and accuracy of expression; organisation</a:t>
            </a:r>
          </a:p>
          <a:p>
            <a:endParaRPr lang="en-GB" sz="2800" dirty="0"/>
          </a:p>
          <a:p>
            <a:r>
              <a:rPr lang="en-GB" sz="2800" b="1" dirty="0">
                <a:solidFill>
                  <a:srgbClr val="0070C0"/>
                </a:solidFill>
              </a:rPr>
              <a:t>AO2</a:t>
            </a:r>
            <a:r>
              <a:rPr lang="en-GB" sz="2800" dirty="0"/>
              <a:t>: analysis of how language choices affect meaning; reading of texts; reading of implicit meanings; understanding of stylistic features; relevance</a:t>
            </a:r>
          </a:p>
          <a:p>
            <a:endParaRPr lang="en-GB" sz="2800" b="1" dirty="0"/>
          </a:p>
          <a:p>
            <a:r>
              <a:rPr lang="en-GB" sz="2800" b="1" dirty="0"/>
              <a:t>Band descriptors: </a:t>
            </a:r>
            <a:endParaRPr lang="en-GB" sz="2800" dirty="0"/>
          </a:p>
          <a:p>
            <a:r>
              <a:rPr lang="en-GB" sz="2800" b="1" dirty="0"/>
              <a:t>5:</a:t>
            </a:r>
            <a:r>
              <a:rPr lang="en-GB" sz="2800" dirty="0"/>
              <a:t> thorough, sophisticated, purposeful, precise, perceptive, confident, fluent</a:t>
            </a:r>
          </a:p>
          <a:p>
            <a:r>
              <a:rPr lang="en-GB" sz="2800" b="1" dirty="0"/>
              <a:t>4: </a:t>
            </a:r>
            <a:r>
              <a:rPr lang="en-GB" sz="2800" dirty="0"/>
              <a:t>clear, purposeful, accurate, coherent, sustained, thoughtful, secure</a:t>
            </a:r>
          </a:p>
          <a:p>
            <a:r>
              <a:rPr lang="en-GB" sz="2800" b="1" dirty="0"/>
              <a:t>3: </a:t>
            </a:r>
            <a:r>
              <a:rPr lang="en-GB" sz="2800" dirty="0"/>
              <a:t>reasonable, mainly accurate, sensible</a:t>
            </a:r>
          </a:p>
          <a:p>
            <a:r>
              <a:rPr lang="en-GB" sz="2800" b="1" dirty="0"/>
              <a:t>2: </a:t>
            </a:r>
            <a:r>
              <a:rPr lang="en-GB" sz="2800" dirty="0"/>
              <a:t>basic, straightforward</a:t>
            </a:r>
          </a:p>
          <a:p>
            <a:r>
              <a:rPr lang="en-GB" sz="2800" b="1" dirty="0"/>
              <a:t>1: </a:t>
            </a:r>
            <a:r>
              <a:rPr lang="en-GB" sz="2800" dirty="0"/>
              <a:t>limited, superficial</a:t>
            </a:r>
          </a:p>
          <a:p>
            <a:endParaRPr lang="en-GB" sz="2800" b="1" dirty="0"/>
          </a:p>
          <a:p>
            <a:r>
              <a:rPr lang="en-GB" sz="2800" b="1" dirty="0"/>
              <a:t>Examples show work on Section B part (</a:t>
            </a:r>
            <a:r>
              <a:rPr lang="en-GB" sz="2800" b="1" dirty="0" err="1"/>
              <a:t>i</a:t>
            </a:r>
            <a:r>
              <a:rPr lang="en-GB" sz="2800" b="1" dirty="0"/>
              <a:t>) in Bands 2 and 5</a:t>
            </a:r>
          </a:p>
        </p:txBody>
      </p:sp>
    </p:spTree>
    <p:extLst>
      <p:ext uri="{BB962C8B-B14F-4D97-AF65-F5344CB8AC3E}">
        <p14:creationId xmlns:p14="http://schemas.microsoft.com/office/powerpoint/2010/main" val="2668092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851E6-1C79-4DBE-B2B8-B15EA3205EF0}"/>
              </a:ext>
            </a:extLst>
          </p:cNvPr>
          <p:cNvSpPr>
            <a:spLocks noGrp="1"/>
          </p:cNvSpPr>
          <p:nvPr>
            <p:ph type="title"/>
          </p:nvPr>
        </p:nvSpPr>
        <p:spPr/>
        <p:txBody>
          <a:bodyPr/>
          <a:lstStyle/>
          <a:p>
            <a:r>
              <a:rPr lang="en-GB" dirty="0"/>
              <a:t>Component 1</a:t>
            </a:r>
          </a:p>
        </p:txBody>
      </p:sp>
      <p:sp>
        <p:nvSpPr>
          <p:cNvPr id="3" name="Text Placeholder 2">
            <a:extLst>
              <a:ext uri="{FF2B5EF4-FFF2-40B4-BE49-F238E27FC236}">
                <a16:creationId xmlns:a16="http://schemas.microsoft.com/office/drawing/2014/main" id="{CBCA9CFF-DEB1-447E-89D2-6E021D940B98}"/>
              </a:ext>
            </a:extLst>
          </p:cNvPr>
          <p:cNvSpPr>
            <a:spLocks noGrp="1"/>
          </p:cNvSpPr>
          <p:nvPr>
            <p:ph type="body" sz="quarter" idx="10"/>
          </p:nvPr>
        </p:nvSpPr>
        <p:spPr>
          <a:xfrm>
            <a:off x="129210" y="1038050"/>
            <a:ext cx="5917712" cy="724436"/>
          </a:xfrm>
        </p:spPr>
        <p:txBody>
          <a:bodyPr/>
          <a:lstStyle/>
          <a:p>
            <a:r>
              <a:rPr lang="pt-BR" dirty="0"/>
              <a:t>Part (ii) Essay questions 2019</a:t>
            </a:r>
            <a:endParaRPr lang="en-GB" dirty="0"/>
          </a:p>
        </p:txBody>
      </p:sp>
      <p:sp>
        <p:nvSpPr>
          <p:cNvPr id="4" name="Text Placeholder 3">
            <a:extLst>
              <a:ext uri="{FF2B5EF4-FFF2-40B4-BE49-F238E27FC236}">
                <a16:creationId xmlns:a16="http://schemas.microsoft.com/office/drawing/2014/main" id="{4E326E75-5855-4360-9083-13F2DBF433F7}"/>
              </a:ext>
            </a:extLst>
          </p:cNvPr>
          <p:cNvSpPr>
            <a:spLocks noGrp="1"/>
          </p:cNvSpPr>
          <p:nvPr>
            <p:ph type="body" sz="quarter" idx="11"/>
          </p:nvPr>
        </p:nvSpPr>
        <p:spPr>
          <a:xfrm>
            <a:off x="119270" y="1653277"/>
            <a:ext cx="4263887" cy="5005940"/>
          </a:xfrm>
        </p:spPr>
        <p:txBody>
          <a:bodyPr>
            <a:normAutofit/>
          </a:bodyPr>
          <a:lstStyle/>
          <a:p>
            <a:r>
              <a:rPr lang="en-GB" sz="2800" i="1" dirty="0"/>
              <a:t>The </a:t>
            </a:r>
            <a:r>
              <a:rPr lang="en-GB" sz="2800" i="1" dirty="0" err="1"/>
              <a:t>Color</a:t>
            </a:r>
            <a:r>
              <a:rPr lang="en-GB" sz="2800" i="1" dirty="0"/>
              <a:t> Purple</a:t>
            </a:r>
          </a:p>
          <a:p>
            <a:endParaRPr lang="en-GB" sz="2800" i="1" dirty="0"/>
          </a:p>
          <a:p>
            <a:r>
              <a:rPr lang="en-GB" sz="2800" i="1" dirty="0"/>
              <a:t>Jane Eyre</a:t>
            </a:r>
          </a:p>
          <a:p>
            <a:endParaRPr lang="en-GB" sz="2800" i="1" dirty="0"/>
          </a:p>
          <a:p>
            <a:r>
              <a:rPr lang="en-GB" sz="2800" i="1" dirty="0"/>
              <a:t>Atonement</a:t>
            </a:r>
          </a:p>
          <a:p>
            <a:endParaRPr lang="en-GB" sz="2800" i="1" dirty="0"/>
          </a:p>
          <a:p>
            <a:r>
              <a:rPr lang="en-GB" sz="2800" i="1" dirty="0"/>
              <a:t>Great Expectations</a:t>
            </a:r>
          </a:p>
          <a:p>
            <a:endParaRPr lang="en-GB" sz="2800" i="1" dirty="0"/>
          </a:p>
          <a:p>
            <a:r>
              <a:rPr lang="en-GB" sz="2800" i="1" dirty="0"/>
              <a:t>The Remains of the Day</a:t>
            </a:r>
            <a:endParaRPr lang="en-GB" sz="2800" b="1" dirty="0"/>
          </a:p>
        </p:txBody>
      </p:sp>
      <p:sp>
        <p:nvSpPr>
          <p:cNvPr id="5" name="Text Placeholder 3">
            <a:extLst>
              <a:ext uri="{FF2B5EF4-FFF2-40B4-BE49-F238E27FC236}">
                <a16:creationId xmlns:a16="http://schemas.microsoft.com/office/drawing/2014/main" id="{0BCF1342-599A-48A8-9C57-3CF6B94F3A5F}"/>
              </a:ext>
            </a:extLst>
          </p:cNvPr>
          <p:cNvSpPr txBox="1">
            <a:spLocks/>
          </p:cNvSpPr>
          <p:nvPr/>
        </p:nvSpPr>
        <p:spPr>
          <a:xfrm>
            <a:off x="4535557" y="1653277"/>
            <a:ext cx="4263887" cy="5005940"/>
          </a:xfrm>
          <a:prstGeom prst="rect">
            <a:avLst/>
          </a:prstGeom>
          <a:solidFill>
            <a:schemeClr val="accent6">
              <a:lumMod val="20000"/>
              <a:lumOff val="80000"/>
            </a:schemeClr>
          </a:solidFill>
        </p:spPr>
        <p:txBody>
          <a:bodyPr vert="horz" lIns="91440" tIns="45720" rIns="91440" bIns="45720" rtlCol="0">
            <a:normAutofit fontScale="85000" lnSpcReduction="20000"/>
          </a:bodyPr>
          <a:lstStyle>
            <a:lvl1pPr marL="0" indent="0" algn="l" defTabSz="457200" rtl="0" eaLnBrk="1" latinLnBrk="0" hangingPunct="1">
              <a:spcBef>
                <a:spcPct val="20000"/>
              </a:spcBef>
              <a:buFont typeface="Arial"/>
              <a:buNone/>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457200" indent="-457200">
              <a:buFont typeface="Arial" panose="020B0604020202020204" pitchFamily="34" charset="0"/>
              <a:buChar char="•"/>
            </a:pPr>
            <a:r>
              <a:rPr lang="en-GB" sz="2800" dirty="0"/>
              <a:t>sisterhood</a:t>
            </a:r>
          </a:p>
          <a:p>
            <a:pPr marL="457200" indent="-457200">
              <a:buFont typeface="Arial" panose="020B0604020202020204" pitchFamily="34" charset="0"/>
              <a:buChar char="•"/>
            </a:pPr>
            <a:r>
              <a:rPr lang="en-GB" sz="2800" dirty="0"/>
              <a:t>racial conflict</a:t>
            </a:r>
          </a:p>
          <a:p>
            <a:endParaRPr lang="en-GB" sz="1300" dirty="0"/>
          </a:p>
          <a:p>
            <a:pPr marL="457200" indent="-457200">
              <a:buFont typeface="Arial" panose="020B0604020202020204" pitchFamily="34" charset="0"/>
              <a:buChar char="•"/>
            </a:pPr>
            <a:r>
              <a:rPr lang="en-GB" sz="2800" dirty="0"/>
              <a:t>Jane’s relationships with females</a:t>
            </a:r>
          </a:p>
          <a:p>
            <a:pPr marL="457200" indent="-457200">
              <a:buFont typeface="Arial" panose="020B0604020202020204" pitchFamily="34" charset="0"/>
              <a:buChar char="•"/>
            </a:pPr>
            <a:r>
              <a:rPr lang="en-GB" sz="2800" dirty="0"/>
              <a:t>different types of suffering</a:t>
            </a:r>
          </a:p>
          <a:p>
            <a:endParaRPr lang="en-GB" sz="1400" dirty="0"/>
          </a:p>
          <a:p>
            <a:pPr marL="457200" indent="-457200">
              <a:buFont typeface="Arial" panose="020B0604020202020204" pitchFamily="34" charset="0"/>
              <a:buChar char="•"/>
            </a:pPr>
            <a:r>
              <a:rPr lang="en-GB" sz="2800" dirty="0"/>
              <a:t>problems for Robbie and Cecilia</a:t>
            </a:r>
          </a:p>
          <a:p>
            <a:pPr marL="457200" indent="-457200">
              <a:buFont typeface="Arial" panose="020B0604020202020204" pitchFamily="34" charset="0"/>
              <a:buChar char="•"/>
            </a:pPr>
            <a:r>
              <a:rPr lang="en-GB" sz="2800" dirty="0"/>
              <a:t>power and authority</a:t>
            </a:r>
          </a:p>
          <a:p>
            <a:endParaRPr lang="en-GB" sz="600" dirty="0"/>
          </a:p>
          <a:p>
            <a:pPr marL="457200" indent="-457200">
              <a:buFont typeface="Arial" panose="020B0604020202020204" pitchFamily="34" charset="0"/>
              <a:buChar char="•"/>
            </a:pPr>
            <a:r>
              <a:rPr lang="en-GB" sz="2800" dirty="0"/>
              <a:t>work</a:t>
            </a:r>
          </a:p>
          <a:p>
            <a:pPr marL="457200" indent="-457200">
              <a:buFont typeface="Arial" panose="020B0604020202020204" pitchFamily="34" charset="0"/>
              <a:buChar char="•"/>
            </a:pPr>
            <a:r>
              <a:rPr lang="en-GB" sz="2800" dirty="0"/>
              <a:t>Settings</a:t>
            </a:r>
          </a:p>
          <a:p>
            <a:endParaRPr lang="en-GB" sz="1300" dirty="0"/>
          </a:p>
          <a:p>
            <a:pPr marL="457200" indent="-457200">
              <a:buFont typeface="Arial" panose="020B0604020202020204" pitchFamily="34" charset="0"/>
              <a:buChar char="•"/>
            </a:pPr>
            <a:r>
              <a:rPr lang="en-GB" sz="2800" dirty="0"/>
              <a:t>American characters</a:t>
            </a:r>
          </a:p>
          <a:p>
            <a:pPr marL="457200" indent="-457200">
              <a:buFont typeface="Arial" panose="020B0604020202020204" pitchFamily="34" charset="0"/>
              <a:buChar char="•"/>
            </a:pPr>
            <a:r>
              <a:rPr lang="en-GB" sz="2800" dirty="0"/>
              <a:t>the English class system</a:t>
            </a:r>
          </a:p>
        </p:txBody>
      </p:sp>
    </p:spTree>
    <p:extLst>
      <p:ext uri="{BB962C8B-B14F-4D97-AF65-F5344CB8AC3E}">
        <p14:creationId xmlns:p14="http://schemas.microsoft.com/office/powerpoint/2010/main" val="5786980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851E6-1C79-4DBE-B2B8-B15EA3205EF0}"/>
              </a:ext>
            </a:extLst>
          </p:cNvPr>
          <p:cNvSpPr>
            <a:spLocks noGrp="1"/>
          </p:cNvSpPr>
          <p:nvPr>
            <p:ph type="title"/>
          </p:nvPr>
        </p:nvSpPr>
        <p:spPr/>
        <p:txBody>
          <a:bodyPr/>
          <a:lstStyle/>
          <a:p>
            <a:r>
              <a:rPr lang="en-GB" dirty="0"/>
              <a:t>Component 1</a:t>
            </a:r>
          </a:p>
        </p:txBody>
      </p:sp>
      <p:sp>
        <p:nvSpPr>
          <p:cNvPr id="3" name="Text Placeholder 2">
            <a:extLst>
              <a:ext uri="{FF2B5EF4-FFF2-40B4-BE49-F238E27FC236}">
                <a16:creationId xmlns:a16="http://schemas.microsoft.com/office/drawing/2014/main" id="{CBCA9CFF-DEB1-447E-89D2-6E021D940B98}"/>
              </a:ext>
            </a:extLst>
          </p:cNvPr>
          <p:cNvSpPr>
            <a:spLocks noGrp="1"/>
          </p:cNvSpPr>
          <p:nvPr>
            <p:ph type="body" sz="quarter" idx="10"/>
          </p:nvPr>
        </p:nvSpPr>
        <p:spPr>
          <a:xfrm>
            <a:off x="129210" y="1038050"/>
            <a:ext cx="5917712" cy="724436"/>
          </a:xfrm>
        </p:spPr>
        <p:txBody>
          <a:bodyPr/>
          <a:lstStyle/>
          <a:p>
            <a:r>
              <a:rPr lang="pt-BR" dirty="0"/>
              <a:t>What can go wrong?</a:t>
            </a:r>
            <a:endParaRPr lang="en-GB" dirty="0"/>
          </a:p>
        </p:txBody>
      </p:sp>
      <p:sp>
        <p:nvSpPr>
          <p:cNvPr id="4" name="Text Placeholder 3">
            <a:extLst>
              <a:ext uri="{FF2B5EF4-FFF2-40B4-BE49-F238E27FC236}">
                <a16:creationId xmlns:a16="http://schemas.microsoft.com/office/drawing/2014/main" id="{4E326E75-5855-4360-9083-13F2DBF433F7}"/>
              </a:ext>
            </a:extLst>
          </p:cNvPr>
          <p:cNvSpPr>
            <a:spLocks noGrp="1"/>
          </p:cNvSpPr>
          <p:nvPr>
            <p:ph type="body" sz="quarter" idx="11"/>
          </p:nvPr>
        </p:nvSpPr>
        <p:spPr>
          <a:xfrm>
            <a:off x="119270" y="1653277"/>
            <a:ext cx="8922500" cy="5005940"/>
          </a:xfrm>
        </p:spPr>
        <p:txBody>
          <a:bodyPr>
            <a:normAutofit/>
          </a:bodyPr>
          <a:lstStyle/>
          <a:p>
            <a:pPr marL="457200" indent="-457200">
              <a:spcAft>
                <a:spcPts val="500"/>
              </a:spcAft>
              <a:buFont typeface="Arial" panose="020B0604020202020204" pitchFamily="34" charset="0"/>
              <a:buChar char="•"/>
            </a:pPr>
            <a:r>
              <a:rPr lang="en-GB" dirty="0"/>
              <a:t>slow chronological approach</a:t>
            </a:r>
          </a:p>
          <a:p>
            <a:pPr marL="457200" indent="-457200">
              <a:spcAft>
                <a:spcPts val="500"/>
              </a:spcAft>
              <a:buFont typeface="Arial" panose="020B0604020202020204" pitchFamily="34" charset="0"/>
              <a:buChar char="•"/>
            </a:pPr>
            <a:r>
              <a:rPr lang="en-GB" dirty="0"/>
              <a:t>irrelevant or poorly chosen material</a:t>
            </a:r>
          </a:p>
          <a:p>
            <a:pPr marL="457200" indent="-457200">
              <a:spcAft>
                <a:spcPts val="500"/>
              </a:spcAft>
              <a:buFont typeface="Arial" panose="020B0604020202020204" pitchFamily="34" charset="0"/>
              <a:buChar char="•"/>
            </a:pPr>
            <a:r>
              <a:rPr lang="en-GB" dirty="0"/>
              <a:t>descriptive outlines or story telling</a:t>
            </a:r>
          </a:p>
          <a:p>
            <a:pPr marL="457200" indent="-457200">
              <a:spcAft>
                <a:spcPts val="500"/>
              </a:spcAft>
              <a:buFont typeface="Arial" panose="020B0604020202020204" pitchFamily="34" charset="0"/>
              <a:buChar char="•"/>
            </a:pPr>
            <a:r>
              <a:rPr lang="en-GB" dirty="0"/>
              <a:t>narrow approaches e.g. too much word classing, alliteration spotting</a:t>
            </a:r>
          </a:p>
          <a:p>
            <a:pPr marL="457200" indent="-457200">
              <a:spcAft>
                <a:spcPts val="500"/>
              </a:spcAft>
              <a:buFont typeface="Arial" panose="020B0604020202020204" pitchFamily="34" charset="0"/>
              <a:buChar char="•"/>
            </a:pPr>
            <a:r>
              <a:rPr lang="en-GB" dirty="0"/>
              <a:t>overlooking literary terms and approaches</a:t>
            </a:r>
          </a:p>
          <a:p>
            <a:pPr marL="457200" indent="-457200">
              <a:spcAft>
                <a:spcPts val="500"/>
              </a:spcAft>
              <a:buFont typeface="Arial" panose="020B0604020202020204" pitchFamily="34" charset="0"/>
              <a:buChar char="•"/>
            </a:pPr>
            <a:r>
              <a:rPr lang="en-GB" dirty="0"/>
              <a:t>floating quotations without internal context</a:t>
            </a:r>
          </a:p>
          <a:p>
            <a:pPr marL="457200" indent="-457200">
              <a:spcAft>
                <a:spcPts val="500"/>
              </a:spcAft>
              <a:buFont typeface="Arial" panose="020B0604020202020204" pitchFamily="34" charset="0"/>
              <a:buChar char="•"/>
            </a:pPr>
            <a:r>
              <a:rPr lang="en-GB" dirty="0"/>
              <a:t>leaving contextual influences until the end</a:t>
            </a:r>
          </a:p>
          <a:p>
            <a:pPr marL="457200" indent="-457200">
              <a:spcAft>
                <a:spcPts val="500"/>
              </a:spcAft>
              <a:buFont typeface="Arial" panose="020B0604020202020204" pitchFamily="34" charset="0"/>
              <a:buChar char="•"/>
            </a:pPr>
            <a:r>
              <a:rPr lang="en-GB" dirty="0"/>
              <a:t>narrow, repetitive or vague references to context</a:t>
            </a:r>
          </a:p>
          <a:p>
            <a:pPr marL="457200" indent="-457200">
              <a:spcAft>
                <a:spcPts val="500"/>
              </a:spcAft>
              <a:buFont typeface="Arial" panose="020B0604020202020204" pitchFamily="34" charset="0"/>
              <a:buChar char="•"/>
            </a:pPr>
            <a:r>
              <a:rPr lang="en-GB" dirty="0"/>
              <a:t>lack of overview or clear argument</a:t>
            </a:r>
            <a:endParaRPr lang="en-GB" sz="2800" dirty="0"/>
          </a:p>
        </p:txBody>
      </p:sp>
    </p:spTree>
    <p:extLst>
      <p:ext uri="{BB962C8B-B14F-4D97-AF65-F5344CB8AC3E}">
        <p14:creationId xmlns:p14="http://schemas.microsoft.com/office/powerpoint/2010/main" val="42157804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851E6-1C79-4DBE-B2B8-B15EA3205EF0}"/>
              </a:ext>
            </a:extLst>
          </p:cNvPr>
          <p:cNvSpPr>
            <a:spLocks noGrp="1"/>
          </p:cNvSpPr>
          <p:nvPr>
            <p:ph type="title"/>
          </p:nvPr>
        </p:nvSpPr>
        <p:spPr/>
        <p:txBody>
          <a:bodyPr/>
          <a:lstStyle/>
          <a:p>
            <a:r>
              <a:rPr lang="en-GB" dirty="0"/>
              <a:t>Component 1</a:t>
            </a:r>
          </a:p>
        </p:txBody>
      </p:sp>
      <p:sp>
        <p:nvSpPr>
          <p:cNvPr id="3" name="Text Placeholder 2">
            <a:extLst>
              <a:ext uri="{FF2B5EF4-FFF2-40B4-BE49-F238E27FC236}">
                <a16:creationId xmlns:a16="http://schemas.microsoft.com/office/drawing/2014/main" id="{CBCA9CFF-DEB1-447E-89D2-6E021D940B98}"/>
              </a:ext>
            </a:extLst>
          </p:cNvPr>
          <p:cNvSpPr>
            <a:spLocks noGrp="1"/>
          </p:cNvSpPr>
          <p:nvPr>
            <p:ph type="body" sz="quarter" idx="10"/>
          </p:nvPr>
        </p:nvSpPr>
        <p:spPr>
          <a:xfrm>
            <a:off x="129210" y="1038050"/>
            <a:ext cx="5917712" cy="724436"/>
          </a:xfrm>
        </p:spPr>
        <p:txBody>
          <a:bodyPr/>
          <a:lstStyle/>
          <a:p>
            <a:r>
              <a:rPr lang="pt-BR" dirty="0"/>
              <a:t>Key Advice</a:t>
            </a:r>
            <a:endParaRPr lang="en-GB" dirty="0"/>
          </a:p>
        </p:txBody>
      </p:sp>
      <p:sp>
        <p:nvSpPr>
          <p:cNvPr id="4" name="Text Placeholder 3">
            <a:extLst>
              <a:ext uri="{FF2B5EF4-FFF2-40B4-BE49-F238E27FC236}">
                <a16:creationId xmlns:a16="http://schemas.microsoft.com/office/drawing/2014/main" id="{4E326E75-5855-4360-9083-13F2DBF433F7}"/>
              </a:ext>
            </a:extLst>
          </p:cNvPr>
          <p:cNvSpPr>
            <a:spLocks noGrp="1"/>
          </p:cNvSpPr>
          <p:nvPr>
            <p:ph type="body" sz="quarter" idx="11"/>
          </p:nvPr>
        </p:nvSpPr>
        <p:spPr>
          <a:xfrm>
            <a:off x="119270" y="1653277"/>
            <a:ext cx="8922500" cy="5005940"/>
          </a:xfrm>
        </p:spPr>
        <p:txBody>
          <a:bodyPr>
            <a:normAutofit fontScale="62500" lnSpcReduction="20000"/>
          </a:bodyPr>
          <a:lstStyle/>
          <a:p>
            <a:r>
              <a:rPr lang="en-GB" sz="2800" dirty="0"/>
              <a:t>From the report: </a:t>
            </a:r>
          </a:p>
          <a:p>
            <a:endParaRPr lang="en-GB" sz="1600" dirty="0"/>
          </a:p>
          <a:p>
            <a:r>
              <a:rPr lang="en-GB" sz="3200" dirty="0">
                <a:solidFill>
                  <a:srgbClr val="FF0000"/>
                </a:solidFill>
              </a:rPr>
              <a:t>AO1</a:t>
            </a:r>
            <a:r>
              <a:rPr lang="en-GB" sz="3200" dirty="0"/>
              <a:t> </a:t>
            </a:r>
            <a:r>
              <a:rPr lang="en-GB" sz="3200" dirty="0">
                <a:solidFill>
                  <a:srgbClr val="0070C0"/>
                </a:solidFill>
              </a:rPr>
              <a:t>AO2</a:t>
            </a:r>
          </a:p>
          <a:p>
            <a:r>
              <a:rPr lang="en-GB" sz="2800" i="1" dirty="0"/>
              <a:t>‘Most candidates now understand that the ‘open book’ opportunity requires them to select textual evidence from relevant episodes. A </a:t>
            </a:r>
            <a:r>
              <a:rPr lang="en-GB" sz="2800" b="1" i="1" dirty="0"/>
              <a:t>thorough knowledge of the text </a:t>
            </a:r>
            <a:r>
              <a:rPr lang="en-GB" sz="2800" i="1" dirty="0"/>
              <a:t>enables brisk and effective selection which might not mean starting at the beginning of the novel. 40 minutes is not long so it is important to form a </a:t>
            </a:r>
            <a:r>
              <a:rPr lang="en-GB" sz="2800" b="1" i="1" dirty="0"/>
              <a:t>clear plan </a:t>
            </a:r>
            <a:r>
              <a:rPr lang="en-GB" sz="2800" i="1" dirty="0"/>
              <a:t>and the most successful responses offered a </a:t>
            </a:r>
            <a:r>
              <a:rPr lang="en-GB" sz="2800" b="1" i="1" dirty="0"/>
              <a:t>convincing argument</a:t>
            </a:r>
            <a:r>
              <a:rPr lang="en-GB" sz="2800" i="1" dirty="0"/>
              <a:t>. The skills required here are rather different from those required in Section A because there is much more material to choose from. Successful candidates knew exactly where to find </a:t>
            </a:r>
            <a:r>
              <a:rPr lang="en-GB" sz="2800" b="1" i="1" dirty="0"/>
              <a:t>key episodes</a:t>
            </a:r>
            <a:r>
              <a:rPr lang="en-GB" sz="2800" i="1" dirty="0"/>
              <a:t>.’ </a:t>
            </a:r>
          </a:p>
          <a:p>
            <a:endParaRPr lang="en-GB" sz="1400" i="1" dirty="0"/>
          </a:p>
          <a:p>
            <a:r>
              <a:rPr lang="en-GB" sz="3200" dirty="0">
                <a:solidFill>
                  <a:srgbClr val="00B050"/>
                </a:solidFill>
              </a:rPr>
              <a:t>AO3</a:t>
            </a:r>
          </a:p>
          <a:p>
            <a:r>
              <a:rPr lang="en-GB" sz="2800" i="1" dirty="0"/>
              <a:t>‘The quality and range of comment on contextual factors governed success in this task because of the double-weighted AO3. A range of relevant factors was essential for a respectable mark. Although context accounts for </a:t>
            </a:r>
            <a:r>
              <a:rPr lang="en-GB" sz="2800" b="1" i="1" dirty="0"/>
              <a:t>half of the marks </a:t>
            </a:r>
            <a:r>
              <a:rPr lang="en-GB" sz="2800" i="1" dirty="0"/>
              <a:t>it should not take up more space than textual analysis and needs to be firmly connected to the chosen topic. The key requirements are: </a:t>
            </a:r>
            <a:r>
              <a:rPr lang="en-GB" sz="2800" b="1" i="1" dirty="0"/>
              <a:t>range, relevance </a:t>
            </a:r>
            <a:r>
              <a:rPr lang="en-GB" sz="2800" i="1" dirty="0"/>
              <a:t>and clear </a:t>
            </a:r>
            <a:r>
              <a:rPr lang="en-GB" sz="2800" b="1" i="1" dirty="0"/>
              <a:t>integration</a:t>
            </a:r>
            <a:r>
              <a:rPr lang="en-GB" sz="2800" i="1" dirty="0"/>
              <a:t> into the response. The strongest essays had blended relevant contextual points into each section of analysis. It is wise, although not essential, to include some key context, such as genre and time period in the introduction.’ </a:t>
            </a:r>
          </a:p>
        </p:txBody>
      </p:sp>
    </p:spTree>
    <p:extLst>
      <p:ext uri="{BB962C8B-B14F-4D97-AF65-F5344CB8AC3E}">
        <p14:creationId xmlns:p14="http://schemas.microsoft.com/office/powerpoint/2010/main" val="40254657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851E6-1C79-4DBE-B2B8-B15EA3205EF0}"/>
              </a:ext>
            </a:extLst>
          </p:cNvPr>
          <p:cNvSpPr>
            <a:spLocks noGrp="1"/>
          </p:cNvSpPr>
          <p:nvPr>
            <p:ph type="title"/>
          </p:nvPr>
        </p:nvSpPr>
        <p:spPr/>
        <p:txBody>
          <a:bodyPr/>
          <a:lstStyle/>
          <a:p>
            <a:r>
              <a:rPr lang="en-GB" dirty="0"/>
              <a:t>Component 1</a:t>
            </a:r>
          </a:p>
        </p:txBody>
      </p:sp>
      <p:sp>
        <p:nvSpPr>
          <p:cNvPr id="3" name="Text Placeholder 2">
            <a:extLst>
              <a:ext uri="{FF2B5EF4-FFF2-40B4-BE49-F238E27FC236}">
                <a16:creationId xmlns:a16="http://schemas.microsoft.com/office/drawing/2014/main" id="{CBCA9CFF-DEB1-447E-89D2-6E021D940B98}"/>
              </a:ext>
            </a:extLst>
          </p:cNvPr>
          <p:cNvSpPr>
            <a:spLocks noGrp="1"/>
          </p:cNvSpPr>
          <p:nvPr>
            <p:ph type="body" sz="quarter" idx="10"/>
          </p:nvPr>
        </p:nvSpPr>
        <p:spPr>
          <a:xfrm>
            <a:off x="129209" y="1038050"/>
            <a:ext cx="8845825" cy="1198254"/>
          </a:xfrm>
        </p:spPr>
        <p:txBody>
          <a:bodyPr/>
          <a:lstStyle/>
          <a:p>
            <a:r>
              <a:rPr lang="pt-BR" dirty="0"/>
              <a:t>Essay Planning Example</a:t>
            </a:r>
          </a:p>
          <a:p>
            <a:r>
              <a:rPr lang="en-GB" sz="2000" b="0" dirty="0"/>
              <a:t>Q. 7(ii) Discuss how McEwan presents the problems facing Robbie and Cecilia elsewhere in the novel.</a:t>
            </a:r>
          </a:p>
        </p:txBody>
      </p:sp>
      <p:sp>
        <p:nvSpPr>
          <p:cNvPr id="4" name="Text Placeholder 3">
            <a:extLst>
              <a:ext uri="{FF2B5EF4-FFF2-40B4-BE49-F238E27FC236}">
                <a16:creationId xmlns:a16="http://schemas.microsoft.com/office/drawing/2014/main" id="{4E326E75-5855-4360-9083-13F2DBF433F7}"/>
              </a:ext>
            </a:extLst>
          </p:cNvPr>
          <p:cNvSpPr>
            <a:spLocks noGrp="1"/>
          </p:cNvSpPr>
          <p:nvPr>
            <p:ph type="body" sz="quarter" idx="11"/>
          </p:nvPr>
        </p:nvSpPr>
        <p:spPr>
          <a:xfrm>
            <a:off x="119270" y="2236304"/>
            <a:ext cx="4263887" cy="4422913"/>
          </a:xfrm>
        </p:spPr>
        <p:txBody>
          <a:bodyPr>
            <a:normAutofit fontScale="47500" lnSpcReduction="20000"/>
          </a:bodyPr>
          <a:lstStyle/>
          <a:p>
            <a:r>
              <a:rPr lang="en-GB" sz="3400" dirty="0"/>
              <a:t>Intro: themes of social class and war; ‘star-crossed lovers’</a:t>
            </a:r>
          </a:p>
          <a:p>
            <a:endParaRPr lang="en-GB" sz="1300" dirty="0"/>
          </a:p>
          <a:p>
            <a:pPr marL="457200" indent="-457200">
              <a:buFont typeface="Arial" panose="020B0604020202020204" pitchFamily="34" charset="0"/>
              <a:buChar char="•"/>
            </a:pPr>
            <a:r>
              <a:rPr lang="en-GB" sz="3200" dirty="0"/>
              <a:t>inter-class relationship. Broken vase episode</a:t>
            </a:r>
          </a:p>
          <a:p>
            <a:pPr marL="457200" lvl="1" indent="0">
              <a:buNone/>
            </a:pPr>
            <a:r>
              <a:rPr lang="en-GB" sz="3200" dirty="0"/>
              <a:t>(</a:t>
            </a:r>
            <a:r>
              <a:rPr lang="en-GB" sz="2800" i="1" dirty="0"/>
              <a:t>symbolism, simile, dynamic verb, numerical determiner)</a:t>
            </a:r>
          </a:p>
          <a:p>
            <a:pPr marL="457200" indent="-457200">
              <a:lnSpc>
                <a:spcPct val="100000"/>
              </a:lnSpc>
              <a:buFont typeface="Arial" panose="020B0604020202020204" pitchFamily="34" charset="0"/>
              <a:buChar char="•"/>
            </a:pPr>
            <a:r>
              <a:rPr lang="en-GB" sz="3200" dirty="0"/>
              <a:t>Briony’s view of the scene; connection with her</a:t>
            </a:r>
          </a:p>
          <a:p>
            <a:pPr marL="457200" indent="-457200">
              <a:buFont typeface="Arial" panose="020B0604020202020204" pitchFamily="34" charset="0"/>
              <a:buChar char="•"/>
            </a:pPr>
            <a:r>
              <a:rPr lang="en-GB" sz="3200" dirty="0"/>
              <a:t>later accusation </a:t>
            </a:r>
            <a:r>
              <a:rPr lang="en-GB" sz="2800" i="1" dirty="0"/>
              <a:t>( adverb, interrogative, abstract nouns, simple declarative, monosyllabic lexis)</a:t>
            </a:r>
          </a:p>
          <a:p>
            <a:pPr marL="457200" indent="-457200">
              <a:lnSpc>
                <a:spcPct val="110000"/>
              </a:lnSpc>
              <a:buFont typeface="Arial" panose="020B0604020202020204" pitchFamily="34" charset="0"/>
              <a:buChar char="•"/>
            </a:pPr>
            <a:r>
              <a:rPr lang="en-GB" sz="3200" dirty="0"/>
              <a:t>Robbie and Cecilia divided by war; endurance of love through separation </a:t>
            </a:r>
            <a:r>
              <a:rPr lang="en-GB" sz="2800" i="1" dirty="0"/>
              <a:t>(epistolary elements; literary allusions, flashbacks,  noun phrases)</a:t>
            </a:r>
          </a:p>
          <a:p>
            <a:pPr marL="457200" indent="-457200">
              <a:lnSpc>
                <a:spcPct val="110000"/>
              </a:lnSpc>
              <a:buFont typeface="Arial" panose="020B0604020202020204" pitchFamily="34" charset="0"/>
              <a:buChar char="•"/>
            </a:pPr>
            <a:r>
              <a:rPr lang="en-GB" sz="3200" dirty="0"/>
              <a:t>Final section and alternative endings </a:t>
            </a:r>
            <a:r>
              <a:rPr lang="en-GB" sz="2800" i="1" dirty="0"/>
              <a:t>(first person narrative, proper nouns)</a:t>
            </a:r>
          </a:p>
          <a:p>
            <a:pPr>
              <a:lnSpc>
                <a:spcPct val="110000"/>
              </a:lnSpc>
            </a:pPr>
            <a:endParaRPr lang="en-GB" sz="1300" i="1" dirty="0"/>
          </a:p>
          <a:p>
            <a:pPr>
              <a:lnSpc>
                <a:spcPct val="110000"/>
              </a:lnSpc>
            </a:pPr>
            <a:r>
              <a:rPr lang="en-GB" sz="3400" dirty="0"/>
              <a:t>Conclusion: the epigraph; misinterpretation, shame and atonement.</a:t>
            </a:r>
          </a:p>
        </p:txBody>
      </p:sp>
      <p:sp>
        <p:nvSpPr>
          <p:cNvPr id="5" name="Text Placeholder 3">
            <a:extLst>
              <a:ext uri="{FF2B5EF4-FFF2-40B4-BE49-F238E27FC236}">
                <a16:creationId xmlns:a16="http://schemas.microsoft.com/office/drawing/2014/main" id="{0BCF1342-599A-48A8-9C57-3CF6B94F3A5F}"/>
              </a:ext>
            </a:extLst>
          </p:cNvPr>
          <p:cNvSpPr txBox="1">
            <a:spLocks/>
          </p:cNvSpPr>
          <p:nvPr/>
        </p:nvSpPr>
        <p:spPr>
          <a:xfrm>
            <a:off x="4535557" y="2236304"/>
            <a:ext cx="4263887" cy="4422913"/>
          </a:xfrm>
          <a:prstGeom prst="rect">
            <a:avLst/>
          </a:prstGeom>
          <a:solidFill>
            <a:schemeClr val="accent6">
              <a:lumMod val="20000"/>
              <a:lumOff val="80000"/>
            </a:schemeClr>
          </a:solidFill>
        </p:spPr>
        <p:txBody>
          <a:bodyPr vert="horz" lIns="91440" tIns="45720" rIns="91440" bIns="45720" rtlCol="0">
            <a:normAutofit fontScale="47500" lnSpcReduction="20000"/>
          </a:bodyPr>
          <a:lstStyle>
            <a:lvl1pPr marL="0" indent="0" algn="l" defTabSz="457200" rtl="0" eaLnBrk="1" latinLnBrk="0" hangingPunct="1">
              <a:spcBef>
                <a:spcPct val="20000"/>
              </a:spcBef>
              <a:buFont typeface="Arial"/>
              <a:buNone/>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sz="3200" dirty="0"/>
              <a:t>CONTEXTUAL FACTORS</a:t>
            </a:r>
          </a:p>
          <a:p>
            <a:endParaRPr lang="en-GB" sz="1100" dirty="0"/>
          </a:p>
          <a:p>
            <a:pPr marL="457200" indent="-457200">
              <a:spcAft>
                <a:spcPts val="600"/>
              </a:spcAft>
              <a:buFont typeface="Arial" panose="020B0604020202020204" pitchFamily="34" charset="0"/>
              <a:buChar char="•"/>
            </a:pPr>
            <a:r>
              <a:rPr lang="en-GB" sz="3400" dirty="0"/>
              <a:t>inspired by </a:t>
            </a:r>
            <a:r>
              <a:rPr lang="en-GB" sz="3400" i="1" dirty="0"/>
              <a:t>The Go-Between</a:t>
            </a:r>
          </a:p>
          <a:p>
            <a:pPr marL="457200" indent="-457200">
              <a:spcAft>
                <a:spcPts val="600"/>
              </a:spcAft>
              <a:buFont typeface="Arial" panose="020B0604020202020204" pitchFamily="34" charset="0"/>
              <a:buChar char="•"/>
            </a:pPr>
            <a:r>
              <a:rPr lang="en-GB" sz="3400" dirty="0"/>
              <a:t>critical reading of the scene</a:t>
            </a:r>
          </a:p>
          <a:p>
            <a:pPr marL="457200" indent="-457200">
              <a:spcAft>
                <a:spcPts val="600"/>
              </a:spcAft>
              <a:buFont typeface="Arial" panose="020B0604020202020204" pitchFamily="34" charset="0"/>
              <a:buChar char="•"/>
            </a:pPr>
            <a:r>
              <a:rPr lang="en-GB" sz="3400" dirty="0"/>
              <a:t>Post-modern writer; multiple perspectives</a:t>
            </a:r>
          </a:p>
          <a:p>
            <a:pPr marL="457200" indent="-457200">
              <a:spcAft>
                <a:spcPts val="600"/>
              </a:spcAft>
              <a:buFont typeface="Arial" panose="020B0604020202020204" pitchFamily="34" charset="0"/>
              <a:buChar char="•"/>
            </a:pPr>
            <a:r>
              <a:rPr lang="en-GB" sz="3400" dirty="0"/>
              <a:t>influence of </a:t>
            </a:r>
            <a:r>
              <a:rPr lang="en-GB" sz="3400" i="1" dirty="0"/>
              <a:t>Northanger Abbey</a:t>
            </a:r>
            <a:endParaRPr lang="en-GB" sz="3400" dirty="0"/>
          </a:p>
          <a:p>
            <a:pPr marL="457200" indent="-457200">
              <a:spcAft>
                <a:spcPts val="600"/>
              </a:spcAft>
              <a:buFont typeface="Arial" panose="020B0604020202020204" pitchFamily="34" charset="0"/>
              <a:buChar char="•"/>
            </a:pPr>
            <a:r>
              <a:rPr lang="en-GB" sz="3400" dirty="0"/>
              <a:t>1930s view of a woman undressing in public</a:t>
            </a:r>
          </a:p>
          <a:p>
            <a:pPr marL="457200" indent="-457200">
              <a:spcAft>
                <a:spcPts val="600"/>
              </a:spcAft>
              <a:buFont typeface="Arial" panose="020B0604020202020204" pitchFamily="34" charset="0"/>
              <a:buChar char="•"/>
            </a:pPr>
            <a:r>
              <a:rPr lang="en-GB" sz="3400" dirty="0"/>
              <a:t>early 20</a:t>
            </a:r>
            <a:r>
              <a:rPr lang="en-GB" sz="3400" baseline="30000" dirty="0"/>
              <a:t>th</a:t>
            </a:r>
            <a:r>
              <a:rPr lang="en-GB" sz="3400" dirty="0"/>
              <a:t> C prejudice against lower class men</a:t>
            </a:r>
          </a:p>
          <a:p>
            <a:pPr marL="457200" indent="-457200">
              <a:spcAft>
                <a:spcPts val="600"/>
              </a:spcAft>
              <a:buFont typeface="Arial" panose="020B0604020202020204" pitchFamily="34" charset="0"/>
              <a:buChar char="•"/>
            </a:pPr>
            <a:r>
              <a:rPr lang="en-GB" sz="3400" dirty="0"/>
              <a:t>class divisions as barriers</a:t>
            </a:r>
          </a:p>
          <a:p>
            <a:pPr marL="457200" indent="-457200">
              <a:spcAft>
                <a:spcPts val="600"/>
              </a:spcAft>
              <a:buFont typeface="Arial" panose="020B0604020202020204" pitchFamily="34" charset="0"/>
              <a:buChar char="•"/>
            </a:pPr>
            <a:r>
              <a:rPr lang="en-GB" sz="3400" dirty="0"/>
              <a:t>McEwan’s father’s war experiences</a:t>
            </a:r>
          </a:p>
          <a:p>
            <a:pPr marL="457200" indent="-457200">
              <a:spcAft>
                <a:spcPts val="600"/>
              </a:spcAft>
              <a:buFont typeface="Arial" panose="020B0604020202020204" pitchFamily="34" charset="0"/>
              <a:buChar char="•"/>
            </a:pPr>
            <a:r>
              <a:rPr lang="en-GB" sz="3400" dirty="0"/>
              <a:t>metafiction</a:t>
            </a:r>
          </a:p>
          <a:p>
            <a:pPr marL="457200" indent="-457200">
              <a:spcAft>
                <a:spcPts val="600"/>
              </a:spcAft>
              <a:buFont typeface="Arial" panose="020B0604020202020204" pitchFamily="34" charset="0"/>
              <a:buChar char="•"/>
            </a:pPr>
            <a:r>
              <a:rPr lang="en-GB" sz="3400" dirty="0"/>
              <a:t>modern readers’ knowledge of WW2</a:t>
            </a:r>
          </a:p>
          <a:p>
            <a:pPr marL="457200" indent="-457200">
              <a:spcAft>
                <a:spcPts val="600"/>
              </a:spcAft>
              <a:buFont typeface="Arial" panose="020B0604020202020204" pitchFamily="34" charset="0"/>
              <a:buChar char="•"/>
            </a:pPr>
            <a:r>
              <a:rPr lang="en-GB" sz="3400" dirty="0"/>
              <a:t>use of history of bombings in London</a:t>
            </a:r>
          </a:p>
        </p:txBody>
      </p:sp>
    </p:spTree>
    <p:extLst>
      <p:ext uri="{BB962C8B-B14F-4D97-AF65-F5344CB8AC3E}">
        <p14:creationId xmlns:p14="http://schemas.microsoft.com/office/powerpoint/2010/main" val="28451044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851E6-1C79-4DBE-B2B8-B15EA3205EF0}"/>
              </a:ext>
            </a:extLst>
          </p:cNvPr>
          <p:cNvSpPr>
            <a:spLocks noGrp="1"/>
          </p:cNvSpPr>
          <p:nvPr>
            <p:ph type="title"/>
          </p:nvPr>
        </p:nvSpPr>
        <p:spPr/>
        <p:txBody>
          <a:bodyPr/>
          <a:lstStyle/>
          <a:p>
            <a:r>
              <a:rPr lang="en-GB" dirty="0"/>
              <a:t>Component 1</a:t>
            </a:r>
          </a:p>
        </p:txBody>
      </p:sp>
      <p:sp>
        <p:nvSpPr>
          <p:cNvPr id="3" name="Text Placeholder 2">
            <a:extLst>
              <a:ext uri="{FF2B5EF4-FFF2-40B4-BE49-F238E27FC236}">
                <a16:creationId xmlns:a16="http://schemas.microsoft.com/office/drawing/2014/main" id="{CBCA9CFF-DEB1-447E-89D2-6E021D940B98}"/>
              </a:ext>
            </a:extLst>
          </p:cNvPr>
          <p:cNvSpPr>
            <a:spLocks noGrp="1"/>
          </p:cNvSpPr>
          <p:nvPr>
            <p:ph type="body" sz="quarter" idx="10"/>
          </p:nvPr>
        </p:nvSpPr>
        <p:spPr>
          <a:xfrm>
            <a:off x="129210" y="1038050"/>
            <a:ext cx="5917712" cy="724436"/>
          </a:xfrm>
        </p:spPr>
        <p:txBody>
          <a:bodyPr/>
          <a:lstStyle/>
          <a:p>
            <a:r>
              <a:rPr lang="pt-BR" dirty="0"/>
              <a:t>Speedy planning activity</a:t>
            </a:r>
            <a:endParaRPr lang="en-GB" dirty="0"/>
          </a:p>
        </p:txBody>
      </p:sp>
      <p:sp>
        <p:nvSpPr>
          <p:cNvPr id="4" name="Text Placeholder 3">
            <a:extLst>
              <a:ext uri="{FF2B5EF4-FFF2-40B4-BE49-F238E27FC236}">
                <a16:creationId xmlns:a16="http://schemas.microsoft.com/office/drawing/2014/main" id="{4E326E75-5855-4360-9083-13F2DBF433F7}"/>
              </a:ext>
            </a:extLst>
          </p:cNvPr>
          <p:cNvSpPr>
            <a:spLocks noGrp="1"/>
          </p:cNvSpPr>
          <p:nvPr>
            <p:ph type="body" sz="quarter" idx="11"/>
          </p:nvPr>
        </p:nvSpPr>
        <p:spPr>
          <a:xfrm>
            <a:off x="119270" y="1653277"/>
            <a:ext cx="8922500" cy="5005940"/>
          </a:xfrm>
        </p:spPr>
        <p:txBody>
          <a:bodyPr>
            <a:normAutofit fontScale="92500" lnSpcReduction="10000"/>
          </a:bodyPr>
          <a:lstStyle/>
          <a:p>
            <a:pPr marL="457200" indent="-457200">
              <a:buFont typeface="Arial" panose="020B0604020202020204" pitchFamily="34" charset="0"/>
              <a:buChar char="•"/>
            </a:pPr>
            <a:r>
              <a:rPr lang="en-GB" sz="2800" dirty="0"/>
              <a:t>For the text you teach or know best, choose one of the 2019 questions (slide 14).</a:t>
            </a:r>
          </a:p>
          <a:p>
            <a:pPr marL="457200" indent="-457200">
              <a:buFont typeface="Arial" panose="020B0604020202020204" pitchFamily="34" charset="0"/>
              <a:buChar char="•"/>
            </a:pPr>
            <a:r>
              <a:rPr lang="en-GB" sz="2800" dirty="0"/>
              <a:t>Decide on a direction/argument for the essay.</a:t>
            </a:r>
          </a:p>
          <a:p>
            <a:pPr marL="457200" indent="-457200">
              <a:buFont typeface="Arial" panose="020B0604020202020204" pitchFamily="34" charset="0"/>
              <a:buChar char="•"/>
            </a:pPr>
            <a:r>
              <a:rPr lang="en-GB" sz="2800" dirty="0"/>
              <a:t>Select at least three key episodes to feature, including at least one where literary terms will be used.</a:t>
            </a:r>
          </a:p>
          <a:p>
            <a:pPr marL="457200" indent="-457200">
              <a:buFont typeface="Arial" panose="020B0604020202020204" pitchFamily="34" charset="0"/>
              <a:buChar char="•"/>
            </a:pPr>
            <a:r>
              <a:rPr lang="en-GB" sz="2800" dirty="0"/>
              <a:t>Connect different contextual factors with each episode, aiming for range (biography, history/society, genre, critics/ readers). </a:t>
            </a:r>
          </a:p>
          <a:p>
            <a:endParaRPr lang="en-GB" sz="1100" dirty="0"/>
          </a:p>
          <a:p>
            <a:r>
              <a:rPr lang="en-GB" sz="3000" b="1" dirty="0"/>
              <a:t>Possible questions:</a:t>
            </a:r>
          </a:p>
          <a:p>
            <a:r>
              <a:rPr lang="en-GB" sz="2800" dirty="0"/>
              <a:t>Use the Themes Collection to generate ideas for a bank of possible questions to be used for timed responses.</a:t>
            </a:r>
          </a:p>
          <a:p>
            <a:pPr>
              <a:spcAft>
                <a:spcPts val="500"/>
              </a:spcAft>
            </a:pPr>
            <a:endParaRPr lang="en-GB" sz="2800" dirty="0"/>
          </a:p>
        </p:txBody>
      </p:sp>
    </p:spTree>
    <p:extLst>
      <p:ext uri="{BB962C8B-B14F-4D97-AF65-F5344CB8AC3E}">
        <p14:creationId xmlns:p14="http://schemas.microsoft.com/office/powerpoint/2010/main" val="2290516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851E6-1C79-4DBE-B2B8-B15EA3205EF0}"/>
              </a:ext>
            </a:extLst>
          </p:cNvPr>
          <p:cNvSpPr>
            <a:spLocks noGrp="1"/>
          </p:cNvSpPr>
          <p:nvPr>
            <p:ph type="title"/>
          </p:nvPr>
        </p:nvSpPr>
        <p:spPr/>
        <p:txBody>
          <a:bodyPr/>
          <a:lstStyle/>
          <a:p>
            <a:r>
              <a:rPr lang="en-GB" dirty="0"/>
              <a:t>Component 1</a:t>
            </a:r>
          </a:p>
        </p:txBody>
      </p:sp>
      <p:sp>
        <p:nvSpPr>
          <p:cNvPr id="3" name="Text Placeholder 2">
            <a:extLst>
              <a:ext uri="{FF2B5EF4-FFF2-40B4-BE49-F238E27FC236}">
                <a16:creationId xmlns:a16="http://schemas.microsoft.com/office/drawing/2014/main" id="{CBCA9CFF-DEB1-447E-89D2-6E021D940B98}"/>
              </a:ext>
            </a:extLst>
          </p:cNvPr>
          <p:cNvSpPr>
            <a:spLocks noGrp="1"/>
          </p:cNvSpPr>
          <p:nvPr>
            <p:ph type="body" sz="quarter" idx="10"/>
          </p:nvPr>
        </p:nvSpPr>
        <p:spPr>
          <a:xfrm>
            <a:off x="284305" y="1038050"/>
            <a:ext cx="5917712" cy="724436"/>
          </a:xfrm>
        </p:spPr>
        <p:txBody>
          <a:bodyPr/>
          <a:lstStyle/>
          <a:p>
            <a:r>
              <a:rPr lang="en-GB" dirty="0"/>
              <a:t>Poetry and Prose:</a:t>
            </a:r>
          </a:p>
        </p:txBody>
      </p:sp>
      <p:sp>
        <p:nvSpPr>
          <p:cNvPr id="4" name="Text Placeholder 3">
            <a:extLst>
              <a:ext uri="{FF2B5EF4-FFF2-40B4-BE49-F238E27FC236}">
                <a16:creationId xmlns:a16="http://schemas.microsoft.com/office/drawing/2014/main" id="{4E326E75-5855-4360-9083-13F2DBF433F7}"/>
              </a:ext>
            </a:extLst>
          </p:cNvPr>
          <p:cNvSpPr>
            <a:spLocks noGrp="1"/>
          </p:cNvSpPr>
          <p:nvPr>
            <p:ph type="body" sz="quarter" idx="11"/>
          </p:nvPr>
        </p:nvSpPr>
        <p:spPr>
          <a:xfrm>
            <a:off x="188844" y="1653277"/>
            <a:ext cx="8852926" cy="4767401"/>
          </a:xfrm>
        </p:spPr>
        <p:txBody>
          <a:bodyPr>
            <a:normAutofit fontScale="92500"/>
          </a:bodyPr>
          <a:lstStyle/>
          <a:p>
            <a:r>
              <a:rPr lang="en-GB" u="sng" dirty="0"/>
              <a:t>SECTION A </a:t>
            </a:r>
            <a:r>
              <a:rPr lang="en-GB" dirty="0"/>
              <a:t>: POETRY (open book)  1 hour    60 marks</a:t>
            </a:r>
          </a:p>
          <a:p>
            <a:pPr marL="342900" indent="-342900">
              <a:buFont typeface="Arial" panose="020B0604020202020204" pitchFamily="34" charset="0"/>
              <a:buChar char="•"/>
            </a:pPr>
            <a:r>
              <a:rPr lang="en-GB" dirty="0"/>
              <a:t>Choice of two post-1914 unseen texts (poetry or prose)</a:t>
            </a:r>
          </a:p>
          <a:p>
            <a:pPr marL="342900" indent="-342900">
              <a:buFont typeface="Arial" panose="020B0604020202020204" pitchFamily="34" charset="0"/>
              <a:buChar char="•"/>
            </a:pPr>
            <a:r>
              <a:rPr lang="en-GB" dirty="0"/>
              <a:t>Comparative analysis with two poems chosen from the Anthology</a:t>
            </a:r>
          </a:p>
          <a:p>
            <a:r>
              <a:rPr lang="en-GB" b="1" dirty="0">
                <a:solidFill>
                  <a:srgbClr val="FF0000"/>
                </a:solidFill>
              </a:rPr>
              <a:t>AO1: 20 marks   </a:t>
            </a:r>
            <a:r>
              <a:rPr lang="en-GB" b="1" dirty="0">
                <a:solidFill>
                  <a:srgbClr val="0070C0"/>
                </a:solidFill>
              </a:rPr>
              <a:t>AO2: 20 marks   </a:t>
            </a:r>
            <a:r>
              <a:rPr lang="en-GB" dirty="0">
                <a:solidFill>
                  <a:srgbClr val="00B050"/>
                </a:solidFill>
              </a:rPr>
              <a:t>AO3: 10 marks   </a:t>
            </a:r>
            <a:r>
              <a:rPr lang="en-GB" dirty="0">
                <a:solidFill>
                  <a:srgbClr val="7030A0"/>
                </a:solidFill>
              </a:rPr>
              <a:t>AO4: 10 marks</a:t>
            </a:r>
            <a:endParaRPr lang="en-GB" dirty="0">
              <a:solidFill>
                <a:srgbClr val="FF0000"/>
              </a:solidFill>
            </a:endParaRPr>
          </a:p>
          <a:p>
            <a:endParaRPr lang="en-GB" dirty="0"/>
          </a:p>
          <a:p>
            <a:r>
              <a:rPr lang="en-GB" u="sng" dirty="0"/>
              <a:t>SECTION B </a:t>
            </a:r>
            <a:r>
              <a:rPr lang="en-GB" dirty="0"/>
              <a:t>: PROSE (open book) 1 hour (20m + 40m) 20 + 40 = 60 marks</a:t>
            </a:r>
          </a:p>
          <a:p>
            <a:r>
              <a:rPr lang="en-GB" dirty="0"/>
              <a:t>Part </a:t>
            </a:r>
            <a:r>
              <a:rPr lang="en-GB" dirty="0" err="1"/>
              <a:t>i</a:t>
            </a:r>
            <a:r>
              <a:rPr lang="en-GB" dirty="0"/>
              <a:t>) Extract analysis (choice of two)</a:t>
            </a:r>
          </a:p>
          <a:p>
            <a:r>
              <a:rPr lang="en-GB" dirty="0">
                <a:solidFill>
                  <a:srgbClr val="FF0000"/>
                </a:solidFill>
              </a:rPr>
              <a:t>AO1: 10 marks   </a:t>
            </a:r>
            <a:r>
              <a:rPr lang="en-GB" dirty="0">
                <a:solidFill>
                  <a:srgbClr val="0070C0"/>
                </a:solidFill>
              </a:rPr>
              <a:t>AO2: 10 marks</a:t>
            </a:r>
            <a:endParaRPr lang="en-GB" dirty="0">
              <a:solidFill>
                <a:srgbClr val="FF0000"/>
              </a:solidFill>
            </a:endParaRPr>
          </a:p>
          <a:p>
            <a:r>
              <a:rPr lang="en-GB" dirty="0"/>
              <a:t>Part ii) Essay on a topic related to the extract</a:t>
            </a:r>
          </a:p>
          <a:p>
            <a:r>
              <a:rPr lang="en-GB" dirty="0">
                <a:solidFill>
                  <a:srgbClr val="FF0000"/>
                </a:solidFill>
              </a:rPr>
              <a:t>AO1: 10 marks   </a:t>
            </a:r>
            <a:r>
              <a:rPr lang="en-GB" dirty="0">
                <a:solidFill>
                  <a:srgbClr val="0070C0"/>
                </a:solidFill>
              </a:rPr>
              <a:t>AO2: 10 marks  </a:t>
            </a:r>
            <a:r>
              <a:rPr lang="en-GB" b="1" dirty="0">
                <a:solidFill>
                  <a:srgbClr val="00B050"/>
                </a:solidFill>
              </a:rPr>
              <a:t>AO3: 20 marks</a:t>
            </a:r>
            <a:endParaRPr lang="en-GB" dirty="0"/>
          </a:p>
        </p:txBody>
      </p:sp>
    </p:spTree>
    <p:extLst>
      <p:ext uri="{BB962C8B-B14F-4D97-AF65-F5344CB8AC3E}">
        <p14:creationId xmlns:p14="http://schemas.microsoft.com/office/powerpoint/2010/main" val="16306529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messages from this year’s report</a:t>
            </a:r>
            <a:endParaRPr lang="en-GB" dirty="0"/>
          </a:p>
        </p:txBody>
      </p:sp>
      <p:sp>
        <p:nvSpPr>
          <p:cNvPr id="3" name="Text Placeholder 2"/>
          <p:cNvSpPr>
            <a:spLocks noGrp="1"/>
          </p:cNvSpPr>
          <p:nvPr>
            <p:ph type="body" sz="quarter" idx="10"/>
          </p:nvPr>
        </p:nvSpPr>
        <p:spPr>
          <a:xfrm>
            <a:off x="184913" y="1053637"/>
            <a:ext cx="4632079" cy="596259"/>
          </a:xfrm>
        </p:spPr>
        <p:txBody>
          <a:bodyPr/>
          <a:lstStyle/>
          <a:p>
            <a:r>
              <a:rPr lang="en-GB" u="sng" dirty="0"/>
              <a:t>SECTION A </a:t>
            </a:r>
            <a:r>
              <a:rPr lang="en-GB" dirty="0"/>
              <a:t>: POETRY</a:t>
            </a:r>
          </a:p>
          <a:p>
            <a:endParaRPr lang="en-GB" dirty="0"/>
          </a:p>
        </p:txBody>
      </p:sp>
      <p:sp>
        <p:nvSpPr>
          <p:cNvPr id="5" name="Text Placeholder 4"/>
          <p:cNvSpPr>
            <a:spLocks noGrp="1"/>
          </p:cNvSpPr>
          <p:nvPr>
            <p:ph type="body" sz="quarter" idx="12"/>
          </p:nvPr>
        </p:nvSpPr>
        <p:spPr>
          <a:xfrm>
            <a:off x="211255" y="1655666"/>
            <a:ext cx="8721490" cy="1922422"/>
          </a:xfrm>
        </p:spPr>
        <p:txBody>
          <a:bodyPr/>
          <a:lstStyle/>
          <a:p>
            <a:pPr marL="342900" indent="-342900">
              <a:buFont typeface="Arial" panose="020B0604020202020204" pitchFamily="34" charset="0"/>
              <a:buChar char="•"/>
            </a:pPr>
            <a:r>
              <a:rPr lang="en-GB" dirty="0"/>
              <a:t>AO1 range of terminology– linguistic </a:t>
            </a:r>
            <a:r>
              <a:rPr lang="en-GB" i="1" dirty="0"/>
              <a:t>and </a:t>
            </a:r>
            <a:r>
              <a:rPr lang="en-GB" dirty="0"/>
              <a:t>literary</a:t>
            </a:r>
          </a:p>
          <a:p>
            <a:pPr marL="342900" indent="-342900">
              <a:buFont typeface="Arial" panose="020B0604020202020204" pitchFamily="34" charset="0"/>
              <a:buChar char="•"/>
            </a:pPr>
            <a:r>
              <a:rPr lang="en-GB" dirty="0"/>
              <a:t>poem choices to address the question</a:t>
            </a:r>
          </a:p>
          <a:p>
            <a:pPr marL="342900" indent="-342900">
              <a:buFont typeface="Arial" panose="020B0604020202020204" pitchFamily="34" charset="0"/>
              <a:buChar char="•"/>
            </a:pPr>
            <a:r>
              <a:rPr lang="en-GB" dirty="0"/>
              <a:t>organisation and shaping</a:t>
            </a:r>
          </a:p>
          <a:p>
            <a:pPr marL="342900" indent="-342900">
              <a:buFont typeface="Arial" panose="020B0604020202020204" pitchFamily="34" charset="0"/>
              <a:buChar char="•"/>
            </a:pPr>
            <a:r>
              <a:rPr lang="en-GB" dirty="0"/>
              <a:t>choice of links</a:t>
            </a:r>
          </a:p>
          <a:p>
            <a:pPr marL="342900" indent="-342900">
              <a:buFont typeface="Arial" panose="020B0604020202020204" pitchFamily="34" charset="0"/>
              <a:buChar char="•"/>
            </a:pPr>
            <a:endParaRPr lang="en-GB" dirty="0"/>
          </a:p>
        </p:txBody>
      </p:sp>
      <p:sp>
        <p:nvSpPr>
          <p:cNvPr id="6" name="Text Placeholder 2">
            <a:extLst>
              <a:ext uri="{FF2B5EF4-FFF2-40B4-BE49-F238E27FC236}">
                <a16:creationId xmlns:a16="http://schemas.microsoft.com/office/drawing/2014/main" id="{C1BBCD10-22A5-4104-B8D4-52DFBF45F8E6}"/>
              </a:ext>
            </a:extLst>
          </p:cNvPr>
          <p:cNvSpPr txBox="1">
            <a:spLocks/>
          </p:cNvSpPr>
          <p:nvPr/>
        </p:nvSpPr>
        <p:spPr>
          <a:xfrm>
            <a:off x="184912" y="3591429"/>
            <a:ext cx="4632079" cy="596259"/>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sz="2800" b="1"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800" kern="1200">
                <a:solidFill>
                  <a:schemeClr val="tx1"/>
                </a:solidFill>
                <a:latin typeface="Arial" panose="020B0604020202020204" pitchFamily="34" charset="0"/>
                <a:ea typeface="+mn-ea"/>
                <a:cs typeface="Arial" panose="020B0604020202020204" pitchFamily="34" charset="0"/>
              </a:defRPr>
            </a:lvl3pPr>
            <a:lvl4pPr marL="1371600" indent="0" algn="l" defTabSz="457200" rtl="0" eaLnBrk="1" latinLnBrk="0" hangingPunct="1">
              <a:spcBef>
                <a:spcPct val="20000"/>
              </a:spcBef>
              <a:buFont typeface="Arial"/>
              <a:buNone/>
              <a:defRPr sz="28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8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u="sng" dirty="0"/>
              <a:t>SECTION B </a:t>
            </a:r>
            <a:r>
              <a:rPr lang="en-GB" dirty="0"/>
              <a:t>: PROSE</a:t>
            </a:r>
          </a:p>
          <a:p>
            <a:endParaRPr lang="en-GB" dirty="0"/>
          </a:p>
        </p:txBody>
      </p:sp>
      <p:sp>
        <p:nvSpPr>
          <p:cNvPr id="7" name="Text Placeholder 4">
            <a:extLst>
              <a:ext uri="{FF2B5EF4-FFF2-40B4-BE49-F238E27FC236}">
                <a16:creationId xmlns:a16="http://schemas.microsoft.com/office/drawing/2014/main" id="{1AA45119-4E49-4F95-8A1C-3A207C701ACD}"/>
              </a:ext>
            </a:extLst>
          </p:cNvPr>
          <p:cNvSpPr txBox="1">
            <a:spLocks/>
          </p:cNvSpPr>
          <p:nvPr/>
        </p:nvSpPr>
        <p:spPr>
          <a:xfrm>
            <a:off x="184912" y="4208311"/>
            <a:ext cx="8721490" cy="1922422"/>
          </a:xfrm>
          <a:prstGeom prst="rect">
            <a:avLst/>
          </a:prstGeom>
          <a:solidFill>
            <a:schemeClr val="accent6">
              <a:lumMod val="20000"/>
              <a:lumOff val="80000"/>
            </a:schemeClr>
          </a:solidFill>
        </p:spPr>
        <p:txBody>
          <a:bodyPr vert="horz" lIns="91440" tIns="45720" rIns="91440" bIns="45720" rtlCol="0">
            <a:normAutofit/>
          </a:bodyPr>
          <a:lstStyle>
            <a:lvl1pPr marL="0" indent="0" algn="l" defTabSz="457200" rtl="0" eaLnBrk="1" latinLnBrk="0" hangingPunct="1">
              <a:spcBef>
                <a:spcPct val="20000"/>
              </a:spcBef>
              <a:buFont typeface="Arial"/>
              <a:buNone/>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indent="-342900">
              <a:buFont typeface="Arial" panose="020B0604020202020204" pitchFamily="34" charset="0"/>
              <a:buChar char="•"/>
            </a:pPr>
            <a:r>
              <a:rPr lang="en-GB" dirty="0"/>
              <a:t>essay organisation</a:t>
            </a:r>
          </a:p>
          <a:p>
            <a:pPr marL="342900" indent="-342900">
              <a:buFont typeface="Arial" panose="020B0604020202020204" pitchFamily="34" charset="0"/>
              <a:buChar char="•"/>
            </a:pPr>
            <a:r>
              <a:rPr lang="en-GB" dirty="0"/>
              <a:t>contextual factors (AO3) in part (ii)</a:t>
            </a:r>
          </a:p>
          <a:p>
            <a:pPr marL="342900" indent="-342900">
              <a:buFont typeface="Arial" panose="020B0604020202020204" pitchFamily="34" charset="0"/>
              <a:buChar char="•"/>
            </a:pPr>
            <a:r>
              <a:rPr lang="en-GB" dirty="0"/>
              <a:t>close analysis of episodes in part (ii)</a:t>
            </a:r>
          </a:p>
          <a:p>
            <a:pPr marL="342900" indent="-342900">
              <a:buFont typeface="Arial" panose="020B0604020202020204" pitchFamily="34" charset="0"/>
              <a:buChar char="•"/>
            </a:pPr>
            <a:r>
              <a:rPr lang="en-GB" dirty="0"/>
              <a:t>AO1 range – linguistic </a:t>
            </a:r>
            <a:r>
              <a:rPr lang="en-GB" i="1" dirty="0"/>
              <a:t>and </a:t>
            </a:r>
            <a:r>
              <a:rPr lang="en-GB" dirty="0"/>
              <a:t>literary</a:t>
            </a:r>
          </a:p>
          <a:p>
            <a:pPr marL="342900" indent="-342900">
              <a:buFont typeface="Arial" panose="020B0604020202020204" pitchFamily="34" charset="0"/>
              <a:buChar char="•"/>
            </a:pPr>
            <a:endParaRPr lang="en-GB" dirty="0"/>
          </a:p>
        </p:txBody>
      </p:sp>
    </p:spTree>
    <p:extLst>
      <p:ext uri="{BB962C8B-B14F-4D97-AF65-F5344CB8AC3E}">
        <p14:creationId xmlns:p14="http://schemas.microsoft.com/office/powerpoint/2010/main" val="41704575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851E6-1C79-4DBE-B2B8-B15EA3205EF0}"/>
              </a:ext>
            </a:extLst>
          </p:cNvPr>
          <p:cNvSpPr>
            <a:spLocks noGrp="1"/>
          </p:cNvSpPr>
          <p:nvPr>
            <p:ph type="title"/>
          </p:nvPr>
        </p:nvSpPr>
        <p:spPr/>
        <p:txBody>
          <a:bodyPr/>
          <a:lstStyle/>
          <a:p>
            <a:r>
              <a:rPr lang="en-GB" dirty="0"/>
              <a:t>Component 1</a:t>
            </a:r>
          </a:p>
        </p:txBody>
      </p:sp>
      <p:sp>
        <p:nvSpPr>
          <p:cNvPr id="3" name="Text Placeholder 2">
            <a:extLst>
              <a:ext uri="{FF2B5EF4-FFF2-40B4-BE49-F238E27FC236}">
                <a16:creationId xmlns:a16="http://schemas.microsoft.com/office/drawing/2014/main" id="{CBCA9CFF-DEB1-447E-89D2-6E021D940B98}"/>
              </a:ext>
            </a:extLst>
          </p:cNvPr>
          <p:cNvSpPr>
            <a:spLocks noGrp="1"/>
          </p:cNvSpPr>
          <p:nvPr>
            <p:ph type="body" sz="quarter" idx="10"/>
          </p:nvPr>
        </p:nvSpPr>
        <p:spPr>
          <a:xfrm>
            <a:off x="284305" y="1038050"/>
            <a:ext cx="5917712" cy="724436"/>
          </a:xfrm>
        </p:spPr>
        <p:txBody>
          <a:bodyPr/>
          <a:lstStyle/>
          <a:p>
            <a:r>
              <a:rPr lang="en-GB" dirty="0"/>
              <a:t>Section A question format:</a:t>
            </a:r>
          </a:p>
        </p:txBody>
      </p:sp>
      <p:sp>
        <p:nvSpPr>
          <p:cNvPr id="4" name="Text Placeholder 3">
            <a:extLst>
              <a:ext uri="{FF2B5EF4-FFF2-40B4-BE49-F238E27FC236}">
                <a16:creationId xmlns:a16="http://schemas.microsoft.com/office/drawing/2014/main" id="{4E326E75-5855-4360-9083-13F2DBF433F7}"/>
              </a:ext>
            </a:extLst>
          </p:cNvPr>
          <p:cNvSpPr>
            <a:spLocks noGrp="1"/>
          </p:cNvSpPr>
          <p:nvPr>
            <p:ph type="body" sz="quarter" idx="11"/>
          </p:nvPr>
        </p:nvSpPr>
        <p:spPr>
          <a:xfrm>
            <a:off x="188844" y="1653277"/>
            <a:ext cx="8852926" cy="4767401"/>
          </a:xfrm>
        </p:spPr>
        <p:txBody>
          <a:bodyPr>
            <a:normAutofit fontScale="85000" lnSpcReduction="10000"/>
          </a:bodyPr>
          <a:lstStyle/>
          <a:p>
            <a:r>
              <a:rPr lang="en-GB" sz="2600" b="1" dirty="0"/>
              <a:t>Read Text (A or B) below. . . . . . . and then answer the following</a:t>
            </a:r>
          </a:p>
          <a:p>
            <a:r>
              <a:rPr lang="en-GB" sz="2600" b="1" dirty="0"/>
              <a:t>question:</a:t>
            </a:r>
          </a:p>
          <a:p>
            <a:pPr lvl="1" indent="0">
              <a:buNone/>
            </a:pPr>
            <a:endParaRPr lang="en-GB" sz="2600" b="1" dirty="0"/>
          </a:p>
          <a:p>
            <a:pPr lvl="1" indent="0">
              <a:buNone/>
            </a:pPr>
            <a:r>
              <a:rPr lang="en-GB" sz="2600" b="1" dirty="0"/>
              <a:t>With detailed reference to two poems from the </a:t>
            </a:r>
            <a:r>
              <a:rPr lang="en-GB" sz="2600" b="1" i="1" dirty="0"/>
              <a:t>Anthology </a:t>
            </a:r>
            <a:r>
              <a:rPr lang="en-GB" sz="2600" b="1" dirty="0"/>
              <a:t>and Text A (or B) compare and contrast how . . . is presented.</a:t>
            </a:r>
          </a:p>
          <a:p>
            <a:endParaRPr lang="en-GB" sz="2600" b="1" dirty="0"/>
          </a:p>
          <a:p>
            <a:r>
              <a:rPr lang="en-GB" sz="2600" b="1" dirty="0"/>
              <a:t>AOs</a:t>
            </a:r>
          </a:p>
          <a:p>
            <a:r>
              <a:rPr lang="en-GB" sz="2600" dirty="0">
                <a:solidFill>
                  <a:srgbClr val="FF0000"/>
                </a:solidFill>
              </a:rPr>
              <a:t>AO1: 20 marks – </a:t>
            </a:r>
            <a:r>
              <a:rPr lang="en-GB" sz="2600" dirty="0"/>
              <a:t>expression, organisation, lang. and lit. terminology</a:t>
            </a:r>
            <a:endParaRPr lang="en-GB" sz="2600" b="1" dirty="0"/>
          </a:p>
          <a:p>
            <a:r>
              <a:rPr lang="en-GB" sz="2600" dirty="0">
                <a:solidFill>
                  <a:srgbClr val="0070C0"/>
                </a:solidFill>
              </a:rPr>
              <a:t>AO2: 20 marks – </a:t>
            </a:r>
            <a:r>
              <a:rPr lang="en-GB" sz="2600" dirty="0"/>
              <a:t>understanding of meanings, analysis of techniques</a:t>
            </a:r>
          </a:p>
          <a:p>
            <a:r>
              <a:rPr lang="en-GB" sz="2600" dirty="0">
                <a:solidFill>
                  <a:srgbClr val="00B050"/>
                </a:solidFill>
              </a:rPr>
              <a:t>AO3: 10 marks – </a:t>
            </a:r>
            <a:r>
              <a:rPr lang="en-GB" sz="2600" dirty="0"/>
              <a:t>contextual factors</a:t>
            </a:r>
          </a:p>
          <a:p>
            <a:r>
              <a:rPr lang="en-GB" sz="2600" dirty="0">
                <a:solidFill>
                  <a:srgbClr val="7030A0"/>
                </a:solidFill>
              </a:rPr>
              <a:t>AO4: 10 marks – </a:t>
            </a:r>
            <a:r>
              <a:rPr lang="en-GB" sz="2600" dirty="0"/>
              <a:t>similarities and differences</a:t>
            </a:r>
            <a:endParaRPr lang="en-GB" sz="2600" dirty="0">
              <a:solidFill>
                <a:srgbClr val="FF0000"/>
              </a:solidFill>
            </a:endParaRPr>
          </a:p>
          <a:p>
            <a:endParaRPr lang="en-GB" dirty="0"/>
          </a:p>
        </p:txBody>
      </p:sp>
    </p:spTree>
    <p:extLst>
      <p:ext uri="{BB962C8B-B14F-4D97-AF65-F5344CB8AC3E}">
        <p14:creationId xmlns:p14="http://schemas.microsoft.com/office/powerpoint/2010/main" val="3720276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851E6-1C79-4DBE-B2B8-B15EA3205EF0}"/>
              </a:ext>
            </a:extLst>
          </p:cNvPr>
          <p:cNvSpPr>
            <a:spLocks noGrp="1"/>
          </p:cNvSpPr>
          <p:nvPr>
            <p:ph type="title"/>
          </p:nvPr>
        </p:nvSpPr>
        <p:spPr/>
        <p:txBody>
          <a:bodyPr/>
          <a:lstStyle/>
          <a:p>
            <a:r>
              <a:rPr lang="en-GB" dirty="0"/>
              <a:t>Component 1</a:t>
            </a:r>
          </a:p>
        </p:txBody>
      </p:sp>
      <p:sp>
        <p:nvSpPr>
          <p:cNvPr id="3" name="Text Placeholder 2">
            <a:extLst>
              <a:ext uri="{FF2B5EF4-FFF2-40B4-BE49-F238E27FC236}">
                <a16:creationId xmlns:a16="http://schemas.microsoft.com/office/drawing/2014/main" id="{CBCA9CFF-DEB1-447E-89D2-6E021D940B98}"/>
              </a:ext>
            </a:extLst>
          </p:cNvPr>
          <p:cNvSpPr>
            <a:spLocks noGrp="1"/>
          </p:cNvSpPr>
          <p:nvPr>
            <p:ph type="body" sz="quarter" idx="10"/>
          </p:nvPr>
        </p:nvSpPr>
        <p:spPr>
          <a:xfrm>
            <a:off x="284305" y="1038050"/>
            <a:ext cx="5917712" cy="724436"/>
          </a:xfrm>
        </p:spPr>
        <p:txBody>
          <a:bodyPr/>
          <a:lstStyle/>
          <a:p>
            <a:r>
              <a:rPr lang="en-GB" dirty="0"/>
              <a:t>2019 Questions:</a:t>
            </a:r>
          </a:p>
        </p:txBody>
      </p:sp>
      <p:sp>
        <p:nvSpPr>
          <p:cNvPr id="4" name="Text Placeholder 3">
            <a:extLst>
              <a:ext uri="{FF2B5EF4-FFF2-40B4-BE49-F238E27FC236}">
                <a16:creationId xmlns:a16="http://schemas.microsoft.com/office/drawing/2014/main" id="{4E326E75-5855-4360-9083-13F2DBF433F7}"/>
              </a:ext>
            </a:extLst>
          </p:cNvPr>
          <p:cNvSpPr>
            <a:spLocks noGrp="1"/>
          </p:cNvSpPr>
          <p:nvPr>
            <p:ph type="body" sz="quarter" idx="11"/>
          </p:nvPr>
        </p:nvSpPr>
        <p:spPr>
          <a:xfrm>
            <a:off x="188844" y="1653277"/>
            <a:ext cx="8852926" cy="4767401"/>
          </a:xfrm>
        </p:spPr>
        <p:txBody>
          <a:bodyPr>
            <a:normAutofit fontScale="92500" lnSpcReduction="20000"/>
          </a:bodyPr>
          <a:lstStyle/>
          <a:p>
            <a:r>
              <a:rPr lang="en-GB" i="1" dirty="0"/>
              <a:t>Either,</a:t>
            </a:r>
          </a:p>
          <a:p>
            <a:endParaRPr lang="en-GB" sz="800" i="1" dirty="0"/>
          </a:p>
          <a:p>
            <a:r>
              <a:rPr lang="en-GB" dirty="0"/>
              <a:t>Read Text A below, the poem ‘Children’s Song’ by R.S. Thomas  (1913-2000), and answer the following question.</a:t>
            </a:r>
          </a:p>
          <a:p>
            <a:endParaRPr lang="en-GB" dirty="0"/>
          </a:p>
          <a:p>
            <a:pPr marL="514350" indent="-514350">
              <a:buAutoNum type="arabicPeriod"/>
            </a:pPr>
            <a:r>
              <a:rPr lang="en-GB" dirty="0"/>
              <a:t>With detailed reference to two poems from the Anthology and Text A, compare and contrast the presentation of childhood. </a:t>
            </a:r>
          </a:p>
          <a:p>
            <a:endParaRPr lang="en-GB" sz="900" i="1" dirty="0"/>
          </a:p>
          <a:p>
            <a:r>
              <a:rPr lang="en-GB" i="1" dirty="0"/>
              <a:t>Or,</a:t>
            </a:r>
          </a:p>
          <a:p>
            <a:endParaRPr lang="en-GB" sz="900" dirty="0"/>
          </a:p>
          <a:p>
            <a:r>
              <a:rPr lang="en-GB" dirty="0"/>
              <a:t>Read</a:t>
            </a:r>
            <a:r>
              <a:rPr lang="en-GB" i="1" dirty="0"/>
              <a:t> </a:t>
            </a:r>
            <a:r>
              <a:rPr lang="en-GB" dirty="0"/>
              <a:t>Text B below, from a review of </a:t>
            </a:r>
            <a:r>
              <a:rPr lang="en-GB" i="1" dirty="0"/>
              <a:t>Starbucks </a:t>
            </a:r>
            <a:r>
              <a:rPr lang="en-GB" dirty="0"/>
              <a:t>by the food writer A.A. Gill, published in </a:t>
            </a:r>
            <a:r>
              <a:rPr lang="en-GB" i="1" dirty="0"/>
              <a:t>The</a:t>
            </a:r>
            <a:r>
              <a:rPr lang="en-GB" dirty="0"/>
              <a:t> </a:t>
            </a:r>
            <a:r>
              <a:rPr lang="en-GB" i="1" dirty="0"/>
              <a:t>Sunday Times </a:t>
            </a:r>
            <a:r>
              <a:rPr lang="en-GB" dirty="0"/>
              <a:t>in 2003 and answer the following question.</a:t>
            </a:r>
          </a:p>
          <a:p>
            <a:endParaRPr lang="en-GB" dirty="0"/>
          </a:p>
          <a:p>
            <a:pPr marL="457200" indent="-457200">
              <a:buFont typeface="+mj-lt"/>
              <a:buAutoNum type="arabicPeriod" startAt="2"/>
            </a:pPr>
            <a:r>
              <a:rPr lang="en-GB" dirty="0"/>
              <a:t>With detailed reference to two poems from the Anthology and Text  A, compare and contrast how protests and/or complaints are expressed.</a:t>
            </a:r>
          </a:p>
          <a:p>
            <a:endParaRPr lang="en-GB" dirty="0"/>
          </a:p>
          <a:p>
            <a:endParaRPr lang="en-GB" dirty="0"/>
          </a:p>
        </p:txBody>
      </p:sp>
    </p:spTree>
    <p:extLst>
      <p:ext uri="{BB962C8B-B14F-4D97-AF65-F5344CB8AC3E}">
        <p14:creationId xmlns:p14="http://schemas.microsoft.com/office/powerpoint/2010/main" val="37717265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851E6-1C79-4DBE-B2B8-B15EA3205EF0}"/>
              </a:ext>
            </a:extLst>
          </p:cNvPr>
          <p:cNvSpPr>
            <a:spLocks noGrp="1"/>
          </p:cNvSpPr>
          <p:nvPr>
            <p:ph type="title"/>
          </p:nvPr>
        </p:nvSpPr>
        <p:spPr/>
        <p:txBody>
          <a:bodyPr/>
          <a:lstStyle/>
          <a:p>
            <a:r>
              <a:rPr lang="en-GB" dirty="0"/>
              <a:t>Component 1</a:t>
            </a:r>
          </a:p>
        </p:txBody>
      </p:sp>
      <p:sp>
        <p:nvSpPr>
          <p:cNvPr id="3" name="Text Placeholder 2">
            <a:extLst>
              <a:ext uri="{FF2B5EF4-FFF2-40B4-BE49-F238E27FC236}">
                <a16:creationId xmlns:a16="http://schemas.microsoft.com/office/drawing/2014/main" id="{CBCA9CFF-DEB1-447E-89D2-6E021D940B98}"/>
              </a:ext>
            </a:extLst>
          </p:cNvPr>
          <p:cNvSpPr>
            <a:spLocks noGrp="1"/>
          </p:cNvSpPr>
          <p:nvPr>
            <p:ph type="body" sz="quarter" idx="10"/>
          </p:nvPr>
        </p:nvSpPr>
        <p:spPr>
          <a:xfrm>
            <a:off x="188844" y="1038050"/>
            <a:ext cx="5917712" cy="724436"/>
          </a:xfrm>
        </p:spPr>
        <p:txBody>
          <a:bodyPr/>
          <a:lstStyle/>
          <a:p>
            <a:r>
              <a:rPr lang="en-GB" dirty="0"/>
              <a:t>Anthology choices:</a:t>
            </a:r>
          </a:p>
        </p:txBody>
      </p:sp>
      <p:sp>
        <p:nvSpPr>
          <p:cNvPr id="4" name="Text Placeholder 3">
            <a:extLst>
              <a:ext uri="{FF2B5EF4-FFF2-40B4-BE49-F238E27FC236}">
                <a16:creationId xmlns:a16="http://schemas.microsoft.com/office/drawing/2014/main" id="{4E326E75-5855-4360-9083-13F2DBF433F7}"/>
              </a:ext>
            </a:extLst>
          </p:cNvPr>
          <p:cNvSpPr>
            <a:spLocks noGrp="1"/>
          </p:cNvSpPr>
          <p:nvPr>
            <p:ph type="body" sz="quarter" idx="11"/>
          </p:nvPr>
        </p:nvSpPr>
        <p:spPr>
          <a:xfrm>
            <a:off x="188844" y="1653277"/>
            <a:ext cx="8852926" cy="4767401"/>
          </a:xfrm>
        </p:spPr>
        <p:txBody>
          <a:bodyPr vert="horz" lIns="91440" tIns="45720" rIns="91440" bIns="45720" rtlCol="0" anchor="t">
            <a:normAutofit/>
          </a:bodyPr>
          <a:lstStyle/>
          <a:p>
            <a:r>
              <a:rPr lang="en-GB" dirty="0"/>
              <a:t>From the Report:</a:t>
            </a:r>
          </a:p>
          <a:p>
            <a:endParaRPr lang="en-GB" sz="400" dirty="0"/>
          </a:p>
          <a:p>
            <a:r>
              <a:rPr lang="en-GB" sz="2000" dirty="0">
                <a:latin typeface="Arial"/>
                <a:cs typeface="Arial"/>
              </a:rPr>
              <a:t>‘</a:t>
            </a:r>
            <a:r>
              <a:rPr lang="en-GB" sz="2000" i="1" dirty="0">
                <a:latin typeface="Arial"/>
                <a:cs typeface="Arial"/>
              </a:rPr>
              <a:t>Candidates must be dissuaded from including a favourite poem with little or no connection to the theme in the question. Although there were fewer problems this year, the choice of poems was still one of the most serious issues.’</a:t>
            </a:r>
          </a:p>
          <a:p>
            <a:endParaRPr lang="en-GB" sz="400" i="1" dirty="0"/>
          </a:p>
          <a:p>
            <a:endParaRPr lang="en-GB" sz="400" i="1" dirty="0"/>
          </a:p>
          <a:p>
            <a:endParaRPr lang="en-GB" sz="400" i="1" dirty="0"/>
          </a:p>
          <a:p>
            <a:r>
              <a:rPr lang="en-GB" sz="1900" dirty="0"/>
              <a:t>e.g. Q.1 The presentation of </a:t>
            </a:r>
            <a:r>
              <a:rPr lang="en-GB" sz="1900" u="sng" dirty="0"/>
              <a:t>childhood</a:t>
            </a:r>
            <a:r>
              <a:rPr lang="en-GB" sz="1900" dirty="0"/>
              <a:t>.</a:t>
            </a:r>
          </a:p>
          <a:p>
            <a:r>
              <a:rPr lang="en-GB" sz="1900" dirty="0"/>
              <a:t>Most popular suitable choices: ‘The Schoolboy’, ‘To a Child Dancing in the Wind’</a:t>
            </a:r>
          </a:p>
          <a:p>
            <a:r>
              <a:rPr lang="en-GB" sz="1900" dirty="0"/>
              <a:t>Also suitable: ‘The Picture of Little T.C.’, extract from ‘The Prelude’</a:t>
            </a:r>
          </a:p>
          <a:p>
            <a:r>
              <a:rPr lang="en-GB" sz="1900" dirty="0"/>
              <a:t>Most common </a:t>
            </a:r>
            <a:r>
              <a:rPr lang="en-GB" sz="1900" u="sng" dirty="0"/>
              <a:t>unsuitable choice</a:t>
            </a:r>
            <a:r>
              <a:rPr lang="en-GB" sz="1900" dirty="0"/>
              <a:t>: ‘To Virgins, to Make Much of Time’</a:t>
            </a:r>
          </a:p>
          <a:p>
            <a:endParaRPr lang="en-GB" sz="400" i="1" dirty="0"/>
          </a:p>
          <a:p>
            <a:endParaRPr lang="en-GB" sz="400" i="1" dirty="0"/>
          </a:p>
          <a:p>
            <a:endParaRPr lang="en-GB" sz="400" i="1" dirty="0"/>
          </a:p>
          <a:p>
            <a:endParaRPr lang="en-GB" sz="400" i="1" dirty="0"/>
          </a:p>
          <a:p>
            <a:r>
              <a:rPr lang="en-GB" sz="2000" i="1" dirty="0"/>
              <a:t>‘While some broad connections on different ages were possible, achievement on AO2 and AO4 was adversely affected by this choice. ‘To Virgins’ appeared most often in centres where ‘To a Child Dancing’ did not.’</a:t>
            </a:r>
          </a:p>
        </p:txBody>
      </p:sp>
    </p:spTree>
    <p:extLst>
      <p:ext uri="{BB962C8B-B14F-4D97-AF65-F5344CB8AC3E}">
        <p14:creationId xmlns:p14="http://schemas.microsoft.com/office/powerpoint/2010/main" val="5754865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851E6-1C79-4DBE-B2B8-B15EA3205EF0}"/>
              </a:ext>
            </a:extLst>
          </p:cNvPr>
          <p:cNvSpPr>
            <a:spLocks noGrp="1"/>
          </p:cNvSpPr>
          <p:nvPr>
            <p:ph type="title"/>
          </p:nvPr>
        </p:nvSpPr>
        <p:spPr/>
        <p:txBody>
          <a:bodyPr/>
          <a:lstStyle/>
          <a:p>
            <a:r>
              <a:rPr lang="en-GB" dirty="0"/>
              <a:t>Component 1</a:t>
            </a:r>
          </a:p>
        </p:txBody>
      </p:sp>
      <p:sp>
        <p:nvSpPr>
          <p:cNvPr id="3" name="Text Placeholder 2">
            <a:extLst>
              <a:ext uri="{FF2B5EF4-FFF2-40B4-BE49-F238E27FC236}">
                <a16:creationId xmlns:a16="http://schemas.microsoft.com/office/drawing/2014/main" id="{CBCA9CFF-DEB1-447E-89D2-6E021D940B98}"/>
              </a:ext>
            </a:extLst>
          </p:cNvPr>
          <p:cNvSpPr>
            <a:spLocks noGrp="1"/>
          </p:cNvSpPr>
          <p:nvPr>
            <p:ph type="body" sz="quarter" idx="10"/>
          </p:nvPr>
        </p:nvSpPr>
        <p:spPr>
          <a:xfrm>
            <a:off x="129210" y="1038050"/>
            <a:ext cx="5917712" cy="724436"/>
          </a:xfrm>
        </p:spPr>
        <p:txBody>
          <a:bodyPr/>
          <a:lstStyle/>
          <a:p>
            <a:r>
              <a:rPr lang="en-GB" dirty="0"/>
              <a:t>Organisation and Linking:</a:t>
            </a:r>
          </a:p>
        </p:txBody>
      </p:sp>
      <p:sp>
        <p:nvSpPr>
          <p:cNvPr id="4" name="Text Placeholder 3">
            <a:extLst>
              <a:ext uri="{FF2B5EF4-FFF2-40B4-BE49-F238E27FC236}">
                <a16:creationId xmlns:a16="http://schemas.microsoft.com/office/drawing/2014/main" id="{4E326E75-5855-4360-9083-13F2DBF433F7}"/>
              </a:ext>
            </a:extLst>
          </p:cNvPr>
          <p:cNvSpPr>
            <a:spLocks noGrp="1"/>
          </p:cNvSpPr>
          <p:nvPr>
            <p:ph type="body" sz="quarter" idx="11"/>
          </p:nvPr>
        </p:nvSpPr>
        <p:spPr>
          <a:xfrm>
            <a:off x="119270" y="1653277"/>
            <a:ext cx="8922500" cy="5005940"/>
          </a:xfrm>
        </p:spPr>
        <p:txBody>
          <a:bodyPr>
            <a:normAutofit/>
          </a:bodyPr>
          <a:lstStyle/>
          <a:p>
            <a:r>
              <a:rPr lang="en-GB" i="1" dirty="0"/>
              <a:t>Summary of advice from the Report</a:t>
            </a:r>
            <a:r>
              <a:rPr lang="en-GB" dirty="0"/>
              <a:t>:</a:t>
            </a:r>
          </a:p>
          <a:p>
            <a:endParaRPr lang="en-GB" sz="1100" dirty="0"/>
          </a:p>
          <a:p>
            <a:pPr marL="342900" indent="-342900">
              <a:buFont typeface="Arial" panose="020B0604020202020204" pitchFamily="34" charset="0"/>
              <a:buChar char="•"/>
            </a:pPr>
            <a:r>
              <a:rPr lang="en-GB" sz="2000" dirty="0"/>
              <a:t>Re-read studied poems thoroughly, thinking about the question</a:t>
            </a:r>
          </a:p>
          <a:p>
            <a:pPr marL="342900" indent="-342900">
              <a:buFont typeface="Arial" panose="020B0604020202020204" pitchFamily="34" charset="0"/>
              <a:buChar char="•"/>
            </a:pPr>
            <a:r>
              <a:rPr lang="en-GB" sz="2000" dirty="0"/>
              <a:t>Provide some overview of each text in the introduction, with focus on the topic </a:t>
            </a:r>
          </a:p>
          <a:p>
            <a:pPr marL="342900" indent="-342900">
              <a:buFont typeface="Arial" panose="020B0604020202020204" pitchFamily="34" charset="0"/>
              <a:buChar char="•"/>
            </a:pPr>
            <a:r>
              <a:rPr lang="en-GB" sz="2000" dirty="0"/>
              <a:t>Choose links as an organising strategy</a:t>
            </a:r>
          </a:p>
          <a:p>
            <a:pPr marL="342900" indent="-342900">
              <a:buFont typeface="Arial" panose="020B0604020202020204" pitchFamily="34" charset="0"/>
              <a:buChar char="•"/>
            </a:pPr>
            <a:r>
              <a:rPr lang="en-GB" sz="2000" dirty="0"/>
              <a:t>Links may appear in the introduction or can be left until the body of the essay</a:t>
            </a:r>
          </a:p>
          <a:p>
            <a:pPr marL="342900" indent="-342900">
              <a:buFont typeface="Arial" panose="020B0604020202020204" pitchFamily="34" charset="0"/>
              <a:buChar char="•"/>
            </a:pPr>
            <a:r>
              <a:rPr lang="en-GB" sz="2000" dirty="0"/>
              <a:t>Acceptable to compare two texts at a time, rather than all three</a:t>
            </a:r>
          </a:p>
          <a:p>
            <a:pPr marL="342900" indent="-342900">
              <a:buFont typeface="Arial" panose="020B0604020202020204" pitchFamily="34" charset="0"/>
              <a:buChar char="•"/>
            </a:pPr>
            <a:r>
              <a:rPr lang="en-GB" sz="2000" dirty="0"/>
              <a:t>Avoid sweeping statements across the three texts, which often prove to be inaccurate</a:t>
            </a:r>
          </a:p>
          <a:p>
            <a:pPr marL="342900" indent="-342900">
              <a:buFont typeface="Arial" panose="020B0604020202020204" pitchFamily="34" charset="0"/>
              <a:buChar char="•"/>
            </a:pPr>
            <a:r>
              <a:rPr lang="en-GB" sz="2000" dirty="0"/>
              <a:t>Differences can be as productive as similarities</a:t>
            </a:r>
          </a:p>
          <a:p>
            <a:pPr marL="342900" indent="-342900">
              <a:buFont typeface="Arial" panose="020B0604020202020204" pitchFamily="34" charset="0"/>
              <a:buChar char="•"/>
            </a:pPr>
            <a:r>
              <a:rPr lang="en-GB" sz="2000" dirty="0"/>
              <a:t>Connect the texts in a brief conclusion which does not repeat earlier ideas.</a:t>
            </a:r>
          </a:p>
        </p:txBody>
      </p:sp>
    </p:spTree>
    <p:extLst>
      <p:ext uri="{BB962C8B-B14F-4D97-AF65-F5344CB8AC3E}">
        <p14:creationId xmlns:p14="http://schemas.microsoft.com/office/powerpoint/2010/main" val="40214865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851E6-1C79-4DBE-B2B8-B15EA3205EF0}"/>
              </a:ext>
            </a:extLst>
          </p:cNvPr>
          <p:cNvSpPr>
            <a:spLocks noGrp="1"/>
          </p:cNvSpPr>
          <p:nvPr>
            <p:ph type="title"/>
          </p:nvPr>
        </p:nvSpPr>
        <p:spPr/>
        <p:txBody>
          <a:bodyPr/>
          <a:lstStyle/>
          <a:p>
            <a:r>
              <a:rPr lang="en-GB" dirty="0"/>
              <a:t>Component 1</a:t>
            </a:r>
          </a:p>
        </p:txBody>
      </p:sp>
      <p:sp>
        <p:nvSpPr>
          <p:cNvPr id="3" name="Text Placeholder 2">
            <a:extLst>
              <a:ext uri="{FF2B5EF4-FFF2-40B4-BE49-F238E27FC236}">
                <a16:creationId xmlns:a16="http://schemas.microsoft.com/office/drawing/2014/main" id="{CBCA9CFF-DEB1-447E-89D2-6E021D940B98}"/>
              </a:ext>
            </a:extLst>
          </p:cNvPr>
          <p:cNvSpPr>
            <a:spLocks noGrp="1"/>
          </p:cNvSpPr>
          <p:nvPr>
            <p:ph type="body" sz="quarter" idx="10"/>
          </p:nvPr>
        </p:nvSpPr>
        <p:spPr>
          <a:xfrm>
            <a:off x="129210" y="1038050"/>
            <a:ext cx="5917712" cy="724436"/>
          </a:xfrm>
        </p:spPr>
        <p:txBody>
          <a:bodyPr/>
          <a:lstStyle/>
          <a:p>
            <a:r>
              <a:rPr lang="en-GB" dirty="0"/>
              <a:t>Successful Linking:</a:t>
            </a:r>
          </a:p>
        </p:txBody>
      </p:sp>
      <p:sp>
        <p:nvSpPr>
          <p:cNvPr id="4" name="Text Placeholder 3">
            <a:extLst>
              <a:ext uri="{FF2B5EF4-FFF2-40B4-BE49-F238E27FC236}">
                <a16:creationId xmlns:a16="http://schemas.microsoft.com/office/drawing/2014/main" id="{4E326E75-5855-4360-9083-13F2DBF433F7}"/>
              </a:ext>
            </a:extLst>
          </p:cNvPr>
          <p:cNvSpPr>
            <a:spLocks noGrp="1"/>
          </p:cNvSpPr>
          <p:nvPr>
            <p:ph type="body" sz="quarter" idx="11"/>
          </p:nvPr>
        </p:nvSpPr>
        <p:spPr>
          <a:xfrm>
            <a:off x="119270" y="1653277"/>
            <a:ext cx="8922500" cy="5005940"/>
          </a:xfrm>
        </p:spPr>
        <p:txBody>
          <a:bodyPr>
            <a:normAutofit/>
          </a:bodyPr>
          <a:lstStyle/>
          <a:p>
            <a:r>
              <a:rPr lang="en-GB" dirty="0"/>
              <a:t>The most popular combination this year (2019) was Q.1: ‘Children’s Song’, ‘The Schoolboy’ and ‘To a Child Dancing in the Wind’.</a:t>
            </a:r>
          </a:p>
          <a:p>
            <a:endParaRPr lang="en-GB" dirty="0"/>
          </a:p>
          <a:p>
            <a:r>
              <a:rPr lang="en-GB" dirty="0"/>
              <a:t>Several strong responses used a plan like this:</a:t>
            </a:r>
          </a:p>
          <a:p>
            <a:endParaRPr lang="en-GB" sz="900" dirty="0"/>
          </a:p>
          <a:p>
            <a:pPr marL="1085850" lvl="1" indent="-342900">
              <a:buFont typeface="Arial" panose="020B0604020202020204" pitchFamily="34" charset="0"/>
              <a:buChar char="•"/>
            </a:pPr>
            <a:r>
              <a:rPr lang="en-GB" dirty="0"/>
              <a:t>viewpoints and addressees</a:t>
            </a:r>
          </a:p>
          <a:p>
            <a:pPr marL="1085850" lvl="1" indent="-342900">
              <a:buFont typeface="Arial" panose="020B0604020202020204" pitchFamily="34" charset="0"/>
              <a:buChar char="•"/>
            </a:pPr>
            <a:r>
              <a:rPr lang="en-GB" dirty="0"/>
              <a:t>the attitudes of the speakers</a:t>
            </a:r>
          </a:p>
          <a:p>
            <a:pPr marL="1085850" lvl="1" indent="-342900">
              <a:buFont typeface="Arial" panose="020B0604020202020204" pitchFamily="34" charset="0"/>
              <a:buChar char="•"/>
            </a:pPr>
            <a:r>
              <a:rPr lang="en-GB" dirty="0"/>
              <a:t>the relationship between childhood and the adult world</a:t>
            </a:r>
          </a:p>
          <a:p>
            <a:pPr marL="1085850" lvl="1" indent="-342900">
              <a:buFont typeface="Arial" panose="020B0604020202020204" pitchFamily="34" charset="0"/>
              <a:buChar char="•"/>
            </a:pPr>
            <a:r>
              <a:rPr lang="en-GB" dirty="0"/>
              <a:t>nature imagery</a:t>
            </a:r>
          </a:p>
        </p:txBody>
      </p:sp>
    </p:spTree>
    <p:extLst>
      <p:ext uri="{BB962C8B-B14F-4D97-AF65-F5344CB8AC3E}">
        <p14:creationId xmlns:p14="http://schemas.microsoft.com/office/powerpoint/2010/main" val="2999900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851E6-1C79-4DBE-B2B8-B15EA3205EF0}"/>
              </a:ext>
            </a:extLst>
          </p:cNvPr>
          <p:cNvSpPr>
            <a:spLocks noGrp="1"/>
          </p:cNvSpPr>
          <p:nvPr>
            <p:ph type="title"/>
          </p:nvPr>
        </p:nvSpPr>
        <p:spPr/>
        <p:txBody>
          <a:bodyPr/>
          <a:lstStyle/>
          <a:p>
            <a:r>
              <a:rPr lang="en-GB" dirty="0"/>
              <a:t>Component 1</a:t>
            </a:r>
          </a:p>
        </p:txBody>
      </p:sp>
      <p:sp>
        <p:nvSpPr>
          <p:cNvPr id="3" name="Text Placeholder 2">
            <a:extLst>
              <a:ext uri="{FF2B5EF4-FFF2-40B4-BE49-F238E27FC236}">
                <a16:creationId xmlns:a16="http://schemas.microsoft.com/office/drawing/2014/main" id="{CBCA9CFF-DEB1-447E-89D2-6E021D940B98}"/>
              </a:ext>
            </a:extLst>
          </p:cNvPr>
          <p:cNvSpPr>
            <a:spLocks noGrp="1"/>
          </p:cNvSpPr>
          <p:nvPr>
            <p:ph type="body" sz="quarter" idx="10"/>
          </p:nvPr>
        </p:nvSpPr>
        <p:spPr>
          <a:xfrm>
            <a:off x="129210" y="1038050"/>
            <a:ext cx="8912560" cy="724436"/>
          </a:xfrm>
        </p:spPr>
        <p:txBody>
          <a:bodyPr/>
          <a:lstStyle/>
          <a:p>
            <a:r>
              <a:rPr lang="en-US" dirty="0"/>
              <a:t>Revision suggestions: reviewing the Anthology</a:t>
            </a:r>
            <a:endParaRPr lang="en-GB" dirty="0"/>
          </a:p>
        </p:txBody>
      </p:sp>
      <p:sp>
        <p:nvSpPr>
          <p:cNvPr id="4" name="Text Placeholder 3">
            <a:extLst>
              <a:ext uri="{FF2B5EF4-FFF2-40B4-BE49-F238E27FC236}">
                <a16:creationId xmlns:a16="http://schemas.microsoft.com/office/drawing/2014/main" id="{4E326E75-5855-4360-9083-13F2DBF433F7}"/>
              </a:ext>
            </a:extLst>
          </p:cNvPr>
          <p:cNvSpPr>
            <a:spLocks noGrp="1"/>
          </p:cNvSpPr>
          <p:nvPr>
            <p:ph type="body" sz="quarter" idx="11"/>
          </p:nvPr>
        </p:nvSpPr>
        <p:spPr>
          <a:xfrm>
            <a:off x="119270" y="1653277"/>
            <a:ext cx="8922500" cy="5005940"/>
          </a:xfrm>
        </p:spPr>
        <p:txBody>
          <a:bodyPr vert="horz" lIns="91440" tIns="45720" rIns="91440" bIns="45720" rtlCol="0" anchor="t">
            <a:normAutofit/>
          </a:bodyPr>
          <a:lstStyle/>
          <a:p>
            <a:r>
              <a:rPr lang="en-GB" b="1" dirty="0"/>
              <a:t>ACTIVITY</a:t>
            </a:r>
            <a:r>
              <a:rPr lang="en-GB" dirty="0"/>
              <a:t> </a:t>
            </a:r>
          </a:p>
          <a:p>
            <a:r>
              <a:rPr lang="en-GB" dirty="0"/>
              <a:t>Using the Anthology Contents and the Themes Collection, identify topics which appear in the poems. </a:t>
            </a:r>
          </a:p>
          <a:p>
            <a:endParaRPr lang="en-GB" sz="800" dirty="0"/>
          </a:p>
          <a:p>
            <a:r>
              <a:rPr lang="en-GB" dirty="0"/>
              <a:t>Learners choose two poems on a topic and devise three starting points for links.</a:t>
            </a:r>
          </a:p>
          <a:p>
            <a:endParaRPr lang="en-GB" sz="800" dirty="0"/>
          </a:p>
          <a:p>
            <a:r>
              <a:rPr lang="en-GB" dirty="0">
                <a:latin typeface="Arial"/>
                <a:cs typeface="Arial"/>
              </a:rPr>
              <a:t>Introduce an unprepared text for essay planning practice. Unseen text choices (post-1914):</a:t>
            </a:r>
          </a:p>
          <a:p>
            <a:pPr marL="1085850" lvl="1" indent="-342900">
              <a:buFont typeface="Arial" panose="020B0604020202020204" pitchFamily="34" charset="0"/>
              <a:buChar char="•"/>
            </a:pPr>
            <a:r>
              <a:rPr lang="en-GB" dirty="0"/>
              <a:t>Short poems</a:t>
            </a:r>
          </a:p>
          <a:p>
            <a:pPr marL="1085850" lvl="1" indent="-342900">
              <a:buFont typeface="Arial" panose="020B0604020202020204" pitchFamily="34" charset="0"/>
              <a:buChar char="•"/>
            </a:pPr>
            <a:r>
              <a:rPr lang="en-GB" dirty="0"/>
              <a:t>Prose from any genre e.g.  literature, non-fiction, journalism, biography, discursive or promotional material. . . </a:t>
            </a:r>
          </a:p>
        </p:txBody>
      </p:sp>
    </p:spTree>
    <p:extLst>
      <p:ext uri="{BB962C8B-B14F-4D97-AF65-F5344CB8AC3E}">
        <p14:creationId xmlns:p14="http://schemas.microsoft.com/office/powerpoint/2010/main" val="4172100380"/>
      </p:ext>
    </p:extLst>
  </p:cSld>
  <p:clrMapOvr>
    <a:masterClrMapping/>
  </p:clrMapOvr>
</p:sld>
</file>

<file path=ppt/theme/theme1.xml><?xml version="1.0" encoding="utf-8"?>
<a:theme xmlns:a="http://schemas.openxmlformats.org/drawingml/2006/main" name="Eduq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E8D75E50D38D1449095CDF5BED87B3E" ma:contentTypeVersion="10" ma:contentTypeDescription="Create a new document." ma:contentTypeScope="" ma:versionID="401f551f9abc41c8c06ec40edacefe07">
  <xsd:schema xmlns:xsd="http://www.w3.org/2001/XMLSchema" xmlns:xs="http://www.w3.org/2001/XMLSchema" xmlns:p="http://schemas.microsoft.com/office/2006/metadata/properties" xmlns:ns2="101960c9-2583-49a4-9434-4c0cad7b266a" xmlns:ns3="10ebebe9-ad9c-417c-96aa-6a2f5b72dbd6" targetNamespace="http://schemas.microsoft.com/office/2006/metadata/properties" ma:root="true" ma:fieldsID="52fe2749e27d11d5c284173d135dace0" ns2:_="" ns3:_="">
    <xsd:import namespace="101960c9-2583-49a4-9434-4c0cad7b266a"/>
    <xsd:import namespace="10ebebe9-ad9c-417c-96aa-6a2f5b72dbd6"/>
    <xsd:element name="properties">
      <xsd:complexType>
        <xsd:sequence>
          <xsd:element name="documentManagement">
            <xsd:complexType>
              <xsd:all>
                <xsd:element ref="ns2:MediaServiceMetadata" minOccurs="0"/>
                <xsd:element ref="ns2:MediaServiceFastMetadata" minOccurs="0"/>
                <xsd:element ref="ns2:MediaServiceAutoTags" minOccurs="0"/>
                <xsd:element ref="ns2:QA" minOccurs="0"/>
                <xsd:element ref="ns3:SharedWithUsers" minOccurs="0"/>
                <xsd:element ref="ns3:SharedWithDetails" minOccurs="0"/>
                <xsd:element ref="ns2:MediaServiceOCR" minOccurs="0"/>
                <xsd:element ref="ns2:MediaServiceDateTaken"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1960c9-2583-49a4-9434-4c0cad7b266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QA" ma:index="11" nillable="true" ma:displayName="QA" ma:format="Dropdown" ma:internalName="QA">
      <xsd:simpleType>
        <xsd:restriction base="dms:Text">
          <xsd:maxLength value="255"/>
        </xsd:restriction>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0ebebe9-ad9c-417c-96aa-6a2f5b72dbd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10ebebe9-ad9c-417c-96aa-6a2f5b72dbd6">
      <UserInfo>
        <DisplayName>Howells, Ceri</DisplayName>
        <AccountId>20</AccountId>
        <AccountType/>
      </UserInfo>
    </SharedWithUsers>
    <QA xmlns="101960c9-2583-49a4-9434-4c0cad7b266a" xsi:nil="true"/>
  </documentManagement>
</p:properties>
</file>

<file path=customXml/itemProps1.xml><?xml version="1.0" encoding="utf-8"?>
<ds:datastoreItem xmlns:ds="http://schemas.openxmlformats.org/officeDocument/2006/customXml" ds:itemID="{3D9FB68D-A36F-4F40-9DDD-C7C8C55F1F0F}">
  <ds:schemaRefs>
    <ds:schemaRef ds:uri="http://schemas.microsoft.com/sharepoint/v3/contenttype/forms"/>
  </ds:schemaRefs>
</ds:datastoreItem>
</file>

<file path=customXml/itemProps2.xml><?xml version="1.0" encoding="utf-8"?>
<ds:datastoreItem xmlns:ds="http://schemas.openxmlformats.org/officeDocument/2006/customXml" ds:itemID="{CC8B2160-E38D-44D6-931E-A91E4CCF6D54}"/>
</file>

<file path=customXml/itemProps3.xml><?xml version="1.0" encoding="utf-8"?>
<ds:datastoreItem xmlns:ds="http://schemas.openxmlformats.org/officeDocument/2006/customXml" ds:itemID="{2773DC8F-AB9D-4910-94BF-5076350377AD}">
  <ds:schemaRefs>
    <ds:schemaRef ds:uri="http://schemas.microsoft.com/office/2006/documentManagement/types"/>
    <ds:schemaRef ds:uri="36f98b4f-ba65-4a7d-9a34-48b23de556cb"/>
    <ds:schemaRef ds:uri="http://purl.org/dc/elements/1.1/"/>
    <ds:schemaRef ds:uri="http://schemas.microsoft.com/office/2006/metadata/properties"/>
    <ds:schemaRef ds:uri="http://purl.org/dc/terms/"/>
    <ds:schemaRef ds:uri="http://schemas.openxmlformats.org/package/2006/metadata/core-properties"/>
    <ds:schemaRef ds:uri="http://purl.org/dc/dcmitype/"/>
    <ds:schemaRef ds:uri="http://schemas.microsoft.com/office/infopath/2007/PartnerControls"/>
    <ds:schemaRef ds:uri="1f8176ab-828b-4b08-9471-75b38aa5aee5"/>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Eduqas PowerPoint Template</Template>
  <TotalTime>165</TotalTime>
  <Words>2028</Words>
  <Application>Microsoft Office PowerPoint</Application>
  <PresentationFormat>On-screen Show (4:3)</PresentationFormat>
  <Paragraphs>220</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Calibri</vt:lpstr>
      <vt:lpstr>Eduqas PowerPoint Template</vt:lpstr>
      <vt:lpstr>PowerPoint Presentation</vt:lpstr>
      <vt:lpstr>Component 1</vt:lpstr>
      <vt:lpstr>Key messages from this year’s report</vt:lpstr>
      <vt:lpstr>Component 1</vt:lpstr>
      <vt:lpstr>Component 1</vt:lpstr>
      <vt:lpstr>Component 1</vt:lpstr>
      <vt:lpstr>Component 1</vt:lpstr>
      <vt:lpstr>Component 1</vt:lpstr>
      <vt:lpstr>Component 1</vt:lpstr>
      <vt:lpstr>Component 1</vt:lpstr>
      <vt:lpstr>Component 1</vt:lpstr>
      <vt:lpstr>Component 1</vt:lpstr>
      <vt:lpstr>Component 1</vt:lpstr>
      <vt:lpstr>Component 1</vt:lpstr>
      <vt:lpstr>Component 1</vt:lpstr>
      <vt:lpstr>Component 1</vt:lpstr>
      <vt:lpstr>Component 1</vt:lpstr>
      <vt:lpstr>Component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WJEC</dc:creator>
  <cp:lastModifiedBy>Jones, Rhodri</cp:lastModifiedBy>
  <cp:revision>33</cp:revision>
  <cp:lastPrinted>2014-04-03T15:37:56Z</cp:lastPrinted>
  <dcterms:created xsi:type="dcterms:W3CDTF">2015-10-08T10:06:49Z</dcterms:created>
  <dcterms:modified xsi:type="dcterms:W3CDTF">2019-10-02T15:11:01Z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0x0101005E8D75E50D38D1449095CDF5BED87B3E</vt:lpwstr>
  </property>
  <property fmtid="{D5CDD505-2E9C-101B-9397-08002B2CF9AE}" pid="3" name="Order">
    <vt:r8>25800</vt:r8>
  </property>
  <property fmtid="{D5CDD505-2E9C-101B-9397-08002B2CF9AE}" pid="4" name="xd_Signature">
    <vt:bool>false</vt:bool>
  </property>
  <property fmtid="{D5CDD505-2E9C-101B-9397-08002B2CF9AE}" pid="5" name="xd_ProgID">
    <vt:lpwstr/>
  </property>
  <property fmtid="{D5CDD505-2E9C-101B-9397-08002B2CF9AE}" pid="6" name="TemplateUrl">
    <vt:lpwstr/>
  </property>
  <property fmtid="{D5CDD505-2E9C-101B-9397-08002B2CF9AE}" pid="7" name="ComplianceAssetId">
    <vt:lpwstr/>
  </property>
</Properties>
</file>