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3" r:id="rId5"/>
  </p:sldMasterIdLst>
  <p:notesMasterIdLst>
    <p:notesMasterId r:id="rId40"/>
  </p:notesMasterIdLst>
  <p:handoutMasterIdLst>
    <p:handoutMasterId r:id="rId41"/>
  </p:handoutMasterIdLst>
  <p:sldIdLst>
    <p:sldId id="366" r:id="rId6"/>
    <p:sldId id="354" r:id="rId7"/>
    <p:sldId id="367" r:id="rId8"/>
    <p:sldId id="378" r:id="rId9"/>
    <p:sldId id="438" r:id="rId10"/>
    <p:sldId id="373" r:id="rId11"/>
    <p:sldId id="374" r:id="rId12"/>
    <p:sldId id="408" r:id="rId13"/>
    <p:sldId id="407" r:id="rId14"/>
    <p:sldId id="375" r:id="rId15"/>
    <p:sldId id="376" r:id="rId16"/>
    <p:sldId id="443" r:id="rId17"/>
    <p:sldId id="444" r:id="rId18"/>
    <p:sldId id="417" r:id="rId19"/>
    <p:sldId id="419" r:id="rId20"/>
    <p:sldId id="368" r:id="rId21"/>
    <p:sldId id="369" r:id="rId22"/>
    <p:sldId id="370" r:id="rId23"/>
    <p:sldId id="382" r:id="rId24"/>
    <p:sldId id="383" r:id="rId25"/>
    <p:sldId id="386" r:id="rId26"/>
    <p:sldId id="439" r:id="rId27"/>
    <p:sldId id="381" r:id="rId28"/>
    <p:sldId id="385" r:id="rId29"/>
    <p:sldId id="447" r:id="rId30"/>
    <p:sldId id="446" r:id="rId31"/>
    <p:sldId id="448" r:id="rId32"/>
    <p:sldId id="418" r:id="rId33"/>
    <p:sldId id="421" r:id="rId34"/>
    <p:sldId id="266" r:id="rId35"/>
    <p:sldId id="259" r:id="rId36"/>
    <p:sldId id="298" r:id="rId37"/>
    <p:sldId id="260" r:id="rId38"/>
    <p:sldId id="432" r:id="rId3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A59"/>
    <a:srgbClr val="A5A6A5"/>
    <a:srgbClr val="F7B385"/>
    <a:srgbClr val="DF3C0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7F51E3-A304-479F-BDE5-5D41A59D8717}" v="20" dt="2019-09-25T14:06:52.1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77" autoAdjust="0"/>
  </p:normalViewPr>
  <p:slideViewPr>
    <p:cSldViewPr snapToGrid="0" snapToObjects="1">
      <p:cViewPr varScale="1">
        <p:scale>
          <a:sx n="101" d="100"/>
          <a:sy n="101" d="100"/>
        </p:scale>
        <p:origin x="126" y="2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tt, Nancy" userId="97fa0bef-7ea8-47de-b874-e747452e97a9" providerId="ADAL" clId="{8A4BD59B-DE8B-42C5-9AB6-078888728106}"/>
    <pc:docChg chg="undo custSel addSld delSld modSld">
      <pc:chgData name="Hutt, Nancy" userId="97fa0bef-7ea8-47de-b874-e747452e97a9" providerId="ADAL" clId="{8A4BD59B-DE8B-42C5-9AB6-078888728106}" dt="2019-09-17T14:12:27.649" v="133" actId="20577"/>
      <pc:docMkLst>
        <pc:docMk/>
      </pc:docMkLst>
      <pc:sldChg chg="add del">
        <pc:chgData name="Hutt, Nancy" userId="97fa0bef-7ea8-47de-b874-e747452e97a9" providerId="ADAL" clId="{8A4BD59B-DE8B-42C5-9AB6-078888728106}" dt="2019-09-17T14:10:51.127" v="4" actId="2696"/>
        <pc:sldMkLst>
          <pc:docMk/>
          <pc:sldMk cId="2213104705" sldId="368"/>
        </pc:sldMkLst>
      </pc:sldChg>
      <pc:sldChg chg="add del">
        <pc:chgData name="Hutt, Nancy" userId="97fa0bef-7ea8-47de-b874-e747452e97a9" providerId="ADAL" clId="{8A4BD59B-DE8B-42C5-9AB6-078888728106}" dt="2019-09-17T14:10:53.727" v="6" actId="2696"/>
        <pc:sldMkLst>
          <pc:docMk/>
          <pc:sldMk cId="2551219321" sldId="369"/>
        </pc:sldMkLst>
      </pc:sldChg>
      <pc:sldChg chg="add del">
        <pc:chgData name="Hutt, Nancy" userId="97fa0bef-7ea8-47de-b874-e747452e97a9" providerId="ADAL" clId="{8A4BD59B-DE8B-42C5-9AB6-078888728106}" dt="2019-09-17T14:10:53.002" v="5" actId="2696"/>
        <pc:sldMkLst>
          <pc:docMk/>
          <pc:sldMk cId="2915854549" sldId="370"/>
        </pc:sldMkLst>
      </pc:sldChg>
    </pc:docChg>
  </pc:docChgLst>
  <pc:docChgLst>
    <pc:chgData name="Hutt, Nancy" userId="97fa0bef-7ea8-47de-b874-e747452e97a9" providerId="ADAL" clId="{E62454CE-572A-429E-960F-7FF1196834D8}"/>
    <pc:docChg chg="custSel addSld delSld modSld">
      <pc:chgData name="Hutt, Nancy" userId="97fa0bef-7ea8-47de-b874-e747452e97a9" providerId="ADAL" clId="{E62454CE-572A-429E-960F-7FF1196834D8}" dt="2019-09-20T13:16:13.669" v="2554" actId="20577"/>
      <pc:docMkLst>
        <pc:docMk/>
      </pc:docMkLst>
      <pc:sldChg chg="del">
        <pc:chgData name="Hutt, Nancy" userId="97fa0bef-7ea8-47de-b874-e747452e97a9" providerId="ADAL" clId="{E62454CE-572A-429E-960F-7FF1196834D8}" dt="2019-09-19T14:35:35.298" v="976" actId="2696"/>
        <pc:sldMkLst>
          <pc:docMk/>
          <pc:sldMk cId="1878581509" sldId="259"/>
        </pc:sldMkLst>
      </pc:sldChg>
      <pc:sldChg chg="modSp">
        <pc:chgData name="Hutt, Nancy" userId="97fa0bef-7ea8-47de-b874-e747452e97a9" providerId="ADAL" clId="{E62454CE-572A-429E-960F-7FF1196834D8}" dt="2019-09-19T14:35:18.172" v="972" actId="27636"/>
        <pc:sldMkLst>
          <pc:docMk/>
          <pc:sldMk cId="2267901761" sldId="260"/>
        </pc:sldMkLst>
        <pc:spChg chg="mod">
          <ac:chgData name="Hutt, Nancy" userId="97fa0bef-7ea8-47de-b874-e747452e97a9" providerId="ADAL" clId="{E62454CE-572A-429E-960F-7FF1196834D8}" dt="2019-09-19T14:35:18.172" v="972" actId="27636"/>
          <ac:spMkLst>
            <pc:docMk/>
            <pc:sldMk cId="2267901761" sldId="260"/>
            <ac:spMk id="4" creationId="{00000000-0000-0000-0000-000000000000}"/>
          </ac:spMkLst>
        </pc:spChg>
      </pc:sldChg>
      <pc:sldChg chg="modSp del">
        <pc:chgData name="Hutt, Nancy" userId="97fa0bef-7ea8-47de-b874-e747452e97a9" providerId="ADAL" clId="{E62454CE-572A-429E-960F-7FF1196834D8}" dt="2019-09-19T14:35:35.298" v="974" actId="2696"/>
        <pc:sldMkLst>
          <pc:docMk/>
          <pc:sldMk cId="1630652965" sldId="266"/>
        </pc:sldMkLst>
        <pc:spChg chg="mod">
          <ac:chgData name="Hutt, Nancy" userId="97fa0bef-7ea8-47de-b874-e747452e97a9" providerId="ADAL" clId="{E62454CE-572A-429E-960F-7FF1196834D8}" dt="2019-09-19T14:34:54.480" v="971" actId="27636"/>
          <ac:spMkLst>
            <pc:docMk/>
            <pc:sldMk cId="1630652965" sldId="266"/>
            <ac:spMk id="4" creationId="{4E326E75-5855-4360-9083-13F2DBF433F7}"/>
          </ac:spMkLst>
        </pc:spChg>
      </pc:sldChg>
      <pc:sldChg chg="del">
        <pc:chgData name="Hutt, Nancy" userId="97fa0bef-7ea8-47de-b874-e747452e97a9" providerId="ADAL" clId="{E62454CE-572A-429E-960F-7FF1196834D8}" dt="2019-09-19T14:35:35.298" v="973" actId="2696"/>
        <pc:sldMkLst>
          <pc:docMk/>
          <pc:sldMk cId="991345547" sldId="298"/>
        </pc:sldMkLst>
      </pc:sldChg>
      <pc:sldChg chg="modSp">
        <pc:chgData name="Hutt, Nancy" userId="97fa0bef-7ea8-47de-b874-e747452e97a9" providerId="ADAL" clId="{E62454CE-572A-429E-960F-7FF1196834D8}" dt="2019-09-20T12:47:46.323" v="2411" actId="20577"/>
        <pc:sldMkLst>
          <pc:docMk/>
          <pc:sldMk cId="698847120" sldId="354"/>
        </pc:sldMkLst>
        <pc:spChg chg="mod">
          <ac:chgData name="Hutt, Nancy" userId="97fa0bef-7ea8-47de-b874-e747452e97a9" providerId="ADAL" clId="{E62454CE-572A-429E-960F-7FF1196834D8}" dt="2019-09-20T12:47:46.323" v="2411" actId="20577"/>
          <ac:spMkLst>
            <pc:docMk/>
            <pc:sldMk cId="698847120" sldId="354"/>
            <ac:spMk id="4" creationId="{00000000-0000-0000-0000-000000000000}"/>
          </ac:spMkLst>
        </pc:spChg>
      </pc:sldChg>
      <pc:sldChg chg="del">
        <pc:chgData name="Hutt, Nancy" userId="97fa0bef-7ea8-47de-b874-e747452e97a9" providerId="ADAL" clId="{E62454CE-572A-429E-960F-7FF1196834D8}" dt="2019-09-20T12:50:27.313" v="2412" actId="2696"/>
        <pc:sldMkLst>
          <pc:docMk/>
          <pc:sldMk cId="3081652978" sldId="367"/>
        </pc:sldMkLst>
      </pc:sldChg>
      <pc:sldChg chg="modSp">
        <pc:chgData name="Hutt, Nancy" userId="97fa0bef-7ea8-47de-b874-e747452e97a9" providerId="ADAL" clId="{E62454CE-572A-429E-960F-7FF1196834D8}" dt="2019-09-19T14:14:02.352" v="56" actId="5793"/>
        <pc:sldMkLst>
          <pc:docMk/>
          <pc:sldMk cId="2637714294" sldId="378"/>
        </pc:sldMkLst>
        <pc:spChg chg="mod">
          <ac:chgData name="Hutt, Nancy" userId="97fa0bef-7ea8-47de-b874-e747452e97a9" providerId="ADAL" clId="{E62454CE-572A-429E-960F-7FF1196834D8}" dt="2019-09-19T14:14:02.352" v="56" actId="5793"/>
          <ac:spMkLst>
            <pc:docMk/>
            <pc:sldMk cId="2637714294" sldId="378"/>
            <ac:spMk id="4" creationId="{00000000-0000-0000-0000-000000000000}"/>
          </ac:spMkLst>
        </pc:spChg>
      </pc:sldChg>
      <pc:sldChg chg="modSp">
        <pc:chgData name="Hutt, Nancy" userId="97fa0bef-7ea8-47de-b874-e747452e97a9" providerId="ADAL" clId="{E62454CE-572A-429E-960F-7FF1196834D8}" dt="2019-09-19T14:33:54.963" v="969" actId="20577"/>
        <pc:sldMkLst>
          <pc:docMk/>
          <pc:sldMk cId="198880573" sldId="386"/>
        </pc:sldMkLst>
        <pc:spChg chg="mod">
          <ac:chgData name="Hutt, Nancy" userId="97fa0bef-7ea8-47de-b874-e747452e97a9" providerId="ADAL" clId="{E62454CE-572A-429E-960F-7FF1196834D8}" dt="2019-09-19T14:33:54.963" v="969" actId="20577"/>
          <ac:spMkLst>
            <pc:docMk/>
            <pc:sldMk cId="198880573" sldId="386"/>
            <ac:spMk id="4" creationId="{00000000-0000-0000-0000-000000000000}"/>
          </ac:spMkLst>
        </pc:spChg>
      </pc:sldChg>
      <pc:sldChg chg="modSp">
        <pc:chgData name="Hutt, Nancy" userId="97fa0bef-7ea8-47de-b874-e747452e97a9" providerId="ADAL" clId="{E62454CE-572A-429E-960F-7FF1196834D8}" dt="2019-09-20T13:16:13.669" v="2554" actId="20577"/>
        <pc:sldMkLst>
          <pc:docMk/>
          <pc:sldMk cId="3677879013" sldId="407"/>
        </pc:sldMkLst>
        <pc:spChg chg="mod">
          <ac:chgData name="Hutt, Nancy" userId="97fa0bef-7ea8-47de-b874-e747452e97a9" providerId="ADAL" clId="{E62454CE-572A-429E-960F-7FF1196834D8}" dt="2019-09-20T13:16:13.669" v="2554" actId="20577"/>
          <ac:spMkLst>
            <pc:docMk/>
            <pc:sldMk cId="3677879013" sldId="407"/>
            <ac:spMk id="4" creationId="{00000000-0000-0000-0000-000000000000}"/>
          </ac:spMkLst>
        </pc:spChg>
      </pc:sldChg>
      <pc:sldChg chg="modSp">
        <pc:chgData name="Hutt, Nancy" userId="97fa0bef-7ea8-47de-b874-e747452e97a9" providerId="ADAL" clId="{E62454CE-572A-429E-960F-7FF1196834D8}" dt="2019-09-20T12:41:50.521" v="2401" actId="20577"/>
        <pc:sldMkLst>
          <pc:docMk/>
          <pc:sldMk cId="2419946109" sldId="418"/>
        </pc:sldMkLst>
        <pc:spChg chg="mod">
          <ac:chgData name="Hutt, Nancy" userId="97fa0bef-7ea8-47de-b874-e747452e97a9" providerId="ADAL" clId="{E62454CE-572A-429E-960F-7FF1196834D8}" dt="2019-09-20T12:41:50.521" v="2401" actId="20577"/>
          <ac:spMkLst>
            <pc:docMk/>
            <pc:sldMk cId="2419946109" sldId="418"/>
            <ac:spMk id="4" creationId="{00000000-0000-0000-0000-000000000000}"/>
          </ac:spMkLst>
        </pc:spChg>
      </pc:sldChg>
      <pc:sldChg chg="modSp add">
        <pc:chgData name="Hutt, Nancy" userId="97fa0bef-7ea8-47de-b874-e747452e97a9" providerId="ADAL" clId="{E62454CE-572A-429E-960F-7FF1196834D8}" dt="2019-09-19T14:25:29.027" v="738" actId="14100"/>
        <pc:sldMkLst>
          <pc:docMk/>
          <pc:sldMk cId="2408004175" sldId="438"/>
        </pc:sldMkLst>
        <pc:spChg chg="mod">
          <ac:chgData name="Hutt, Nancy" userId="97fa0bef-7ea8-47de-b874-e747452e97a9" providerId="ADAL" clId="{E62454CE-572A-429E-960F-7FF1196834D8}" dt="2019-09-19T14:25:29.027" v="738" actId="14100"/>
          <ac:spMkLst>
            <pc:docMk/>
            <pc:sldMk cId="2408004175" sldId="438"/>
            <ac:spMk id="4" creationId="{00000000-0000-0000-0000-000000000000}"/>
          </ac:spMkLst>
        </pc:spChg>
      </pc:sldChg>
      <pc:sldChg chg="modSp add">
        <pc:chgData name="Hutt, Nancy" userId="97fa0bef-7ea8-47de-b874-e747452e97a9" providerId="ADAL" clId="{E62454CE-572A-429E-960F-7FF1196834D8}" dt="2019-09-20T11:03:04.073" v="1606" actId="2711"/>
        <pc:sldMkLst>
          <pc:docMk/>
          <pc:sldMk cId="2261290907" sldId="439"/>
        </pc:sldMkLst>
        <pc:spChg chg="mod">
          <ac:chgData name="Hutt, Nancy" userId="97fa0bef-7ea8-47de-b874-e747452e97a9" providerId="ADAL" clId="{E62454CE-572A-429E-960F-7FF1196834D8}" dt="2019-09-20T10:57:54.347" v="1604" actId="1076"/>
          <ac:spMkLst>
            <pc:docMk/>
            <pc:sldMk cId="2261290907" sldId="439"/>
            <ac:spMk id="3" creationId="{00000000-0000-0000-0000-000000000000}"/>
          </ac:spMkLst>
        </pc:spChg>
        <pc:spChg chg="mod">
          <ac:chgData name="Hutt, Nancy" userId="97fa0bef-7ea8-47de-b874-e747452e97a9" providerId="ADAL" clId="{E62454CE-572A-429E-960F-7FF1196834D8}" dt="2019-09-20T11:03:04.073" v="1606" actId="2711"/>
          <ac:spMkLst>
            <pc:docMk/>
            <pc:sldMk cId="2261290907" sldId="439"/>
            <ac:spMk id="4" creationId="{00000000-0000-0000-0000-000000000000}"/>
          </ac:spMkLst>
        </pc:spChg>
      </pc:sldChg>
      <pc:sldMasterChg chg="delSldLayout">
        <pc:chgData name="Hutt, Nancy" userId="97fa0bef-7ea8-47de-b874-e747452e97a9" providerId="ADAL" clId="{E62454CE-572A-429E-960F-7FF1196834D8}" dt="2019-09-19T14:35:35.298" v="977" actId="2696"/>
        <pc:sldMasterMkLst>
          <pc:docMk/>
          <pc:sldMasterMk cId="2459823146" sldId="2147483648"/>
        </pc:sldMasterMkLst>
      </pc:sldMasterChg>
    </pc:docChg>
  </pc:docChgLst>
  <pc:docChgLst>
    <pc:chgData name="Hutt, Nancy" userId="97fa0bef-7ea8-47de-b874-e747452e97a9" providerId="ADAL" clId="{967F51E3-A304-479F-BDE5-5D41A59D8717}"/>
    <pc:docChg chg="undo custSel addSld delSld modSld sldOrd">
      <pc:chgData name="Hutt, Nancy" userId="97fa0bef-7ea8-47de-b874-e747452e97a9" providerId="ADAL" clId="{967F51E3-A304-479F-BDE5-5D41A59D8717}" dt="2019-09-25T14:09:29.920" v="788" actId="20577"/>
      <pc:docMkLst>
        <pc:docMk/>
      </pc:docMkLst>
      <pc:sldChg chg="delSp modSp">
        <pc:chgData name="Hutt, Nancy" userId="97fa0bef-7ea8-47de-b874-e747452e97a9" providerId="ADAL" clId="{967F51E3-A304-479F-BDE5-5D41A59D8717}" dt="2019-09-23T13:33:04.629" v="365" actId="14100"/>
        <pc:sldMkLst>
          <pc:docMk/>
          <pc:sldMk cId="1878581509" sldId="259"/>
        </pc:sldMkLst>
        <pc:spChg chg="del">
          <ac:chgData name="Hutt, Nancy" userId="97fa0bef-7ea8-47de-b874-e747452e97a9" providerId="ADAL" clId="{967F51E3-A304-479F-BDE5-5D41A59D8717}" dt="2019-09-23T13:32:00.510" v="358" actId="478"/>
          <ac:spMkLst>
            <pc:docMk/>
            <pc:sldMk cId="1878581509" sldId="259"/>
            <ac:spMk id="6" creationId="{00000000-0000-0000-0000-000000000000}"/>
          </ac:spMkLst>
        </pc:spChg>
        <pc:picChg chg="mod">
          <ac:chgData name="Hutt, Nancy" userId="97fa0bef-7ea8-47de-b874-e747452e97a9" providerId="ADAL" clId="{967F51E3-A304-479F-BDE5-5D41A59D8717}" dt="2019-09-23T13:33:04.629" v="365" actId="14100"/>
          <ac:picMkLst>
            <pc:docMk/>
            <pc:sldMk cId="1878581509" sldId="259"/>
            <ac:picMk id="2" creationId="{19FF43C9-E5E2-45C7-B56A-45EFC3594839}"/>
          </ac:picMkLst>
        </pc:picChg>
        <pc:picChg chg="mod">
          <ac:chgData name="Hutt, Nancy" userId="97fa0bef-7ea8-47de-b874-e747452e97a9" providerId="ADAL" clId="{967F51E3-A304-479F-BDE5-5D41A59D8717}" dt="2019-09-23T13:32:54.791" v="363" actId="1076"/>
          <ac:picMkLst>
            <pc:docMk/>
            <pc:sldMk cId="1878581509" sldId="259"/>
            <ac:picMk id="3" creationId="{4B6C3FAB-9F47-4E3C-9E8C-23B47C822E1F}"/>
          </ac:picMkLst>
        </pc:picChg>
      </pc:sldChg>
      <pc:sldChg chg="modSp">
        <pc:chgData name="Hutt, Nancy" userId="97fa0bef-7ea8-47de-b874-e747452e97a9" providerId="ADAL" clId="{967F51E3-A304-479F-BDE5-5D41A59D8717}" dt="2019-09-23T13:31:44.985" v="357" actId="255"/>
        <pc:sldMkLst>
          <pc:docMk/>
          <pc:sldMk cId="1630652965" sldId="266"/>
        </pc:sldMkLst>
        <pc:spChg chg="mod">
          <ac:chgData name="Hutt, Nancy" userId="97fa0bef-7ea8-47de-b874-e747452e97a9" providerId="ADAL" clId="{967F51E3-A304-479F-BDE5-5D41A59D8717}" dt="2019-09-23T13:31:04.406" v="352" actId="20577"/>
          <ac:spMkLst>
            <pc:docMk/>
            <pc:sldMk cId="1630652965" sldId="266"/>
            <ac:spMk id="2" creationId="{D66851E6-1C79-4DBE-B2B8-B15EA3205EF0}"/>
          </ac:spMkLst>
        </pc:spChg>
        <pc:spChg chg="mod">
          <ac:chgData name="Hutt, Nancy" userId="97fa0bef-7ea8-47de-b874-e747452e97a9" providerId="ADAL" clId="{967F51E3-A304-479F-BDE5-5D41A59D8717}" dt="2019-09-23T13:31:22.175" v="354" actId="14100"/>
          <ac:spMkLst>
            <pc:docMk/>
            <pc:sldMk cId="1630652965" sldId="266"/>
            <ac:spMk id="3" creationId="{CBCA9CFF-DEB1-447E-89D2-6E021D940B98}"/>
          </ac:spMkLst>
        </pc:spChg>
        <pc:spChg chg="mod">
          <ac:chgData name="Hutt, Nancy" userId="97fa0bef-7ea8-47de-b874-e747452e97a9" providerId="ADAL" clId="{967F51E3-A304-479F-BDE5-5D41A59D8717}" dt="2019-09-23T13:31:44.985" v="357" actId="255"/>
          <ac:spMkLst>
            <pc:docMk/>
            <pc:sldMk cId="1630652965" sldId="266"/>
            <ac:spMk id="4" creationId="{4E326E75-5855-4360-9083-13F2DBF433F7}"/>
          </ac:spMkLst>
        </pc:spChg>
      </pc:sldChg>
      <pc:sldChg chg="modSp">
        <pc:chgData name="Hutt, Nancy" userId="97fa0bef-7ea8-47de-b874-e747452e97a9" providerId="ADAL" clId="{967F51E3-A304-479F-BDE5-5D41A59D8717}" dt="2019-09-23T13:33:25.134" v="366" actId="20577"/>
        <pc:sldMkLst>
          <pc:docMk/>
          <pc:sldMk cId="991345547" sldId="298"/>
        </pc:sldMkLst>
        <pc:spChg chg="mod">
          <ac:chgData name="Hutt, Nancy" userId="97fa0bef-7ea8-47de-b874-e747452e97a9" providerId="ADAL" clId="{967F51E3-A304-479F-BDE5-5D41A59D8717}" dt="2019-09-23T13:33:25.134" v="366" actId="20577"/>
          <ac:spMkLst>
            <pc:docMk/>
            <pc:sldMk cId="991345547" sldId="298"/>
            <ac:spMk id="3" creationId="{8DD62101-3827-4DC4-B839-967777E10A79}"/>
          </ac:spMkLst>
        </pc:spChg>
      </pc:sldChg>
      <pc:sldChg chg="modSp">
        <pc:chgData name="Hutt, Nancy" userId="97fa0bef-7ea8-47de-b874-e747452e97a9" providerId="ADAL" clId="{967F51E3-A304-479F-BDE5-5D41A59D8717}" dt="2019-09-24T12:41:18.493" v="392" actId="20577"/>
        <pc:sldMkLst>
          <pc:docMk/>
          <pc:sldMk cId="698847120" sldId="354"/>
        </pc:sldMkLst>
        <pc:spChg chg="mod">
          <ac:chgData name="Hutt, Nancy" userId="97fa0bef-7ea8-47de-b874-e747452e97a9" providerId="ADAL" clId="{967F51E3-A304-479F-BDE5-5D41A59D8717}" dt="2019-09-24T12:39:53.770" v="368"/>
          <ac:spMkLst>
            <pc:docMk/>
            <pc:sldMk cId="698847120" sldId="354"/>
            <ac:spMk id="3" creationId="{00000000-0000-0000-0000-000000000000}"/>
          </ac:spMkLst>
        </pc:spChg>
        <pc:spChg chg="mod">
          <ac:chgData name="Hutt, Nancy" userId="97fa0bef-7ea8-47de-b874-e747452e97a9" providerId="ADAL" clId="{967F51E3-A304-479F-BDE5-5D41A59D8717}" dt="2019-09-24T12:41:18.493" v="392" actId="20577"/>
          <ac:spMkLst>
            <pc:docMk/>
            <pc:sldMk cId="698847120" sldId="354"/>
            <ac:spMk id="4" creationId="{00000000-0000-0000-0000-000000000000}"/>
          </ac:spMkLst>
        </pc:spChg>
      </pc:sldChg>
      <pc:sldChg chg="modSp">
        <pc:chgData name="Hutt, Nancy" userId="97fa0bef-7ea8-47de-b874-e747452e97a9" providerId="ADAL" clId="{967F51E3-A304-479F-BDE5-5D41A59D8717}" dt="2019-09-25T13:57:28.513" v="690" actId="20577"/>
        <pc:sldMkLst>
          <pc:docMk/>
          <pc:sldMk cId="3081652978" sldId="367"/>
        </pc:sldMkLst>
        <pc:spChg chg="mod">
          <ac:chgData name="Hutt, Nancy" userId="97fa0bef-7ea8-47de-b874-e747452e97a9" providerId="ADAL" clId="{967F51E3-A304-479F-BDE5-5D41A59D8717}" dt="2019-09-24T12:46:49.394" v="403" actId="1076"/>
          <ac:spMkLst>
            <pc:docMk/>
            <pc:sldMk cId="3081652978" sldId="367"/>
            <ac:spMk id="3" creationId="{00000000-0000-0000-0000-000000000000}"/>
          </ac:spMkLst>
        </pc:spChg>
        <pc:spChg chg="mod">
          <ac:chgData name="Hutt, Nancy" userId="97fa0bef-7ea8-47de-b874-e747452e97a9" providerId="ADAL" clId="{967F51E3-A304-479F-BDE5-5D41A59D8717}" dt="2019-09-25T13:57:28.513" v="690" actId="20577"/>
          <ac:spMkLst>
            <pc:docMk/>
            <pc:sldMk cId="3081652978" sldId="367"/>
            <ac:spMk id="4" creationId="{00000000-0000-0000-0000-000000000000}"/>
          </ac:spMkLst>
        </pc:spChg>
        <pc:spChg chg="mod">
          <ac:chgData name="Hutt, Nancy" userId="97fa0bef-7ea8-47de-b874-e747452e97a9" providerId="ADAL" clId="{967F51E3-A304-479F-BDE5-5D41A59D8717}" dt="2019-09-24T12:43:34.940" v="398" actId="255"/>
          <ac:spMkLst>
            <pc:docMk/>
            <pc:sldMk cId="3081652978" sldId="367"/>
            <ac:spMk id="6" creationId="{00000000-0000-0000-0000-000000000000}"/>
          </ac:spMkLst>
        </pc:spChg>
        <pc:picChg chg="mod">
          <ac:chgData name="Hutt, Nancy" userId="97fa0bef-7ea8-47de-b874-e747452e97a9" providerId="ADAL" clId="{967F51E3-A304-479F-BDE5-5D41A59D8717}" dt="2019-09-24T12:46:44.836" v="402" actId="1076"/>
          <ac:picMkLst>
            <pc:docMk/>
            <pc:sldMk cId="3081652978" sldId="367"/>
            <ac:picMk id="2" creationId="{00000000-0000-0000-0000-000000000000}"/>
          </ac:picMkLst>
        </pc:picChg>
      </pc:sldChg>
      <pc:sldChg chg="modSp">
        <pc:chgData name="Hutt, Nancy" userId="97fa0bef-7ea8-47de-b874-e747452e97a9" providerId="ADAL" clId="{967F51E3-A304-479F-BDE5-5D41A59D8717}" dt="2019-09-24T12:49:00.922" v="408" actId="20577"/>
        <pc:sldMkLst>
          <pc:docMk/>
          <pc:sldMk cId="592660253" sldId="373"/>
        </pc:sldMkLst>
        <pc:spChg chg="mod">
          <ac:chgData name="Hutt, Nancy" userId="97fa0bef-7ea8-47de-b874-e747452e97a9" providerId="ADAL" clId="{967F51E3-A304-479F-BDE5-5D41A59D8717}" dt="2019-09-24T12:49:00.922" v="408" actId="20577"/>
          <ac:spMkLst>
            <pc:docMk/>
            <pc:sldMk cId="592660253" sldId="373"/>
            <ac:spMk id="7" creationId="{00000000-0000-0000-0000-000000000000}"/>
          </ac:spMkLst>
        </pc:spChg>
      </pc:sldChg>
      <pc:sldChg chg="modSp">
        <pc:chgData name="Hutt, Nancy" userId="97fa0bef-7ea8-47de-b874-e747452e97a9" providerId="ADAL" clId="{967F51E3-A304-479F-BDE5-5D41A59D8717}" dt="2019-09-24T12:49:32.410" v="409" actId="20577"/>
        <pc:sldMkLst>
          <pc:docMk/>
          <pc:sldMk cId="809741447" sldId="374"/>
        </pc:sldMkLst>
        <pc:spChg chg="mod">
          <ac:chgData name="Hutt, Nancy" userId="97fa0bef-7ea8-47de-b874-e747452e97a9" providerId="ADAL" clId="{967F51E3-A304-479F-BDE5-5D41A59D8717}" dt="2019-09-24T12:49:32.410" v="409" actId="20577"/>
          <ac:spMkLst>
            <pc:docMk/>
            <pc:sldMk cId="809741447" sldId="374"/>
            <ac:spMk id="4" creationId="{00000000-0000-0000-0000-000000000000}"/>
          </ac:spMkLst>
        </pc:spChg>
      </pc:sldChg>
      <pc:sldChg chg="modSp">
        <pc:chgData name="Hutt, Nancy" userId="97fa0bef-7ea8-47de-b874-e747452e97a9" providerId="ADAL" clId="{967F51E3-A304-479F-BDE5-5D41A59D8717}" dt="2019-09-24T12:50:55.115" v="411" actId="20577"/>
        <pc:sldMkLst>
          <pc:docMk/>
          <pc:sldMk cId="1232040513" sldId="375"/>
        </pc:sldMkLst>
        <pc:spChg chg="mod">
          <ac:chgData name="Hutt, Nancy" userId="97fa0bef-7ea8-47de-b874-e747452e97a9" providerId="ADAL" clId="{967F51E3-A304-479F-BDE5-5D41A59D8717}" dt="2019-09-24T12:50:55.115" v="411" actId="20577"/>
          <ac:spMkLst>
            <pc:docMk/>
            <pc:sldMk cId="1232040513" sldId="375"/>
            <ac:spMk id="7" creationId="{00000000-0000-0000-0000-000000000000}"/>
          </ac:spMkLst>
        </pc:spChg>
      </pc:sldChg>
      <pc:sldChg chg="modSp ord">
        <pc:chgData name="Hutt, Nancy" userId="97fa0bef-7ea8-47de-b874-e747452e97a9" providerId="ADAL" clId="{967F51E3-A304-479F-BDE5-5D41A59D8717}" dt="2019-09-24T12:51:33.513" v="429" actId="20577"/>
        <pc:sldMkLst>
          <pc:docMk/>
          <pc:sldMk cId="3528854061" sldId="376"/>
        </pc:sldMkLst>
        <pc:spChg chg="mod">
          <ac:chgData name="Hutt, Nancy" userId="97fa0bef-7ea8-47de-b874-e747452e97a9" providerId="ADAL" clId="{967F51E3-A304-479F-BDE5-5D41A59D8717}" dt="2019-09-24T12:51:33.513" v="429" actId="20577"/>
          <ac:spMkLst>
            <pc:docMk/>
            <pc:sldMk cId="3528854061" sldId="376"/>
            <ac:spMk id="4" creationId="{00000000-0000-0000-0000-000000000000}"/>
          </ac:spMkLst>
        </pc:spChg>
      </pc:sldChg>
      <pc:sldChg chg="modSp">
        <pc:chgData name="Hutt, Nancy" userId="97fa0bef-7ea8-47de-b874-e747452e97a9" providerId="ADAL" clId="{967F51E3-A304-479F-BDE5-5D41A59D8717}" dt="2019-09-24T12:47:54.018" v="407" actId="20577"/>
        <pc:sldMkLst>
          <pc:docMk/>
          <pc:sldMk cId="2637714294" sldId="378"/>
        </pc:sldMkLst>
        <pc:spChg chg="mod">
          <ac:chgData name="Hutt, Nancy" userId="97fa0bef-7ea8-47de-b874-e747452e97a9" providerId="ADAL" clId="{967F51E3-A304-479F-BDE5-5D41A59D8717}" dt="2019-09-24T12:47:54.018" v="407" actId="20577"/>
          <ac:spMkLst>
            <pc:docMk/>
            <pc:sldMk cId="2637714294" sldId="378"/>
            <ac:spMk id="4" creationId="{00000000-0000-0000-0000-000000000000}"/>
          </ac:spMkLst>
        </pc:spChg>
      </pc:sldChg>
      <pc:sldChg chg="modSp">
        <pc:chgData name="Hutt, Nancy" userId="97fa0bef-7ea8-47de-b874-e747452e97a9" providerId="ADAL" clId="{967F51E3-A304-479F-BDE5-5D41A59D8717}" dt="2019-09-24T13:25:13.078" v="660" actId="20577"/>
        <pc:sldMkLst>
          <pc:docMk/>
          <pc:sldMk cId="196359657" sldId="381"/>
        </pc:sldMkLst>
        <pc:spChg chg="mod">
          <ac:chgData name="Hutt, Nancy" userId="97fa0bef-7ea8-47de-b874-e747452e97a9" providerId="ADAL" clId="{967F51E3-A304-479F-BDE5-5D41A59D8717}" dt="2019-09-24T13:25:13.078" v="660" actId="20577"/>
          <ac:spMkLst>
            <pc:docMk/>
            <pc:sldMk cId="196359657" sldId="381"/>
            <ac:spMk id="7" creationId="{00000000-0000-0000-0000-000000000000}"/>
          </ac:spMkLst>
        </pc:spChg>
      </pc:sldChg>
      <pc:sldChg chg="modSp">
        <pc:chgData name="Hutt, Nancy" userId="97fa0bef-7ea8-47de-b874-e747452e97a9" providerId="ADAL" clId="{967F51E3-A304-479F-BDE5-5D41A59D8717}" dt="2019-09-24T13:20:23.799" v="654" actId="20577"/>
        <pc:sldMkLst>
          <pc:docMk/>
          <pc:sldMk cId="2024192557" sldId="382"/>
        </pc:sldMkLst>
        <pc:spChg chg="mod">
          <ac:chgData name="Hutt, Nancy" userId="97fa0bef-7ea8-47de-b874-e747452e97a9" providerId="ADAL" clId="{967F51E3-A304-479F-BDE5-5D41A59D8717}" dt="2019-09-24T13:20:23.799" v="654" actId="20577"/>
          <ac:spMkLst>
            <pc:docMk/>
            <pc:sldMk cId="2024192557" sldId="382"/>
            <ac:spMk id="7" creationId="{00000000-0000-0000-0000-000000000000}"/>
          </ac:spMkLst>
        </pc:spChg>
      </pc:sldChg>
      <pc:sldChg chg="modSp del">
        <pc:chgData name="Hutt, Nancy" userId="97fa0bef-7ea8-47de-b874-e747452e97a9" providerId="ADAL" clId="{967F51E3-A304-479F-BDE5-5D41A59D8717}" dt="2019-09-24T13:25:25.919" v="661" actId="20577"/>
        <pc:sldMkLst>
          <pc:docMk/>
          <pc:sldMk cId="2250273254" sldId="385"/>
        </pc:sldMkLst>
        <pc:spChg chg="mod">
          <ac:chgData name="Hutt, Nancy" userId="97fa0bef-7ea8-47de-b874-e747452e97a9" providerId="ADAL" clId="{967F51E3-A304-479F-BDE5-5D41A59D8717}" dt="2019-09-24T13:25:25.919" v="661" actId="20577"/>
          <ac:spMkLst>
            <pc:docMk/>
            <pc:sldMk cId="2250273254" sldId="385"/>
            <ac:spMk id="4" creationId="{00000000-0000-0000-0000-000000000000}"/>
          </ac:spMkLst>
        </pc:spChg>
      </pc:sldChg>
      <pc:sldChg chg="modSp">
        <pc:chgData name="Hutt, Nancy" userId="97fa0bef-7ea8-47de-b874-e747452e97a9" providerId="ADAL" clId="{967F51E3-A304-479F-BDE5-5D41A59D8717}" dt="2019-09-24T13:24:20.882" v="659" actId="20577"/>
        <pc:sldMkLst>
          <pc:docMk/>
          <pc:sldMk cId="198880573" sldId="386"/>
        </pc:sldMkLst>
        <pc:spChg chg="mod">
          <ac:chgData name="Hutt, Nancy" userId="97fa0bef-7ea8-47de-b874-e747452e97a9" providerId="ADAL" clId="{967F51E3-A304-479F-BDE5-5D41A59D8717}" dt="2019-09-24T13:24:20.882" v="659" actId="20577"/>
          <ac:spMkLst>
            <pc:docMk/>
            <pc:sldMk cId="198880573" sldId="386"/>
            <ac:spMk id="4" creationId="{00000000-0000-0000-0000-000000000000}"/>
          </ac:spMkLst>
        </pc:spChg>
      </pc:sldChg>
      <pc:sldChg chg="modSp">
        <pc:chgData name="Hutt, Nancy" userId="97fa0bef-7ea8-47de-b874-e747452e97a9" providerId="ADAL" clId="{967F51E3-A304-479F-BDE5-5D41A59D8717}" dt="2019-09-25T14:00:51.827" v="704" actId="14100"/>
        <pc:sldMkLst>
          <pc:docMk/>
          <pc:sldMk cId="3677879013" sldId="407"/>
        </pc:sldMkLst>
        <pc:spChg chg="mod">
          <ac:chgData name="Hutt, Nancy" userId="97fa0bef-7ea8-47de-b874-e747452e97a9" providerId="ADAL" clId="{967F51E3-A304-479F-BDE5-5D41A59D8717}" dt="2019-09-25T10:03:24.429" v="677" actId="255"/>
          <ac:spMkLst>
            <pc:docMk/>
            <pc:sldMk cId="3677879013" sldId="407"/>
            <ac:spMk id="3" creationId="{00000000-0000-0000-0000-000000000000}"/>
          </ac:spMkLst>
        </pc:spChg>
        <pc:spChg chg="mod">
          <ac:chgData name="Hutt, Nancy" userId="97fa0bef-7ea8-47de-b874-e747452e97a9" providerId="ADAL" clId="{967F51E3-A304-479F-BDE5-5D41A59D8717}" dt="2019-09-25T14:00:51.827" v="704" actId="14100"/>
          <ac:spMkLst>
            <pc:docMk/>
            <pc:sldMk cId="3677879013" sldId="407"/>
            <ac:spMk id="4" creationId="{00000000-0000-0000-0000-000000000000}"/>
          </ac:spMkLst>
        </pc:spChg>
      </pc:sldChg>
      <pc:sldChg chg="modSp">
        <pc:chgData name="Hutt, Nancy" userId="97fa0bef-7ea8-47de-b874-e747452e97a9" providerId="ADAL" clId="{967F51E3-A304-479F-BDE5-5D41A59D8717}" dt="2019-09-25T10:03:10.324" v="674" actId="20577"/>
        <pc:sldMkLst>
          <pc:docMk/>
          <pc:sldMk cId="3205701943" sldId="408"/>
        </pc:sldMkLst>
        <pc:spChg chg="mod">
          <ac:chgData name="Hutt, Nancy" userId="97fa0bef-7ea8-47de-b874-e747452e97a9" providerId="ADAL" clId="{967F51E3-A304-479F-BDE5-5D41A59D8717}" dt="2019-09-25T10:03:10.324" v="674" actId="20577"/>
          <ac:spMkLst>
            <pc:docMk/>
            <pc:sldMk cId="3205701943" sldId="408"/>
            <ac:spMk id="3" creationId="{00000000-0000-0000-0000-000000000000}"/>
          </ac:spMkLst>
        </pc:spChg>
        <pc:spChg chg="mod">
          <ac:chgData name="Hutt, Nancy" userId="97fa0bef-7ea8-47de-b874-e747452e97a9" providerId="ADAL" clId="{967F51E3-A304-479F-BDE5-5D41A59D8717}" dt="2019-09-24T12:50:29.811" v="410" actId="20577"/>
          <ac:spMkLst>
            <pc:docMk/>
            <pc:sldMk cId="3205701943" sldId="408"/>
            <ac:spMk id="4" creationId="{00000000-0000-0000-0000-000000000000}"/>
          </ac:spMkLst>
        </pc:spChg>
      </pc:sldChg>
      <pc:sldChg chg="modSp">
        <pc:chgData name="Hutt, Nancy" userId="97fa0bef-7ea8-47de-b874-e747452e97a9" providerId="ADAL" clId="{967F51E3-A304-479F-BDE5-5D41A59D8717}" dt="2019-09-24T13:11:05.915" v="650" actId="20577"/>
        <pc:sldMkLst>
          <pc:docMk/>
          <pc:sldMk cId="1537404201" sldId="417"/>
        </pc:sldMkLst>
        <pc:spChg chg="mod">
          <ac:chgData name="Hutt, Nancy" userId="97fa0bef-7ea8-47de-b874-e747452e97a9" providerId="ADAL" clId="{967F51E3-A304-479F-BDE5-5D41A59D8717}" dt="2019-09-24T13:11:05.915" v="650" actId="20577"/>
          <ac:spMkLst>
            <pc:docMk/>
            <pc:sldMk cId="1537404201" sldId="417"/>
            <ac:spMk id="4" creationId="{00000000-0000-0000-0000-000000000000}"/>
          </ac:spMkLst>
        </pc:spChg>
      </pc:sldChg>
      <pc:sldChg chg="modSp">
        <pc:chgData name="Hutt, Nancy" userId="97fa0bef-7ea8-47de-b874-e747452e97a9" providerId="ADAL" clId="{967F51E3-A304-479F-BDE5-5D41A59D8717}" dt="2019-09-24T13:35:00.616" v="670" actId="20577"/>
        <pc:sldMkLst>
          <pc:docMk/>
          <pc:sldMk cId="2419946109" sldId="418"/>
        </pc:sldMkLst>
        <pc:spChg chg="mod">
          <ac:chgData name="Hutt, Nancy" userId="97fa0bef-7ea8-47de-b874-e747452e97a9" providerId="ADAL" clId="{967F51E3-A304-479F-BDE5-5D41A59D8717}" dt="2019-09-24T13:35:00.616" v="670" actId="20577"/>
          <ac:spMkLst>
            <pc:docMk/>
            <pc:sldMk cId="2419946109" sldId="418"/>
            <ac:spMk id="4" creationId="{00000000-0000-0000-0000-000000000000}"/>
          </ac:spMkLst>
        </pc:spChg>
      </pc:sldChg>
      <pc:sldChg chg="modSp">
        <pc:chgData name="Hutt, Nancy" userId="97fa0bef-7ea8-47de-b874-e747452e97a9" providerId="ADAL" clId="{967F51E3-A304-479F-BDE5-5D41A59D8717}" dt="2019-09-25T10:03:35.102" v="679"/>
        <pc:sldMkLst>
          <pc:docMk/>
          <pc:sldMk cId="717918029" sldId="419"/>
        </pc:sldMkLst>
        <pc:spChg chg="mod">
          <ac:chgData name="Hutt, Nancy" userId="97fa0bef-7ea8-47de-b874-e747452e97a9" providerId="ADAL" clId="{967F51E3-A304-479F-BDE5-5D41A59D8717}" dt="2019-09-25T10:03:35.102" v="679"/>
          <ac:spMkLst>
            <pc:docMk/>
            <pc:sldMk cId="717918029" sldId="419"/>
            <ac:spMk id="3" creationId="{00000000-0000-0000-0000-000000000000}"/>
          </ac:spMkLst>
        </pc:spChg>
        <pc:spChg chg="mod">
          <ac:chgData name="Hutt, Nancy" userId="97fa0bef-7ea8-47de-b874-e747452e97a9" providerId="ADAL" clId="{967F51E3-A304-479F-BDE5-5D41A59D8717}" dt="2019-09-23T13:12:05.497" v="155" actId="5793"/>
          <ac:spMkLst>
            <pc:docMk/>
            <pc:sldMk cId="717918029" sldId="419"/>
            <ac:spMk id="4" creationId="{00000000-0000-0000-0000-000000000000}"/>
          </ac:spMkLst>
        </pc:spChg>
      </pc:sldChg>
      <pc:sldChg chg="modSp">
        <pc:chgData name="Hutt, Nancy" userId="97fa0bef-7ea8-47de-b874-e747452e97a9" providerId="ADAL" clId="{967F51E3-A304-479F-BDE5-5D41A59D8717}" dt="2019-09-25T10:03:57.604" v="682"/>
        <pc:sldMkLst>
          <pc:docMk/>
          <pc:sldMk cId="1456069773" sldId="421"/>
        </pc:sldMkLst>
        <pc:spChg chg="mod">
          <ac:chgData name="Hutt, Nancy" userId="97fa0bef-7ea8-47de-b874-e747452e97a9" providerId="ADAL" clId="{967F51E3-A304-479F-BDE5-5D41A59D8717}" dt="2019-09-25T10:03:57.604" v="682"/>
          <ac:spMkLst>
            <pc:docMk/>
            <pc:sldMk cId="1456069773" sldId="421"/>
            <ac:spMk id="3" creationId="{00000000-0000-0000-0000-000000000000}"/>
          </ac:spMkLst>
        </pc:spChg>
        <pc:spChg chg="mod">
          <ac:chgData name="Hutt, Nancy" userId="97fa0bef-7ea8-47de-b874-e747452e97a9" providerId="ADAL" clId="{967F51E3-A304-479F-BDE5-5D41A59D8717}" dt="2019-09-23T13:28:28.951" v="267" actId="5793"/>
          <ac:spMkLst>
            <pc:docMk/>
            <pc:sldMk cId="1456069773" sldId="421"/>
            <ac:spMk id="4" creationId="{00000000-0000-0000-0000-000000000000}"/>
          </ac:spMkLst>
        </pc:spChg>
      </pc:sldChg>
      <pc:sldChg chg="modSp">
        <pc:chgData name="Hutt, Nancy" userId="97fa0bef-7ea8-47de-b874-e747452e97a9" providerId="ADAL" clId="{967F51E3-A304-479F-BDE5-5D41A59D8717}" dt="2019-09-25T13:58:49.441" v="691" actId="20577"/>
        <pc:sldMkLst>
          <pc:docMk/>
          <pc:sldMk cId="2408004175" sldId="438"/>
        </pc:sldMkLst>
        <pc:spChg chg="mod">
          <ac:chgData name="Hutt, Nancy" userId="97fa0bef-7ea8-47de-b874-e747452e97a9" providerId="ADAL" clId="{967F51E3-A304-479F-BDE5-5D41A59D8717}" dt="2019-09-25T13:58:49.441" v="691" actId="20577"/>
          <ac:spMkLst>
            <pc:docMk/>
            <pc:sldMk cId="2408004175" sldId="438"/>
            <ac:spMk id="4" creationId="{00000000-0000-0000-0000-000000000000}"/>
          </ac:spMkLst>
        </pc:spChg>
      </pc:sldChg>
      <pc:sldChg chg="modSp">
        <pc:chgData name="Hutt, Nancy" userId="97fa0bef-7ea8-47de-b874-e747452e97a9" providerId="ADAL" clId="{967F51E3-A304-479F-BDE5-5D41A59D8717}" dt="2019-09-24T13:22:33.576" v="655" actId="14100"/>
        <pc:sldMkLst>
          <pc:docMk/>
          <pc:sldMk cId="2261290907" sldId="439"/>
        </pc:sldMkLst>
        <pc:spChg chg="mod">
          <ac:chgData name="Hutt, Nancy" userId="97fa0bef-7ea8-47de-b874-e747452e97a9" providerId="ADAL" clId="{967F51E3-A304-479F-BDE5-5D41A59D8717}" dt="2019-09-24T13:22:33.576" v="655" actId="14100"/>
          <ac:spMkLst>
            <pc:docMk/>
            <pc:sldMk cId="2261290907" sldId="439"/>
            <ac:spMk id="3" creationId="{00000000-0000-0000-0000-000000000000}"/>
          </ac:spMkLst>
        </pc:spChg>
        <pc:spChg chg="mod">
          <ac:chgData name="Hutt, Nancy" userId="97fa0bef-7ea8-47de-b874-e747452e97a9" providerId="ADAL" clId="{967F51E3-A304-479F-BDE5-5D41A59D8717}" dt="2019-09-23T13:18:38.298" v="171" actId="20577"/>
          <ac:spMkLst>
            <pc:docMk/>
            <pc:sldMk cId="2261290907" sldId="439"/>
            <ac:spMk id="4" creationId="{00000000-0000-0000-0000-000000000000}"/>
          </ac:spMkLst>
        </pc:spChg>
      </pc:sldChg>
      <pc:sldChg chg="modSp">
        <pc:chgData name="Hutt, Nancy" userId="97fa0bef-7ea8-47de-b874-e747452e97a9" providerId="ADAL" clId="{967F51E3-A304-479F-BDE5-5D41A59D8717}" dt="2019-09-24T12:52:55.579" v="431" actId="2711"/>
        <pc:sldMkLst>
          <pc:docMk/>
          <pc:sldMk cId="1899311781" sldId="443"/>
        </pc:sldMkLst>
        <pc:spChg chg="mod">
          <ac:chgData name="Hutt, Nancy" userId="97fa0bef-7ea8-47de-b874-e747452e97a9" providerId="ADAL" clId="{967F51E3-A304-479F-BDE5-5D41A59D8717}" dt="2019-09-24T12:52:55.579" v="431" actId="2711"/>
          <ac:spMkLst>
            <pc:docMk/>
            <pc:sldMk cId="1899311781" sldId="443"/>
            <ac:spMk id="3" creationId="{31F74D65-70C3-44DC-BF7E-193CA9556D44}"/>
          </ac:spMkLst>
        </pc:spChg>
      </pc:sldChg>
      <pc:sldChg chg="modSp">
        <pc:chgData name="Hutt, Nancy" userId="97fa0bef-7ea8-47de-b874-e747452e97a9" providerId="ADAL" clId="{967F51E3-A304-479F-BDE5-5D41A59D8717}" dt="2019-09-25T14:09:29.920" v="788" actId="20577"/>
        <pc:sldMkLst>
          <pc:docMk/>
          <pc:sldMk cId="3501799522" sldId="444"/>
        </pc:sldMkLst>
        <pc:spChg chg="mod">
          <ac:chgData name="Hutt, Nancy" userId="97fa0bef-7ea8-47de-b874-e747452e97a9" providerId="ADAL" clId="{967F51E3-A304-479F-BDE5-5D41A59D8717}" dt="2019-09-25T14:09:29.920" v="788" actId="20577"/>
          <ac:spMkLst>
            <pc:docMk/>
            <pc:sldMk cId="3501799522" sldId="444"/>
            <ac:spMk id="4" creationId="{00000000-0000-0000-0000-000000000000}"/>
          </ac:spMkLst>
        </pc:spChg>
      </pc:sldChg>
      <pc:sldChg chg="modSp">
        <pc:chgData name="Hutt, Nancy" userId="97fa0bef-7ea8-47de-b874-e747452e97a9" providerId="ADAL" clId="{967F51E3-A304-479F-BDE5-5D41A59D8717}" dt="2019-09-24T13:29:47.277" v="663" actId="20577"/>
        <pc:sldMkLst>
          <pc:docMk/>
          <pc:sldMk cId="58962201" sldId="447"/>
        </pc:sldMkLst>
        <pc:spChg chg="mod">
          <ac:chgData name="Hutt, Nancy" userId="97fa0bef-7ea8-47de-b874-e747452e97a9" providerId="ADAL" clId="{967F51E3-A304-479F-BDE5-5D41A59D8717}" dt="2019-09-24T13:29:47.277" v="663" actId="20577"/>
          <ac:spMkLst>
            <pc:docMk/>
            <pc:sldMk cId="58962201" sldId="447"/>
            <ac:spMk id="4" creationId="{00000000-0000-0000-0000-000000000000}"/>
          </ac:spMkLst>
        </pc:spChg>
      </pc:sldChg>
    </pc:docChg>
  </pc:docChgLst>
  <pc:docChgLst>
    <pc:chgData name="Oatley, Matthew" userId="19179626-28b2-4c0f-94a3-c570035e0e86" providerId="ADAL" clId="{AF11AA7B-4C4C-4EC7-8261-0BB9EFC32709}"/>
    <pc:docChg chg="undo modSld">
      <pc:chgData name="Oatley, Matthew" userId="19179626-28b2-4c0f-94a3-c570035e0e86" providerId="ADAL" clId="{AF11AA7B-4C4C-4EC7-8261-0BB9EFC32709}" dt="2019-09-26T13:23:53.768" v="96" actId="1035"/>
      <pc:docMkLst>
        <pc:docMk/>
      </pc:docMkLst>
      <pc:sldChg chg="modSp">
        <pc:chgData name="Oatley, Matthew" userId="19179626-28b2-4c0f-94a3-c570035e0e86" providerId="ADAL" clId="{AF11AA7B-4C4C-4EC7-8261-0BB9EFC32709}" dt="2019-09-26T13:23:01.435" v="55" actId="1035"/>
        <pc:sldMkLst>
          <pc:docMk/>
          <pc:sldMk cId="809741447" sldId="374"/>
        </pc:sldMkLst>
        <pc:spChg chg="mod">
          <ac:chgData name="Oatley, Matthew" userId="19179626-28b2-4c0f-94a3-c570035e0e86" providerId="ADAL" clId="{AF11AA7B-4C4C-4EC7-8261-0BB9EFC32709}" dt="2019-09-26T13:23:01.435" v="55" actId="1035"/>
          <ac:spMkLst>
            <pc:docMk/>
            <pc:sldMk cId="809741447" sldId="374"/>
            <ac:spMk id="3" creationId="{00000000-0000-0000-0000-000000000000}"/>
          </ac:spMkLst>
        </pc:spChg>
        <pc:spChg chg="mod">
          <ac:chgData name="Oatley, Matthew" userId="19179626-28b2-4c0f-94a3-c570035e0e86" providerId="ADAL" clId="{AF11AA7B-4C4C-4EC7-8261-0BB9EFC32709}" dt="2019-09-26T13:22:57.430" v="43" actId="1037"/>
          <ac:spMkLst>
            <pc:docMk/>
            <pc:sldMk cId="809741447" sldId="374"/>
            <ac:spMk id="4" creationId="{00000000-0000-0000-0000-000000000000}"/>
          </ac:spMkLst>
        </pc:spChg>
        <pc:spChg chg="mod">
          <ac:chgData name="Oatley, Matthew" userId="19179626-28b2-4c0f-94a3-c570035e0e86" providerId="ADAL" clId="{AF11AA7B-4C4C-4EC7-8261-0BB9EFC32709}" dt="2019-09-26T13:22:57.430" v="43" actId="1037"/>
          <ac:spMkLst>
            <pc:docMk/>
            <pc:sldMk cId="809741447" sldId="374"/>
            <ac:spMk id="7" creationId="{00000000-0000-0000-0000-000000000000}"/>
          </ac:spMkLst>
        </pc:spChg>
        <pc:spChg chg="mod">
          <ac:chgData name="Oatley, Matthew" userId="19179626-28b2-4c0f-94a3-c570035e0e86" providerId="ADAL" clId="{AF11AA7B-4C4C-4EC7-8261-0BB9EFC32709}" dt="2019-09-26T13:22:57.430" v="43" actId="1037"/>
          <ac:spMkLst>
            <pc:docMk/>
            <pc:sldMk cId="809741447" sldId="374"/>
            <ac:spMk id="10" creationId="{00000000-0000-0000-0000-000000000000}"/>
          </ac:spMkLst>
        </pc:spChg>
        <pc:spChg chg="mod">
          <ac:chgData name="Oatley, Matthew" userId="19179626-28b2-4c0f-94a3-c570035e0e86" providerId="ADAL" clId="{AF11AA7B-4C4C-4EC7-8261-0BB9EFC32709}" dt="2019-09-26T13:22:57.430" v="43" actId="1037"/>
          <ac:spMkLst>
            <pc:docMk/>
            <pc:sldMk cId="809741447" sldId="374"/>
            <ac:spMk id="16" creationId="{00000000-0000-0000-0000-000000000000}"/>
          </ac:spMkLst>
        </pc:spChg>
        <pc:cxnChg chg="mod">
          <ac:chgData name="Oatley, Matthew" userId="19179626-28b2-4c0f-94a3-c570035e0e86" providerId="ADAL" clId="{AF11AA7B-4C4C-4EC7-8261-0BB9EFC32709}" dt="2019-09-26T13:22:57.430" v="43" actId="1037"/>
          <ac:cxnSpMkLst>
            <pc:docMk/>
            <pc:sldMk cId="809741447" sldId="374"/>
            <ac:cxnSpMk id="9" creationId="{00000000-0000-0000-0000-000000000000}"/>
          </ac:cxnSpMkLst>
        </pc:cxnChg>
        <pc:cxnChg chg="mod">
          <ac:chgData name="Oatley, Matthew" userId="19179626-28b2-4c0f-94a3-c570035e0e86" providerId="ADAL" clId="{AF11AA7B-4C4C-4EC7-8261-0BB9EFC32709}" dt="2019-09-26T13:22:57.430" v="43" actId="1037"/>
          <ac:cxnSpMkLst>
            <pc:docMk/>
            <pc:sldMk cId="809741447" sldId="374"/>
            <ac:cxnSpMk id="15" creationId="{00000000-0000-0000-0000-000000000000}"/>
          </ac:cxnSpMkLst>
        </pc:cxnChg>
        <pc:cxnChg chg="mod">
          <ac:chgData name="Oatley, Matthew" userId="19179626-28b2-4c0f-94a3-c570035e0e86" providerId="ADAL" clId="{AF11AA7B-4C4C-4EC7-8261-0BB9EFC32709}" dt="2019-09-26T13:22:57.430" v="43" actId="1037"/>
          <ac:cxnSpMkLst>
            <pc:docMk/>
            <pc:sldMk cId="809741447" sldId="374"/>
            <ac:cxnSpMk id="18" creationId="{00000000-0000-0000-0000-000000000000}"/>
          </ac:cxnSpMkLst>
        </pc:cxnChg>
        <pc:cxnChg chg="mod">
          <ac:chgData name="Oatley, Matthew" userId="19179626-28b2-4c0f-94a3-c570035e0e86" providerId="ADAL" clId="{AF11AA7B-4C4C-4EC7-8261-0BB9EFC32709}" dt="2019-09-26T13:22:57.430" v="43" actId="1037"/>
          <ac:cxnSpMkLst>
            <pc:docMk/>
            <pc:sldMk cId="809741447" sldId="374"/>
            <ac:cxnSpMk id="21" creationId="{00000000-0000-0000-0000-000000000000}"/>
          </ac:cxnSpMkLst>
        </pc:cxnChg>
      </pc:sldChg>
      <pc:sldChg chg="modSp">
        <pc:chgData name="Oatley, Matthew" userId="19179626-28b2-4c0f-94a3-c570035e0e86" providerId="ADAL" clId="{AF11AA7B-4C4C-4EC7-8261-0BB9EFC32709}" dt="2019-09-26T13:23:53.768" v="96" actId="1035"/>
        <pc:sldMkLst>
          <pc:docMk/>
          <pc:sldMk cId="3205701943" sldId="408"/>
        </pc:sldMkLst>
        <pc:spChg chg="mod">
          <ac:chgData name="Oatley, Matthew" userId="19179626-28b2-4c0f-94a3-c570035e0e86" providerId="ADAL" clId="{AF11AA7B-4C4C-4EC7-8261-0BB9EFC32709}" dt="2019-09-26T13:23:49.588" v="84" actId="1035"/>
          <ac:spMkLst>
            <pc:docMk/>
            <pc:sldMk cId="3205701943" sldId="408"/>
            <ac:spMk id="3" creationId="{00000000-0000-0000-0000-000000000000}"/>
          </ac:spMkLst>
        </pc:spChg>
        <pc:spChg chg="mod">
          <ac:chgData name="Oatley, Matthew" userId="19179626-28b2-4c0f-94a3-c570035e0e86" providerId="ADAL" clId="{AF11AA7B-4C4C-4EC7-8261-0BB9EFC32709}" dt="2019-09-26T13:23:53.768" v="96" actId="1035"/>
          <ac:spMkLst>
            <pc:docMk/>
            <pc:sldMk cId="3205701943" sldId="408"/>
            <ac:spMk id="4"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970938" y="1"/>
            <a:ext cx="3037840" cy="464820"/>
          </a:xfrm>
          <a:prstGeom prst="rect">
            <a:avLst/>
          </a:prstGeom>
        </p:spPr>
        <p:txBody>
          <a:bodyPr vert="horz" lIns="91440" tIns="45720" rIns="91440" bIns="45720" rtlCol="0"/>
          <a:lstStyle>
            <a:lvl1pPr algn="r">
              <a:defRPr sz="1200"/>
            </a:lvl1pPr>
          </a:lstStyle>
          <a:p>
            <a:fld id="{D0E3C8AA-2B2A-4337-B6E1-ACF4E6020354}" type="datetimeFigureOut">
              <a:rPr lang="en-GB" smtClean="0"/>
              <a:t>26/09/2019</a:t>
            </a:fld>
            <a:endParaRPr lang="en-GB"/>
          </a:p>
        </p:txBody>
      </p:sp>
      <p:sp>
        <p:nvSpPr>
          <p:cNvPr id="4" name="Footer Placeholder 3"/>
          <p:cNvSpPr>
            <a:spLocks noGrp="1"/>
          </p:cNvSpPr>
          <p:nvPr>
            <p:ph type="ftr" sz="quarter" idx="2"/>
          </p:nvPr>
        </p:nvSpPr>
        <p:spPr>
          <a:xfrm>
            <a:off x="0" y="8829967"/>
            <a:ext cx="3037840" cy="46482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1440" tIns="45720" rIns="91440" bIns="45720" rtlCol="0" anchor="b"/>
          <a:lstStyle>
            <a:lvl1pPr algn="r">
              <a:defRPr sz="1200"/>
            </a:lvl1pPr>
          </a:lstStyle>
          <a:p>
            <a:fld id="{343280DE-3B87-478B-9458-16EA64D64B63}" type="slidenum">
              <a:rPr lang="en-GB" smtClean="0"/>
              <a:t>‹#›</a:t>
            </a:fld>
            <a:endParaRPr lang="en-GB"/>
          </a:p>
        </p:txBody>
      </p:sp>
    </p:spTree>
    <p:extLst>
      <p:ext uri="{BB962C8B-B14F-4D97-AF65-F5344CB8AC3E}">
        <p14:creationId xmlns:p14="http://schemas.microsoft.com/office/powerpoint/2010/main" val="415432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4820"/>
          </a:xfrm>
          <a:prstGeom prst="rect">
            <a:avLst/>
          </a:prstGeom>
        </p:spPr>
        <p:txBody>
          <a:bodyPr vert="horz" lIns="91440" tIns="45720" rIns="91440" bIns="45720" rtlCol="0"/>
          <a:lstStyle>
            <a:lvl1pPr algn="r">
              <a:defRPr sz="1200"/>
            </a:lvl1pPr>
          </a:lstStyle>
          <a:p>
            <a:fld id="{37C0968A-7EF6-4DE1-978D-22D49D18B8A6}" type="datetimeFigureOut">
              <a:rPr lang="en-GB" smtClean="0"/>
              <a:t>26/09/2019</a:t>
            </a:fld>
            <a:endParaRPr lang="en-GB"/>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C56CBB84-E678-4AB9-AD18-737FAF45A9A7}" type="slidenum">
              <a:rPr lang="en-GB" smtClean="0"/>
              <a:t>‹#›</a:t>
            </a:fld>
            <a:endParaRPr lang="en-GB"/>
          </a:p>
        </p:txBody>
      </p:sp>
    </p:spTree>
    <p:extLst>
      <p:ext uri="{BB962C8B-B14F-4D97-AF65-F5344CB8AC3E}">
        <p14:creationId xmlns:p14="http://schemas.microsoft.com/office/powerpoint/2010/main" val="3355924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hyperlink" Target="http://oer.wjec.co.uk/" TargetMode="External"/><Relationship Id="rId2" Type="http://schemas.openxmlformats.org/officeDocument/2006/relationships/hyperlink" Target="http://resources.wjec.co.uk/" TargetMode="External"/><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C936C20C-B4BE-564F-9344-0F648460F265}" type="datetimeFigureOut">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3649499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C936C20C-B4BE-564F-9344-0F648460F265}" type="datetimeFigureOut">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126467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C936C20C-B4BE-564F-9344-0F648460F265}" type="datetimeFigureOut">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38748313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with log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a:solidFill>
                  <a:schemeClr val="bg1"/>
                </a:solidFill>
              </a:defRPr>
            </a:lvl1pPr>
          </a:lstStyle>
          <a:p>
            <a:r>
              <a:rPr lang="en-US" dirty="0"/>
              <a:t>Arial font size 32</a:t>
            </a:r>
            <a:endParaRPr lang="en-GB" dirty="0"/>
          </a:p>
        </p:txBody>
      </p:sp>
      <p:sp>
        <p:nvSpPr>
          <p:cNvPr id="3" name="Rectangle 2"/>
          <p:cNvSpPr/>
          <p:nvPr userDrawn="1"/>
        </p:nvSpPr>
        <p:spPr>
          <a:xfrm>
            <a:off x="0" y="0"/>
            <a:ext cx="9144000" cy="6858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30603" y="6355649"/>
            <a:ext cx="575892" cy="297103"/>
          </a:xfrm>
          <a:prstGeom prst="rect">
            <a:avLst/>
          </a:prstGeom>
        </p:spPr>
      </p:pic>
      <p:sp>
        <p:nvSpPr>
          <p:cNvPr id="6" name="Text Placeholder 5"/>
          <p:cNvSpPr>
            <a:spLocks noGrp="1"/>
          </p:cNvSpPr>
          <p:nvPr>
            <p:ph type="body" sz="quarter" idx="10" hasCustomPrompt="1"/>
          </p:nvPr>
        </p:nvSpPr>
        <p:spPr>
          <a:xfrm>
            <a:off x="866775" y="641350"/>
            <a:ext cx="7185025" cy="1139825"/>
          </a:xfrm>
        </p:spPr>
        <p:txBody>
          <a:bodyPr/>
          <a:lstStyle>
            <a:lvl1pPr>
              <a:defRPr baseline="0"/>
            </a:lvl1pPr>
          </a:lstStyle>
          <a:p>
            <a:pPr lvl="0"/>
            <a:r>
              <a:rPr lang="en-US" dirty="0"/>
              <a:t>Use this for slide with full graphics</a:t>
            </a:r>
          </a:p>
        </p:txBody>
      </p:sp>
    </p:spTree>
    <p:extLst>
      <p:ext uri="{BB962C8B-B14F-4D97-AF65-F5344CB8AC3E}">
        <p14:creationId xmlns:p14="http://schemas.microsoft.com/office/powerpoint/2010/main" val="3398484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ir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6" name="Text Placeholder 5"/>
          <p:cNvSpPr>
            <a:spLocks noGrp="1"/>
          </p:cNvSpPr>
          <p:nvPr>
            <p:ph type="body" sz="quarter" idx="10" hasCustomPrompt="1"/>
          </p:nvPr>
        </p:nvSpPr>
        <p:spPr>
          <a:xfrm>
            <a:off x="225404" y="795467"/>
            <a:ext cx="8669214" cy="808038"/>
          </a:xfrm>
        </p:spPr>
        <p:txBody>
          <a:bodyPr>
            <a:noAutofit/>
          </a:bodyPr>
          <a:lstStyle>
            <a:lvl1pPr>
              <a:defRPr sz="4400" b="1" baseline="0">
                <a:solidFill>
                  <a:schemeClr val="bg1"/>
                </a:solidFill>
              </a:defRPr>
            </a:lvl1pPr>
            <a:lvl2pPr>
              <a:defRPr sz="4400"/>
            </a:lvl2pPr>
            <a:lvl3pPr>
              <a:defRPr sz="4400"/>
            </a:lvl3pPr>
            <a:lvl4pPr>
              <a:defRPr sz="4400"/>
            </a:lvl4pPr>
            <a:lvl5pPr>
              <a:defRPr sz="4400"/>
            </a:lvl5pPr>
          </a:lstStyle>
          <a:p>
            <a:pPr lvl="0"/>
            <a:r>
              <a:rPr lang="en-GB" dirty="0"/>
              <a:t>Level, Subject</a:t>
            </a:r>
          </a:p>
        </p:txBody>
      </p:sp>
      <p:sp>
        <p:nvSpPr>
          <p:cNvPr id="7" name="Text Placeholder 5"/>
          <p:cNvSpPr>
            <a:spLocks noGrp="1"/>
          </p:cNvSpPr>
          <p:nvPr>
            <p:ph type="body" sz="quarter" idx="11" hasCustomPrompt="1"/>
          </p:nvPr>
        </p:nvSpPr>
        <p:spPr>
          <a:xfrm>
            <a:off x="211548" y="4296741"/>
            <a:ext cx="2792906" cy="1011529"/>
          </a:xfrm>
        </p:spPr>
        <p:txBody>
          <a:bodyPr>
            <a:noAutofit/>
          </a:bodyPr>
          <a:lstStyle>
            <a:lvl1pPr>
              <a:defRPr sz="2800" baseline="0">
                <a:solidFill>
                  <a:schemeClr val="bg1"/>
                </a:solidFill>
              </a:defRPr>
            </a:lvl1pPr>
            <a:lvl2pPr>
              <a:defRPr sz="4400"/>
            </a:lvl2pPr>
            <a:lvl3pPr>
              <a:defRPr sz="4400"/>
            </a:lvl3pPr>
            <a:lvl4pPr>
              <a:defRPr sz="4400"/>
            </a:lvl4pPr>
            <a:lvl5pPr>
              <a:defRPr sz="4400"/>
            </a:lvl5pPr>
          </a:lstStyle>
          <a:p>
            <a:pPr lvl="0"/>
            <a:r>
              <a:rPr lang="en-GB" dirty="0"/>
              <a:t>Presenter name and remit</a:t>
            </a:r>
          </a:p>
        </p:txBody>
      </p:sp>
      <p:sp>
        <p:nvSpPr>
          <p:cNvPr id="9" name="Text Placeholder 5"/>
          <p:cNvSpPr>
            <a:spLocks noGrp="1"/>
          </p:cNvSpPr>
          <p:nvPr>
            <p:ph type="body" sz="quarter" idx="12" hasCustomPrompt="1"/>
          </p:nvPr>
        </p:nvSpPr>
        <p:spPr>
          <a:xfrm>
            <a:off x="284778" y="174845"/>
            <a:ext cx="2719676" cy="395171"/>
          </a:xfrm>
          <a:solidFill>
            <a:schemeClr val="bg1"/>
          </a:solidFill>
        </p:spPr>
        <p:txBody>
          <a:bodyPr>
            <a:noAutofit/>
          </a:bodyPr>
          <a:lstStyle>
            <a:lvl1pPr>
              <a:defRPr sz="1800" baseline="0">
                <a:solidFill>
                  <a:schemeClr val="tx1"/>
                </a:solidFill>
              </a:defRPr>
            </a:lvl1pPr>
            <a:lvl2pPr>
              <a:defRPr sz="4400"/>
            </a:lvl2pPr>
            <a:lvl3pPr>
              <a:defRPr sz="4400"/>
            </a:lvl3pPr>
            <a:lvl4pPr>
              <a:defRPr sz="4400"/>
            </a:lvl4pPr>
            <a:lvl5pPr>
              <a:defRPr sz="4400"/>
            </a:lvl5pPr>
          </a:lstStyle>
          <a:p>
            <a:pPr lvl="0"/>
            <a:r>
              <a:rPr lang="en-GB" dirty="0"/>
              <a:t>Academic period</a:t>
            </a:r>
          </a:p>
        </p:txBody>
      </p:sp>
    </p:spTree>
    <p:extLst>
      <p:ext uri="{BB962C8B-B14F-4D97-AF65-F5344CB8AC3E}">
        <p14:creationId xmlns:p14="http://schemas.microsoft.com/office/powerpoint/2010/main" val="21696076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a:defRPr sz="2800"/>
            </a:lvl4pPr>
            <a:lvl5pPr>
              <a:defRPr sz="2800"/>
            </a:lvl5pPr>
          </a:lstStyle>
          <a:p>
            <a:pPr lvl="0"/>
            <a:r>
              <a:rPr lang="en-US" dirty="0"/>
              <a:t>Arial font size 28</a:t>
            </a:r>
          </a:p>
        </p:txBody>
      </p:sp>
      <p:sp>
        <p:nvSpPr>
          <p:cNvPr id="11" name="Text Placeholder 10"/>
          <p:cNvSpPr>
            <a:spLocks noGrp="1"/>
          </p:cNvSpPr>
          <p:nvPr>
            <p:ph type="body" sz="quarter" idx="11" hasCustomPrompt="1"/>
          </p:nvPr>
        </p:nvSpPr>
        <p:spPr>
          <a:xfrm>
            <a:off x="284163" y="2398713"/>
            <a:ext cx="8634206" cy="4227718"/>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819918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amp;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marL="1371600" indent="0">
              <a:buNone/>
              <a:defRPr sz="2800"/>
            </a:lvl4pPr>
            <a:lvl5pPr>
              <a:defRPr sz="2800"/>
            </a:lvl5pPr>
          </a:lstStyle>
          <a:p>
            <a:pPr lvl="0"/>
            <a:r>
              <a:rPr lang="en-US" dirty="0"/>
              <a:t>Click to edit subtitle</a:t>
            </a:r>
          </a:p>
        </p:txBody>
      </p:sp>
      <p:sp>
        <p:nvSpPr>
          <p:cNvPr id="4" name="Picture Placeholder 3"/>
          <p:cNvSpPr>
            <a:spLocks noGrp="1"/>
          </p:cNvSpPr>
          <p:nvPr>
            <p:ph type="pic" sz="quarter" idx="11"/>
          </p:nvPr>
        </p:nvSpPr>
        <p:spPr>
          <a:xfrm>
            <a:off x="5058886" y="2826781"/>
            <a:ext cx="3811691" cy="3609645"/>
          </a:xfrm>
        </p:spPr>
        <p:txBody>
          <a:bodyPr/>
          <a:lstStyle/>
          <a:p>
            <a:endParaRPr lang="en-GB"/>
          </a:p>
        </p:txBody>
      </p:sp>
      <p:sp>
        <p:nvSpPr>
          <p:cNvPr id="6" name="Text Placeholder 5"/>
          <p:cNvSpPr>
            <a:spLocks noGrp="1"/>
          </p:cNvSpPr>
          <p:nvPr>
            <p:ph type="body" sz="quarter" idx="12" hasCustomPrompt="1"/>
          </p:nvPr>
        </p:nvSpPr>
        <p:spPr>
          <a:xfrm>
            <a:off x="284305" y="2827338"/>
            <a:ext cx="4632184" cy="3608387"/>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font (min) size 24</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7150261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Tree>
    <p:extLst>
      <p:ext uri="{BB962C8B-B14F-4D97-AF65-F5344CB8AC3E}">
        <p14:creationId xmlns:p14="http://schemas.microsoft.com/office/powerpoint/2010/main" val="36715257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with log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a:solidFill>
                  <a:schemeClr val="bg1"/>
                </a:solidFill>
              </a:defRPr>
            </a:lvl1pPr>
          </a:lstStyle>
          <a:p>
            <a:r>
              <a:rPr lang="en-US" dirty="0"/>
              <a:t>Arial font size 32</a:t>
            </a:r>
            <a:endParaRPr lang="en-GB" dirty="0"/>
          </a:p>
        </p:txBody>
      </p:sp>
      <p:sp>
        <p:nvSpPr>
          <p:cNvPr id="3" name="Rectangle 2"/>
          <p:cNvSpPr/>
          <p:nvPr userDrawn="1"/>
        </p:nvSpPr>
        <p:spPr>
          <a:xfrm>
            <a:off x="0" y="0"/>
            <a:ext cx="9144000" cy="6858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30603" y="6355649"/>
            <a:ext cx="575892" cy="297103"/>
          </a:xfrm>
          <a:prstGeom prst="rect">
            <a:avLst/>
          </a:prstGeom>
        </p:spPr>
      </p:pic>
      <p:sp>
        <p:nvSpPr>
          <p:cNvPr id="6" name="Text Placeholder 5"/>
          <p:cNvSpPr>
            <a:spLocks noGrp="1"/>
          </p:cNvSpPr>
          <p:nvPr>
            <p:ph type="body" sz="quarter" idx="10" hasCustomPrompt="1"/>
          </p:nvPr>
        </p:nvSpPr>
        <p:spPr>
          <a:xfrm>
            <a:off x="866775" y="641350"/>
            <a:ext cx="7185025" cy="1139825"/>
          </a:xfrm>
        </p:spPr>
        <p:txBody>
          <a:bodyPr/>
          <a:lstStyle>
            <a:lvl1pPr>
              <a:defRPr baseline="0"/>
            </a:lvl1pPr>
          </a:lstStyle>
          <a:p>
            <a:pPr lvl="0"/>
            <a:r>
              <a:rPr lang="en-US" dirty="0"/>
              <a:t>Use this for slide with full graphics</a:t>
            </a:r>
          </a:p>
        </p:txBody>
      </p:sp>
    </p:spTree>
    <p:extLst>
      <p:ext uri="{BB962C8B-B14F-4D97-AF65-F5344CB8AC3E}">
        <p14:creationId xmlns:p14="http://schemas.microsoft.com/office/powerpoint/2010/main" val="8070527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b="1"/>
            </a:lvl2pPr>
            <a:lvl3pPr>
              <a:defRPr sz="2800" b="1"/>
            </a:lvl3pPr>
            <a:lvl4pPr>
              <a:defRPr sz="2800" b="1"/>
            </a:lvl4pPr>
            <a:lvl5pPr>
              <a:defRPr sz="2800" b="1"/>
            </a:lvl5pPr>
          </a:lstStyle>
          <a:p>
            <a:pPr lvl="0"/>
            <a:r>
              <a:rPr lang="en-US" dirty="0"/>
              <a:t>Arial font size 28</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able Placeholder 4"/>
          <p:cNvSpPr>
            <a:spLocks noGrp="1"/>
          </p:cNvSpPr>
          <p:nvPr>
            <p:ph type="tbl" sz="quarter" idx="11"/>
          </p:nvPr>
        </p:nvSpPr>
        <p:spPr>
          <a:xfrm>
            <a:off x="284163" y="2255838"/>
            <a:ext cx="8586787" cy="4251325"/>
          </a:xfrm>
        </p:spPr>
        <p:txBody>
          <a:bodyPr/>
          <a:lstStyle/>
          <a:p>
            <a:endParaRPr lang="en-GB"/>
          </a:p>
        </p:txBody>
      </p:sp>
    </p:spTree>
    <p:extLst>
      <p:ext uri="{BB962C8B-B14F-4D97-AF65-F5344CB8AC3E}">
        <p14:creationId xmlns:p14="http://schemas.microsoft.com/office/powerpoint/2010/main" val="27513458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esources page">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284304" y="1116247"/>
            <a:ext cx="8539061" cy="724436"/>
          </a:xfrm>
        </p:spPr>
        <p:txBody>
          <a:bodyPr>
            <a:noAutofit/>
          </a:bodyPr>
          <a:lstStyle>
            <a:lvl1pPr>
              <a:defRPr sz="2800"/>
            </a:lvl1pPr>
            <a:lvl2pPr>
              <a:defRPr sz="2800"/>
            </a:lvl2pPr>
            <a:lvl3pPr>
              <a:defRPr sz="2800"/>
            </a:lvl3pPr>
            <a:lvl4pPr marL="1371600" indent="0">
              <a:buNone/>
              <a:defRPr sz="2800"/>
            </a:lvl4pPr>
            <a:lvl5pPr>
              <a:defRPr sz="2800"/>
            </a:lvl5pPr>
          </a:lstStyle>
          <a:p>
            <a:pPr lvl="0"/>
            <a:r>
              <a:rPr lang="en-US" dirty="0"/>
              <a:t>Insert subject page link here of format eduqas.co.uk/qualifications/[mathematics]</a:t>
            </a:r>
          </a:p>
          <a:p>
            <a:pPr lvl="0"/>
            <a:endParaRPr lang="en-US" dirty="0"/>
          </a:p>
        </p:txBody>
      </p:sp>
      <p:sp>
        <p:nvSpPr>
          <p:cNvPr id="3" name="Rectangle 2"/>
          <p:cNvSpPr/>
          <p:nvPr userDrawn="1"/>
        </p:nvSpPr>
        <p:spPr>
          <a:xfrm>
            <a:off x="344384" y="1903150"/>
            <a:ext cx="8478982" cy="3416320"/>
          </a:xfrm>
          <a:prstGeom prst="rect">
            <a:avLst/>
          </a:prstGeom>
          <a:solidFill>
            <a:schemeClr val="accent6">
              <a:lumMod val="20000"/>
              <a:lumOff val="80000"/>
            </a:schemeClr>
          </a:solidFill>
        </p:spPr>
        <p:txBody>
          <a:bodyPr wrap="square">
            <a:spAutoFit/>
          </a:bodyPr>
          <a:lstStyle/>
          <a:p>
            <a:r>
              <a:rPr lang="en-GB" sz="2400" dirty="0">
                <a:solidFill>
                  <a:schemeClr val="bg1">
                    <a:lumMod val="50000"/>
                  </a:schemeClr>
                </a:solidFill>
                <a:latin typeface="Arial" panose="020B0604020202020204" pitchFamily="34" charset="0"/>
                <a:cs typeface="Arial" panose="020B0604020202020204" pitchFamily="34" charset="0"/>
                <a:hlinkClick r:id="rId2"/>
              </a:rPr>
              <a:t>resources.wjec.co.uk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Free WJEC digital resources to support the teaching and learning of a broad range of subjects</a:t>
            </a:r>
          </a:p>
          <a:p>
            <a:pPr marL="285750" indent="-285750">
              <a:buFont typeface="Arial" panose="020B0604020202020204" pitchFamily="34" charset="0"/>
              <a:buChar char="•"/>
            </a:pPr>
            <a:endParaRPr lang="en-GB" sz="2400" dirty="0">
              <a:solidFill>
                <a:schemeClr val="bg1">
                  <a:lumMod val="50000"/>
                </a:schemeClr>
              </a:solidFill>
              <a:latin typeface="Arial" panose="020B0604020202020204" pitchFamily="34" charset="0"/>
              <a:cs typeface="Arial" panose="020B0604020202020204" pitchFamily="34" charset="0"/>
              <a:hlinkClick r:id="rId3"/>
            </a:endParaRPr>
          </a:p>
          <a:p>
            <a:r>
              <a:rPr lang="en-GB" sz="2400" dirty="0">
                <a:solidFill>
                  <a:schemeClr val="bg1">
                    <a:lumMod val="50000"/>
                  </a:schemeClr>
                </a:solidFill>
                <a:latin typeface="Arial" panose="020B0604020202020204" pitchFamily="34" charset="0"/>
                <a:cs typeface="Arial" panose="020B0604020202020204" pitchFamily="34" charset="0"/>
                <a:hlinkClick r:id="rId3"/>
              </a:rPr>
              <a:t>oer.wjec.co.uk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WJEC’s free Online Exam Review allows teachers to analyse item level data, critically assess sample question papers and receive examiner feedback</a:t>
            </a:r>
            <a:br>
              <a:rPr lang="en-GB" sz="2400" dirty="0">
                <a:solidFill>
                  <a:schemeClr val="bg1">
                    <a:lumMod val="50000"/>
                  </a:schemeClr>
                </a:solidFill>
                <a:latin typeface="Arial" panose="020B0604020202020204" pitchFamily="34" charset="0"/>
                <a:cs typeface="Arial" panose="020B0604020202020204" pitchFamily="34" charset="0"/>
              </a:rPr>
            </a:br>
            <a:endParaRPr lang="en-GB" sz="2400" dirty="0">
              <a:solidFill>
                <a:schemeClr val="bg1">
                  <a:lumMod val="50000"/>
                </a:schemeClr>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a:stretch/>
        </p:blipFill>
        <p:spPr bwMode="auto">
          <a:xfrm>
            <a:off x="4797631" y="28586"/>
            <a:ext cx="4310744" cy="864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userDrawn="1"/>
        </p:nvSpPr>
        <p:spPr>
          <a:xfrm>
            <a:off x="1886726" y="168544"/>
            <a:ext cx="2739404" cy="584775"/>
          </a:xfrm>
          <a:prstGeom prst="rect">
            <a:avLst/>
          </a:prstGeom>
        </p:spPr>
        <p:txBody>
          <a:bodyPr wrap="none">
            <a:spAutoFit/>
          </a:bodyPr>
          <a:lstStyle/>
          <a:p>
            <a:r>
              <a:rPr lang="en-US" sz="3200" b="1" dirty="0">
                <a:solidFill>
                  <a:schemeClr val="bg1"/>
                </a:solidFill>
              </a:rPr>
              <a:t>Free Resources</a:t>
            </a:r>
            <a:endParaRPr lang="en-GB" sz="3200" b="1" dirty="0">
              <a:solidFill>
                <a:schemeClr val="bg1"/>
              </a:solidFill>
            </a:endParaRPr>
          </a:p>
        </p:txBody>
      </p:sp>
    </p:spTree>
    <p:extLst>
      <p:ext uri="{BB962C8B-B14F-4D97-AF65-F5344CB8AC3E}">
        <p14:creationId xmlns:p14="http://schemas.microsoft.com/office/powerpoint/2010/main" val="3406224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C936C20C-B4BE-564F-9344-0F648460F265}" type="datetimeFigureOut">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15459740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5" name="TextBox 4"/>
          <p:cNvSpPr txBox="1"/>
          <p:nvPr userDrawn="1"/>
        </p:nvSpPr>
        <p:spPr>
          <a:xfrm>
            <a:off x="278740" y="1420305"/>
            <a:ext cx="4625769" cy="1384995"/>
          </a:xfrm>
          <a:prstGeom prst="rect">
            <a:avLst/>
          </a:prstGeom>
          <a:noFill/>
        </p:spPr>
        <p:txBody>
          <a:bodyPr wrap="square" rtlCol="0">
            <a:spAutoFit/>
          </a:bodyPr>
          <a:lstStyle/>
          <a:p>
            <a:r>
              <a:rPr lang="en-GB" sz="2000" dirty="0">
                <a:solidFill>
                  <a:schemeClr val="bg1"/>
                </a:solidFill>
                <a:latin typeface="Arial" panose="020B0604020202020204" pitchFamily="34" charset="0"/>
                <a:cs typeface="Arial" panose="020B0604020202020204" pitchFamily="34" charset="0"/>
              </a:rPr>
              <a:t>Contact our specialist Subject Officers and administrative support team for your subject with any queries.  </a:t>
            </a:r>
          </a:p>
          <a:p>
            <a:endParaRPr lang="en-GB" sz="2400" dirty="0">
              <a:latin typeface="Arial" panose="020B0604020202020204" pitchFamily="34" charset="0"/>
              <a:cs typeface="Arial" panose="020B0604020202020204" pitchFamily="34" charset="0"/>
            </a:endParaRPr>
          </a:p>
        </p:txBody>
      </p:sp>
      <p:sp>
        <p:nvSpPr>
          <p:cNvPr id="6" name="Text Placeholder 8"/>
          <p:cNvSpPr>
            <a:spLocks noGrp="1"/>
          </p:cNvSpPr>
          <p:nvPr>
            <p:ph type="body" sz="quarter" idx="10" hasCustomPrompt="1"/>
          </p:nvPr>
        </p:nvSpPr>
        <p:spPr>
          <a:xfrm>
            <a:off x="272430" y="2523486"/>
            <a:ext cx="4632079" cy="724436"/>
          </a:xfrm>
        </p:spPr>
        <p:txBody>
          <a:bodyPr>
            <a:noAutofit/>
          </a:bodyPr>
          <a:lstStyle>
            <a:lvl1pPr>
              <a:defRPr sz="2800">
                <a:solidFill>
                  <a:schemeClr val="bg1"/>
                </a:solidFill>
              </a:defRPr>
            </a:lvl1pPr>
            <a:lvl2pPr>
              <a:defRPr sz="2800"/>
            </a:lvl2pPr>
            <a:lvl3pPr>
              <a:defRPr sz="2800"/>
            </a:lvl3pPr>
            <a:lvl4pPr>
              <a:defRPr sz="2800"/>
            </a:lvl4pPr>
            <a:lvl5pPr>
              <a:defRPr sz="2800"/>
            </a:lvl5pPr>
          </a:lstStyle>
          <a:p>
            <a:pPr lvl="0"/>
            <a:r>
              <a:rPr lang="en-US" dirty="0"/>
              <a:t>Insert contact details</a:t>
            </a:r>
          </a:p>
        </p:txBody>
      </p:sp>
      <p:sp>
        <p:nvSpPr>
          <p:cNvPr id="7" name="Title 1"/>
          <p:cNvSpPr>
            <a:spLocks noGrp="1"/>
          </p:cNvSpPr>
          <p:nvPr>
            <p:ph type="title" hasCustomPrompt="1"/>
          </p:nvPr>
        </p:nvSpPr>
        <p:spPr>
          <a:xfrm>
            <a:off x="278740" y="511585"/>
            <a:ext cx="7576456" cy="908720"/>
          </a:xfrm>
        </p:spPr>
        <p:txBody>
          <a:bodyPr>
            <a:normAutofit/>
          </a:bodyPr>
          <a:lstStyle>
            <a:lvl1pPr algn="l">
              <a:defRPr sz="4400" b="1">
                <a:solidFill>
                  <a:schemeClr val="bg1"/>
                </a:solidFill>
              </a:defRPr>
            </a:lvl1pPr>
          </a:lstStyle>
          <a:p>
            <a:r>
              <a:rPr lang="en-US" dirty="0"/>
              <a:t>Any Questions?</a:t>
            </a:r>
            <a:endParaRPr lang="en-GB" dirty="0"/>
          </a:p>
        </p:txBody>
      </p:sp>
    </p:spTree>
    <p:extLst>
      <p:ext uri="{BB962C8B-B14F-4D97-AF65-F5344CB8AC3E}">
        <p14:creationId xmlns:p14="http://schemas.microsoft.com/office/powerpoint/2010/main" val="21773409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d">
    <p:spTree>
      <p:nvGrpSpPr>
        <p:cNvPr id="1" name=""/>
        <p:cNvGrpSpPr/>
        <p:nvPr/>
      </p:nvGrpSpPr>
      <p:grpSpPr>
        <a:xfrm>
          <a:off x="0" y="0"/>
          <a:ext cx="0" cy="0"/>
          <a:chOff x="0" y="0"/>
          <a:chExt cx="0" cy="0"/>
        </a:xfrm>
      </p:grpSpPr>
    </p:spTree>
    <p:extLst>
      <p:ext uri="{BB962C8B-B14F-4D97-AF65-F5344CB8AC3E}">
        <p14:creationId xmlns:p14="http://schemas.microsoft.com/office/powerpoint/2010/main" val="528535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C936C20C-B4BE-564F-9344-0F648460F265}" type="datetimeFigureOut">
              <a:rPr lang="en-US" smtClean="0"/>
              <a:t>9/26/2019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777939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C936C20C-B4BE-564F-9344-0F648460F265}" type="datetimeFigureOut">
              <a:rPr lang="en-US" smtClean="0"/>
              <a:t>9/26/2019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3581012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C936C20C-B4BE-564F-9344-0F648460F265}" type="datetimeFigureOut">
              <a:rPr lang="en-US" smtClean="0"/>
              <a:t>9/26/2019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222607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C936C20C-B4BE-564F-9344-0F648460F265}" type="datetimeFigureOut">
              <a:rPr lang="en-US" smtClean="0"/>
              <a:t>9/26/2019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2996621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36C20C-B4BE-564F-9344-0F648460F265}" type="datetimeFigureOut">
              <a:rPr lang="en-US" smtClean="0"/>
              <a:t>9/26/2019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2378317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C936C20C-B4BE-564F-9344-0F648460F265}" type="datetimeFigureOut">
              <a:rPr lang="en-US" smtClean="0"/>
              <a:t>9/26/2019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381402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C936C20C-B4BE-564F-9344-0F648460F265}" type="datetimeFigureOut">
              <a:rPr lang="en-US" smtClean="0"/>
              <a:t>9/26/2019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6B98A-A3DE-914F-A6C2-F2963756AB91}" type="slidenum">
              <a:rPr lang="en-US" smtClean="0"/>
              <a:t>‹#›</a:t>
            </a:fld>
            <a:endParaRPr lang="en-US"/>
          </a:p>
        </p:txBody>
      </p:sp>
    </p:spTree>
    <p:extLst>
      <p:ext uri="{BB962C8B-B14F-4D97-AF65-F5344CB8AC3E}">
        <p14:creationId xmlns:p14="http://schemas.microsoft.com/office/powerpoint/2010/main" val="1805834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2.png"/><Relationship Id="rId5" Type="http://schemas.openxmlformats.org/officeDocument/2006/relationships/slideLayout" Target="../slideLayouts/slideLayout17.xml"/><Relationship Id="rId10"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36C20C-B4BE-564F-9344-0F648460F265}" type="datetimeFigureOut">
              <a:rPr lang="en-US" smtClean="0"/>
              <a:t>9/26/2019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6B98A-A3DE-914F-A6C2-F2963756AB91}" type="slidenum">
              <a:rPr lang="en-US" smtClean="0"/>
              <a:t>‹#›</a:t>
            </a:fld>
            <a:endParaRPr lang="en-US"/>
          </a:p>
        </p:txBody>
      </p:sp>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238070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bl.uk/" TargetMode="External"/><Relationship Id="rId7" Type="http://schemas.openxmlformats.org/officeDocument/2006/relationships/hyperlink" Target="https://www.tes.com/teaching-resources/hub/secondary/english" TargetMode="External"/><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hyperlink" Target="http://www.bristol.ac.uk/arts/exercises/grammar/grammar_tutorial/page_41.htm" TargetMode="External"/><Relationship Id="rId5" Type="http://schemas.openxmlformats.org/officeDocument/2006/relationships/hyperlink" Target="http://englicious.org/" TargetMode="External"/><Relationship Id="rId4" Type="http://schemas.openxmlformats.org/officeDocument/2006/relationships/hyperlink" Target="https://www.britishnewspaperarchive.co.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77798" y="279843"/>
            <a:ext cx="8299451" cy="3145476"/>
          </a:xfrm>
          <a:prstGeom prst="rect">
            <a:avLst/>
          </a:prstGeom>
          <a:noFill/>
        </p:spPr>
        <p:txBody>
          <a:bodyPr wrap="square" rtlCol="0">
            <a:spAutoFit/>
          </a:bodyPr>
          <a:lstStyle/>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a:solidFill>
                  <a:schemeClr val="bg1"/>
                </a:solidFill>
                <a:latin typeface="Gotham Rounded Book"/>
                <a:cs typeface="Gotham Rounded Book"/>
              </a:rPr>
              <a:t>WJEC </a:t>
            </a:r>
            <a:r>
              <a:rPr lang="en-US" sz="4400" kern="1100" spc="-30" dirty="0" err="1">
                <a:solidFill>
                  <a:schemeClr val="bg1"/>
                </a:solidFill>
                <a:latin typeface="Gotham Rounded Book"/>
                <a:cs typeface="Gotham Rounded Book"/>
              </a:rPr>
              <a:t>Eduqas</a:t>
            </a:r>
            <a:endParaRPr lang="en-US" sz="4400" kern="1100" spc="-30" dirty="0">
              <a:solidFill>
                <a:schemeClr val="bg1"/>
              </a:solidFill>
              <a:latin typeface="Gotham Rounded Book"/>
              <a:cs typeface="Gotham Rounded Book"/>
            </a:endParaRPr>
          </a:p>
          <a:p>
            <a:pPr>
              <a:lnSpc>
                <a:spcPct val="80000"/>
              </a:lnSpc>
            </a:pPr>
            <a:r>
              <a:rPr lang="en-US" sz="4400" kern="1100" spc="-30" dirty="0">
                <a:solidFill>
                  <a:schemeClr val="bg1"/>
                </a:solidFill>
                <a:latin typeface="Gotham Rounded Book"/>
                <a:cs typeface="Gotham Rounded Book"/>
              </a:rPr>
              <a:t>GCSE English Language</a:t>
            </a:r>
          </a:p>
          <a:p>
            <a:pPr>
              <a:lnSpc>
                <a:spcPct val="80000"/>
              </a:lnSpc>
            </a:pPr>
            <a:r>
              <a:rPr lang="en-US" sz="3600" i="1" kern="1100" spc="-30" dirty="0">
                <a:solidFill>
                  <a:schemeClr val="bg1"/>
                </a:solidFill>
                <a:latin typeface="Gotham Rounded Book"/>
                <a:cs typeface="Gotham Rounded Book"/>
              </a:rPr>
              <a:t> </a:t>
            </a:r>
          </a:p>
          <a:p>
            <a:pPr>
              <a:lnSpc>
                <a:spcPct val="80000"/>
              </a:lnSpc>
            </a:pPr>
            <a:r>
              <a:rPr lang="en-US" sz="3600" i="1" kern="1100" spc="-30" dirty="0">
                <a:solidFill>
                  <a:schemeClr val="bg1"/>
                </a:solidFill>
                <a:latin typeface="Gotham Rounded Book"/>
                <a:cs typeface="Gotham Rounded Book"/>
              </a:rPr>
              <a:t>Component 2</a:t>
            </a:r>
          </a:p>
          <a:p>
            <a:pPr>
              <a:lnSpc>
                <a:spcPct val="80000"/>
              </a:lnSpc>
            </a:pPr>
            <a:endParaRPr lang="en-US" sz="4400" i="1" kern="1100" spc="-30" dirty="0">
              <a:solidFill>
                <a:schemeClr val="bg1"/>
              </a:solidFill>
              <a:latin typeface="Gotham Rounded Book"/>
              <a:cs typeface="Gotham Rounded Book"/>
            </a:endParaRPr>
          </a:p>
        </p:txBody>
      </p:sp>
      <p:sp>
        <p:nvSpPr>
          <p:cNvPr id="2" name="TextBox 1"/>
          <p:cNvSpPr txBox="1"/>
          <p:nvPr/>
        </p:nvSpPr>
        <p:spPr>
          <a:xfrm>
            <a:off x="2133600" y="596900"/>
            <a:ext cx="184731" cy="369332"/>
          </a:xfrm>
          <a:prstGeom prst="rect">
            <a:avLst/>
          </a:prstGeom>
          <a:noFill/>
        </p:spPr>
        <p:txBody>
          <a:bodyPr wrap="none" rtlCol="0">
            <a:spAutoFit/>
          </a:bodyPr>
          <a:lstStyle/>
          <a:p>
            <a:endParaRPr lang="en-GB"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62356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77798" y="279843"/>
            <a:ext cx="8299451" cy="3884140"/>
          </a:xfrm>
          <a:prstGeom prst="rect">
            <a:avLst/>
          </a:prstGeom>
          <a:noFill/>
        </p:spPr>
        <p:txBody>
          <a:bodyPr wrap="square" rtlCol="0">
            <a:spAutoFit/>
          </a:bodyPr>
          <a:lstStyle/>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a:solidFill>
                  <a:schemeClr val="bg1"/>
                </a:solidFill>
                <a:latin typeface="Gotham Rounded Book"/>
                <a:cs typeface="Gotham Rounded Book"/>
              </a:rPr>
              <a:t>Question 14</a:t>
            </a:r>
          </a:p>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dirty="0">
                <a:solidFill>
                  <a:schemeClr val="bg1"/>
                </a:solidFill>
              </a:rPr>
              <a:t>AO4 Evaluate texts critically and support this with appropriate textual references.</a:t>
            </a:r>
          </a:p>
          <a:p>
            <a:pPr>
              <a:lnSpc>
                <a:spcPct val="80000"/>
              </a:lnSpc>
            </a:pPr>
            <a:endParaRPr lang="en-US" sz="4400" i="1" kern="1100" spc="-30" dirty="0">
              <a:solidFill>
                <a:schemeClr val="bg1"/>
              </a:solidFill>
              <a:latin typeface="Gotham Rounded Book"/>
              <a:cs typeface="Gotham Rounded Book"/>
            </a:endParaRPr>
          </a:p>
        </p:txBody>
      </p:sp>
      <p:sp>
        <p:nvSpPr>
          <p:cNvPr id="2" name="TextBox 1"/>
          <p:cNvSpPr txBox="1"/>
          <p:nvPr/>
        </p:nvSpPr>
        <p:spPr>
          <a:xfrm>
            <a:off x="2133600" y="596900"/>
            <a:ext cx="184731" cy="369332"/>
          </a:xfrm>
          <a:prstGeom prst="rect">
            <a:avLst/>
          </a:prstGeom>
          <a:noFill/>
        </p:spPr>
        <p:txBody>
          <a:bodyPr wrap="none" rtlCol="0">
            <a:spAutoFit/>
          </a:bodyPr>
          <a:lstStyle/>
          <a:p>
            <a:endParaRPr lang="en-GB"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2040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17" y="1757"/>
            <a:ext cx="9144000" cy="6858000"/>
          </a:xfrm>
          <a:prstGeom prst="rect">
            <a:avLst/>
          </a:prstGeom>
        </p:spPr>
      </p:pic>
      <p:sp>
        <p:nvSpPr>
          <p:cNvPr id="3" name="TextBox 2"/>
          <p:cNvSpPr txBox="1"/>
          <p:nvPr/>
        </p:nvSpPr>
        <p:spPr>
          <a:xfrm>
            <a:off x="247650" y="341512"/>
            <a:ext cx="8896350" cy="437043"/>
          </a:xfrm>
          <a:prstGeom prst="rect">
            <a:avLst/>
          </a:prstGeom>
          <a:noFill/>
        </p:spPr>
        <p:txBody>
          <a:bodyPr wrap="square" rtlCol="0">
            <a:spAutoFit/>
          </a:bodyPr>
          <a:lstStyle/>
          <a:p>
            <a:pPr>
              <a:lnSpc>
                <a:spcPct val="80000"/>
              </a:lnSpc>
            </a:pPr>
            <a:r>
              <a:rPr lang="en-GB" sz="2800" b="1" kern="1100" spc="-50" dirty="0">
                <a:solidFill>
                  <a:srgbClr val="DF3C06"/>
                </a:solidFill>
                <a:latin typeface="Gotham Rounded Book"/>
                <a:cs typeface="Gotham Rounded Book"/>
              </a:rPr>
              <a:t>Component 2 Assessment in Practice</a:t>
            </a:r>
          </a:p>
        </p:txBody>
      </p:sp>
      <p:sp>
        <p:nvSpPr>
          <p:cNvPr id="4" name="TextBox 3"/>
          <p:cNvSpPr txBox="1"/>
          <p:nvPr/>
        </p:nvSpPr>
        <p:spPr>
          <a:xfrm>
            <a:off x="323850" y="778556"/>
            <a:ext cx="8628763" cy="7078861"/>
          </a:xfrm>
          <a:prstGeom prst="rect">
            <a:avLst/>
          </a:prstGeom>
          <a:noFill/>
        </p:spPr>
        <p:txBody>
          <a:bodyPr wrap="square" rtlCol="0" anchor="t">
            <a:spAutoFit/>
          </a:bodyPr>
          <a:lstStyle/>
          <a:p>
            <a:r>
              <a:rPr lang="en-GB" sz="2200" dirty="0"/>
              <a:t>Question 1.4 </a:t>
            </a:r>
          </a:p>
          <a:p>
            <a:r>
              <a:rPr lang="en-GB" sz="2200" dirty="0"/>
              <a:t>‘In the first three paragraphs of the account, the writer gives the impression that the accident was </a:t>
            </a:r>
            <a:r>
              <a:rPr lang="en-GB" sz="2200" dirty="0">
                <a:solidFill>
                  <a:schemeClr val="accent6">
                    <a:lumMod val="75000"/>
                  </a:schemeClr>
                </a:solidFill>
              </a:rPr>
              <a:t>so serious that the trapped miners would not be found alive.’</a:t>
            </a:r>
          </a:p>
          <a:p>
            <a:endParaRPr lang="en-GB" sz="2200" dirty="0"/>
          </a:p>
          <a:p>
            <a:r>
              <a:rPr lang="en-GB" sz="2200" dirty="0">
                <a:solidFill>
                  <a:srgbClr val="FF0000"/>
                </a:solidFill>
              </a:rPr>
              <a:t>How far do you agree with this statement?</a:t>
            </a:r>
          </a:p>
          <a:p>
            <a:r>
              <a:rPr lang="en-GB" sz="2200" dirty="0"/>
              <a:t> </a:t>
            </a:r>
          </a:p>
          <a:p>
            <a:r>
              <a:rPr lang="en-GB" sz="2200" dirty="0"/>
              <a:t>You should comment on:</a:t>
            </a:r>
          </a:p>
          <a:p>
            <a:endParaRPr lang="en-GB" sz="2000" dirty="0"/>
          </a:p>
          <a:p>
            <a:pPr marL="342900" lvl="0" indent="-342900">
              <a:buFont typeface="Arial" panose="020B0604020202020204" pitchFamily="34" charset="0"/>
              <a:buChar char="•"/>
            </a:pPr>
            <a:r>
              <a:rPr lang="en-GB" sz="2200" dirty="0"/>
              <a:t>what he says</a:t>
            </a:r>
          </a:p>
          <a:p>
            <a:pPr marL="342900" lvl="0" indent="-342900">
              <a:buFont typeface="Arial" panose="020B0604020202020204" pitchFamily="34" charset="0"/>
              <a:buChar char="•"/>
            </a:pPr>
            <a:r>
              <a:rPr lang="en-GB" sz="2200" dirty="0"/>
              <a:t>how he says it</a:t>
            </a:r>
            <a:endParaRPr lang="en-GB" sz="2200" i="1" dirty="0"/>
          </a:p>
          <a:p>
            <a:endParaRPr lang="en-GB" sz="2200" i="1" dirty="0"/>
          </a:p>
          <a:p>
            <a:r>
              <a:rPr lang="en-GB" sz="2200" i="1" dirty="0"/>
              <a:t>You must refer to the </a:t>
            </a:r>
            <a:r>
              <a:rPr lang="en-GB" sz="2200" i="1" dirty="0">
                <a:solidFill>
                  <a:srgbClr val="7030A0"/>
                </a:solidFill>
              </a:rPr>
              <a:t>text</a:t>
            </a:r>
            <a:r>
              <a:rPr lang="en-GB" sz="2200" i="1" dirty="0"/>
              <a:t> </a:t>
            </a:r>
            <a:r>
              <a:rPr lang="en-GB" sz="2200" i="1" dirty="0">
                <a:solidFill>
                  <a:srgbClr val="7030A0"/>
                </a:solidFill>
              </a:rPr>
              <a:t>to support your answer.</a:t>
            </a:r>
            <a:r>
              <a:rPr lang="en-GB" sz="2200" dirty="0">
                <a:solidFill>
                  <a:srgbClr val="00B050"/>
                </a:solidFill>
              </a:rPr>
              <a:t>		                    </a:t>
            </a:r>
            <a:r>
              <a:rPr lang="en-GB" sz="2200" dirty="0"/>
              <a:t>[10]</a:t>
            </a:r>
          </a:p>
          <a:p>
            <a:r>
              <a:rPr lang="en-GB" sz="2200" dirty="0">
                <a:solidFill>
                  <a:srgbClr val="00B050"/>
                </a:solidFill>
              </a:rPr>
              <a:t>                                   </a:t>
            </a:r>
            <a:r>
              <a:rPr lang="en-GB" sz="2200" dirty="0"/>
              <a:t>			 </a:t>
            </a:r>
          </a:p>
          <a:p>
            <a:r>
              <a:rPr lang="en-GB" sz="2400" dirty="0"/>
              <a:t>								</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	</a:t>
            </a: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Rectangle 13"/>
          <p:cNvSpPr/>
          <p:nvPr/>
        </p:nvSpPr>
        <p:spPr>
          <a:xfrm>
            <a:off x="6247352" y="2187051"/>
            <a:ext cx="1955635" cy="23037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t>Focus of question</a:t>
            </a:r>
          </a:p>
        </p:txBody>
      </p:sp>
      <p:sp>
        <p:nvSpPr>
          <p:cNvPr id="17" name="Rectangle 16"/>
          <p:cNvSpPr/>
          <p:nvPr/>
        </p:nvSpPr>
        <p:spPr>
          <a:xfrm>
            <a:off x="5172475" y="3249300"/>
            <a:ext cx="3390678" cy="33138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t>Indicates AO4 is being assessed</a:t>
            </a:r>
          </a:p>
        </p:txBody>
      </p:sp>
      <p:cxnSp>
        <p:nvCxnSpPr>
          <p:cNvPr id="23" name="Straight Arrow Connector 22"/>
          <p:cNvCxnSpPr/>
          <p:nvPr/>
        </p:nvCxnSpPr>
        <p:spPr>
          <a:xfrm flipH="1" flipV="1">
            <a:off x="5724728" y="1770814"/>
            <a:ext cx="878034" cy="34851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9" name="Rectangle 28"/>
          <p:cNvSpPr/>
          <p:nvPr/>
        </p:nvSpPr>
        <p:spPr>
          <a:xfrm>
            <a:off x="5146158" y="5173126"/>
            <a:ext cx="3595841" cy="99430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t>Opinions should be supported with aptly selected textual evidence. What does the writer say that makes you think/feel a certain way?</a:t>
            </a:r>
          </a:p>
        </p:txBody>
      </p:sp>
      <p:cxnSp>
        <p:nvCxnSpPr>
          <p:cNvPr id="9" name="Straight Arrow Connector 8"/>
          <p:cNvCxnSpPr>
            <a:cxnSpLocks/>
          </p:cNvCxnSpPr>
          <p:nvPr/>
        </p:nvCxnSpPr>
        <p:spPr>
          <a:xfrm flipH="1" flipV="1">
            <a:off x="5172475" y="2774859"/>
            <a:ext cx="728067" cy="43609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cxnSpLocks/>
          </p:cNvCxnSpPr>
          <p:nvPr/>
        </p:nvCxnSpPr>
        <p:spPr>
          <a:xfrm flipH="1" flipV="1">
            <a:off x="4638231" y="5105400"/>
            <a:ext cx="534244" cy="36317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28854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75" y="-129048"/>
            <a:ext cx="9144000" cy="6858000"/>
          </a:xfrm>
          <a:prstGeom prst="rect">
            <a:avLst/>
          </a:prstGeom>
        </p:spPr>
      </p:pic>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513" y="5971756"/>
            <a:ext cx="759231"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247650" y="138119"/>
            <a:ext cx="8896350" cy="387798"/>
          </a:xfrm>
          <a:prstGeom prst="rect">
            <a:avLst/>
          </a:prstGeom>
          <a:noFill/>
        </p:spPr>
        <p:txBody>
          <a:bodyPr wrap="square" rtlCol="0">
            <a:spAutoFit/>
          </a:bodyPr>
          <a:lstStyle/>
          <a:p>
            <a:pPr>
              <a:lnSpc>
                <a:spcPct val="80000"/>
              </a:lnSpc>
            </a:pPr>
            <a:r>
              <a:rPr lang="en-GB" sz="2400" b="1" kern="1100" spc="-50" dirty="0">
                <a:solidFill>
                  <a:srgbClr val="DF3C06"/>
                </a:solidFill>
                <a:latin typeface="Gotham Rounded Book"/>
                <a:cs typeface="Gotham Rounded Book"/>
              </a:rPr>
              <a:t>Activity Exemplar 1 </a:t>
            </a:r>
          </a:p>
        </p:txBody>
      </p:sp>
      <p:sp>
        <p:nvSpPr>
          <p:cNvPr id="3" name="Rectangle 2">
            <a:extLst>
              <a:ext uri="{FF2B5EF4-FFF2-40B4-BE49-F238E27FC236}">
                <a16:creationId xmlns:a16="http://schemas.microsoft.com/office/drawing/2014/main" id="{31F74D65-70C3-44DC-BF7E-193CA9556D44}"/>
              </a:ext>
            </a:extLst>
          </p:cNvPr>
          <p:cNvSpPr/>
          <p:nvPr/>
        </p:nvSpPr>
        <p:spPr>
          <a:xfrm>
            <a:off x="342899" y="525918"/>
            <a:ext cx="8691588" cy="4899739"/>
          </a:xfrm>
          <a:prstGeom prst="rect">
            <a:avLst/>
          </a:prstGeom>
        </p:spPr>
        <p:txBody>
          <a:bodyPr wrap="square">
            <a:spAutoFit/>
          </a:bodyPr>
          <a:lstStyle/>
          <a:p>
            <a:pPr>
              <a:lnSpc>
                <a:spcPct val="115000"/>
              </a:lnSpc>
              <a:spcAft>
                <a:spcPts val="0"/>
              </a:spcAft>
            </a:pPr>
            <a:r>
              <a:rPr lang="en-GB" sz="2100" dirty="0">
                <a:latin typeface="Arial" panose="020B0604020202020204" pitchFamily="34" charset="0"/>
                <a:ea typeface="Calibri" panose="020F0502020204030204" pitchFamily="34" charset="0"/>
                <a:cs typeface="Arial" panose="020B0604020202020204" pitchFamily="34" charset="0"/>
              </a:rPr>
              <a:t>Read this candidate’s response and, using the marking scheme provided, decide which Band is most appropriate. What could be done to improve this response?</a:t>
            </a:r>
          </a:p>
          <a:p>
            <a:pPr>
              <a:lnSpc>
                <a:spcPct val="115000"/>
              </a:lnSpc>
              <a:spcAft>
                <a:spcPts val="0"/>
              </a:spcAft>
            </a:pPr>
            <a:endParaRPr lang="en-GB" sz="2100" dirty="0">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0"/>
              </a:spcAft>
            </a:pPr>
            <a:r>
              <a:rPr lang="en-GB" sz="2100" b="1" dirty="0">
                <a:latin typeface="Arial" panose="020B0604020202020204" pitchFamily="34" charset="0"/>
                <a:ea typeface="Calibri" panose="020F0502020204030204" pitchFamily="34" charset="0"/>
                <a:cs typeface="Arial" panose="020B0604020202020204" pitchFamily="34" charset="0"/>
              </a:rPr>
              <a:t>“Thousands were seen rushing to the spot.”  This implies that the whole cave had collapsed and everyone rushed up there to see what happened but also implies that the miners were dead so people wanted to pay their respects.</a:t>
            </a:r>
          </a:p>
          <a:p>
            <a:pPr>
              <a:lnSpc>
                <a:spcPct val="115000"/>
              </a:lnSpc>
              <a:spcAft>
                <a:spcPts val="0"/>
              </a:spcAft>
            </a:pPr>
            <a:r>
              <a:rPr lang="en-GB" sz="2100" b="1" dirty="0">
                <a:latin typeface="Arial" panose="020B0604020202020204" pitchFamily="34" charset="0"/>
                <a:ea typeface="Calibri" panose="020F0502020204030204" pitchFamily="34" charset="0"/>
                <a:cs typeface="Arial" panose="020B0604020202020204" pitchFamily="34" charset="0"/>
              </a:rPr>
              <a:t>“It agreed that the only hope.”  This implies that they only had one thing to do and if they don’t do it then they could die or have already died.</a:t>
            </a:r>
          </a:p>
          <a:p>
            <a:pPr>
              <a:lnSpc>
                <a:spcPct val="115000"/>
              </a:lnSpc>
              <a:spcAft>
                <a:spcPts val="1000"/>
              </a:spcAft>
            </a:pPr>
            <a:r>
              <a:rPr lang="en-GB" sz="2100" b="1" dirty="0">
                <a:latin typeface="Arial" panose="020B0604020202020204" pitchFamily="34" charset="0"/>
                <a:ea typeface="Calibri" panose="020F0502020204030204" pitchFamily="34" charset="0"/>
                <a:cs typeface="Arial" panose="020B0604020202020204" pitchFamily="34" charset="0"/>
              </a:rPr>
              <a:t>“Whether the collapse had buried them alive.”  There is little hope that the miners are alive.</a:t>
            </a:r>
            <a:endParaRPr lang="en-GB" sz="2100" b="1"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99311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75" y="-129048"/>
            <a:ext cx="9144000" cy="6858000"/>
          </a:xfrm>
          <a:prstGeom prst="rect">
            <a:avLst/>
          </a:prstGeom>
        </p:spPr>
      </p:pic>
      <p:sp>
        <p:nvSpPr>
          <p:cNvPr id="3" name="TextBox 2"/>
          <p:cNvSpPr txBox="1"/>
          <p:nvPr/>
        </p:nvSpPr>
        <p:spPr>
          <a:xfrm>
            <a:off x="247650" y="341511"/>
            <a:ext cx="8896350" cy="486287"/>
          </a:xfrm>
          <a:prstGeom prst="rect">
            <a:avLst/>
          </a:prstGeom>
          <a:noFill/>
        </p:spPr>
        <p:txBody>
          <a:bodyPr wrap="square" rtlCol="0">
            <a:spAutoFit/>
          </a:bodyPr>
          <a:lstStyle/>
          <a:p>
            <a:pPr>
              <a:lnSpc>
                <a:spcPct val="80000"/>
              </a:lnSpc>
            </a:pPr>
            <a:r>
              <a:rPr lang="en-GB" sz="3200" b="1" kern="1100" spc="-50" dirty="0">
                <a:solidFill>
                  <a:srgbClr val="DF3C06"/>
                </a:solidFill>
                <a:latin typeface="Gotham Rounded Book"/>
                <a:cs typeface="Gotham Rounded Book"/>
              </a:rPr>
              <a:t>Activity: Exemplar 1</a:t>
            </a:r>
          </a:p>
        </p:txBody>
      </p:sp>
      <p:sp>
        <p:nvSpPr>
          <p:cNvPr id="4" name="TextBox 3"/>
          <p:cNvSpPr txBox="1"/>
          <p:nvPr/>
        </p:nvSpPr>
        <p:spPr>
          <a:xfrm>
            <a:off x="488332" y="1228397"/>
            <a:ext cx="8167336" cy="4832092"/>
          </a:xfrm>
          <a:prstGeom prst="rect">
            <a:avLst/>
          </a:prstGeom>
          <a:noFill/>
        </p:spPr>
        <p:txBody>
          <a:bodyPr wrap="square" rtlCol="0" anchor="t">
            <a:spAutoFit/>
          </a:bodyPr>
          <a:lstStyle/>
          <a:p>
            <a:pPr marL="457200" lvl="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Needs a clearer sense of whether they agree</a:t>
            </a:r>
            <a:r>
              <a:rPr lang="en-GB" altLang="en-US" sz="2800" kern="0">
                <a:solidFill>
                  <a:srgbClr val="000000"/>
                </a:solidFill>
                <a:latin typeface="Arial" panose="020B0604020202020204" pitchFamily="34" charset="0"/>
                <a:ea typeface="ＭＳ Ｐゴシック"/>
                <a:cs typeface="Arial" panose="020B0604020202020204" pitchFamily="34" charset="0"/>
              </a:rPr>
              <a:t>/partly agree </a:t>
            </a:r>
            <a:r>
              <a:rPr lang="en-GB" altLang="en-US" sz="2800" kern="0" dirty="0">
                <a:solidFill>
                  <a:srgbClr val="000000"/>
                </a:solidFill>
                <a:latin typeface="Arial" panose="020B0604020202020204" pitchFamily="34" charset="0"/>
                <a:ea typeface="ＭＳ Ｐゴシック"/>
                <a:cs typeface="Arial" panose="020B0604020202020204" pitchFamily="34" charset="0"/>
              </a:rPr>
              <a:t>with the statement or not</a:t>
            </a:r>
          </a:p>
          <a:p>
            <a:pPr marL="457200" lvl="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Needs to range across the text more</a:t>
            </a:r>
          </a:p>
          <a:p>
            <a:pPr marL="457200" lvl="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Does select some basic textual evidence but with limited explanation as to how the selected text supports opinions.</a:t>
            </a:r>
          </a:p>
          <a:p>
            <a:pPr marL="457200" lvl="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Not always useful to start with a quote and the use of quotations could be more secure</a:t>
            </a:r>
          </a:p>
          <a:p>
            <a:pPr marL="45720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Needs to track the details more carefully</a:t>
            </a:r>
          </a:p>
          <a:p>
            <a:pPr lvl="0"/>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lvl="0"/>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513" y="5971756"/>
            <a:ext cx="759231"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01799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75" y="-129048"/>
            <a:ext cx="9144000" cy="6858000"/>
          </a:xfrm>
          <a:prstGeom prst="rect">
            <a:avLst/>
          </a:prstGeom>
        </p:spPr>
      </p:pic>
      <p:sp>
        <p:nvSpPr>
          <p:cNvPr id="3" name="TextBox 2"/>
          <p:cNvSpPr txBox="1"/>
          <p:nvPr/>
        </p:nvSpPr>
        <p:spPr>
          <a:xfrm>
            <a:off x="247650" y="341511"/>
            <a:ext cx="8896350" cy="486287"/>
          </a:xfrm>
          <a:prstGeom prst="rect">
            <a:avLst/>
          </a:prstGeom>
          <a:noFill/>
        </p:spPr>
        <p:txBody>
          <a:bodyPr wrap="square" rtlCol="0">
            <a:spAutoFit/>
          </a:bodyPr>
          <a:lstStyle/>
          <a:p>
            <a:pPr>
              <a:lnSpc>
                <a:spcPct val="80000"/>
              </a:lnSpc>
            </a:pPr>
            <a:r>
              <a:rPr lang="en-GB" sz="3200" b="1" kern="1100" spc="-50" dirty="0">
                <a:solidFill>
                  <a:srgbClr val="DF3C06"/>
                </a:solidFill>
                <a:latin typeface="Gotham Rounded Book"/>
                <a:cs typeface="Gotham Rounded Book"/>
              </a:rPr>
              <a:t>Characteristics of a successful response</a:t>
            </a:r>
          </a:p>
        </p:txBody>
      </p:sp>
      <p:sp>
        <p:nvSpPr>
          <p:cNvPr id="4" name="TextBox 3"/>
          <p:cNvSpPr txBox="1"/>
          <p:nvPr/>
        </p:nvSpPr>
        <p:spPr>
          <a:xfrm>
            <a:off x="386821" y="827798"/>
            <a:ext cx="8313208" cy="6494085"/>
          </a:xfrm>
          <a:prstGeom prst="rect">
            <a:avLst/>
          </a:prstGeom>
          <a:noFill/>
        </p:spPr>
        <p:txBody>
          <a:bodyPr wrap="square" rtlCol="0" anchor="t">
            <a:spAutoFit/>
          </a:bodyPr>
          <a:lstStyle/>
          <a:p>
            <a:pPr marL="342900" indent="-342900">
              <a:buFont typeface="Arial" panose="020B0604020202020204" pitchFamily="34" charset="0"/>
              <a:buChar char="•"/>
            </a:pPr>
            <a:r>
              <a:rPr lang="en-GB" sz="2800" dirty="0">
                <a:latin typeface="Arial" panose="020B0604020202020204" pitchFamily="34" charset="0"/>
                <a:cs typeface="Arial" panose="020B0604020202020204" pitchFamily="34" charset="0"/>
              </a:rPr>
              <a:t>Focuses on the statement given in the question and all points linked to it</a:t>
            </a:r>
          </a:p>
          <a:p>
            <a:pPr marL="342900" indent="-342900">
              <a:buFont typeface="Arial" panose="020B0604020202020204" pitchFamily="34" charset="0"/>
              <a:buChar char="•"/>
            </a:pPr>
            <a:r>
              <a:rPr lang="en-GB" sz="2800" dirty="0">
                <a:latin typeface="Arial" panose="020B0604020202020204" pitchFamily="34" charset="0"/>
                <a:cs typeface="Arial" panose="020B0604020202020204" pitchFamily="34" charset="0"/>
              </a:rPr>
              <a:t>Supports opinions with textual evidence</a:t>
            </a:r>
          </a:p>
          <a:p>
            <a:pPr marL="342900" indent="-342900">
              <a:buFont typeface="Arial" panose="020B0604020202020204" pitchFamily="34" charset="0"/>
              <a:buChar char="•"/>
            </a:pPr>
            <a:r>
              <a:rPr lang="en-GB" sz="2800" dirty="0">
                <a:latin typeface="Arial" panose="020B0604020202020204" pitchFamily="34" charset="0"/>
                <a:cs typeface="Arial" panose="020B0604020202020204" pitchFamily="34" charset="0"/>
              </a:rPr>
              <a:t>Clear point of view and clarity of thought</a:t>
            </a:r>
          </a:p>
          <a:p>
            <a:pPr marL="342900" indent="-342900">
              <a:buFont typeface="Arial" panose="020B0604020202020204" pitchFamily="34" charset="0"/>
              <a:buChar char="•"/>
            </a:pPr>
            <a:r>
              <a:rPr lang="en-GB" sz="2800" dirty="0">
                <a:latin typeface="Arial" panose="020B0604020202020204" pitchFamily="34" charset="0"/>
                <a:cs typeface="Arial" panose="020B0604020202020204" pitchFamily="34" charset="0"/>
              </a:rPr>
              <a:t>Evaluation of authorial methods and how these methods have shaped opinions (aware of the text as a piece of non-fiction) </a:t>
            </a:r>
          </a:p>
          <a:p>
            <a:pPr marL="342900" indent="-342900">
              <a:buFont typeface="Arial" panose="020B0604020202020204" pitchFamily="34" charset="0"/>
              <a:buChar char="•"/>
            </a:pPr>
            <a:r>
              <a:rPr lang="en-GB" sz="2800" dirty="0">
                <a:latin typeface="Arial" panose="020B0604020202020204" pitchFamily="34" charset="0"/>
                <a:cs typeface="Arial" panose="020B0604020202020204" pitchFamily="34" charset="0"/>
              </a:rPr>
              <a:t>Clear evaluation based on a good range of evidence </a:t>
            </a:r>
            <a:r>
              <a:rPr lang="en-GB" sz="2800" i="1" dirty="0">
                <a:latin typeface="Arial" panose="020B0604020202020204" pitchFamily="34" charset="0"/>
                <a:cs typeface="Arial" panose="020B0604020202020204" pitchFamily="34" charset="0"/>
              </a:rPr>
              <a:t>‘…tracks the details in order to sustain or develop their viewpoint</a:t>
            </a:r>
            <a:r>
              <a:rPr lang="en-GB" sz="2800" dirty="0">
                <a:latin typeface="Arial" panose="020B0604020202020204" pitchFamily="34" charset="0"/>
                <a:cs typeface="Arial" panose="020B0604020202020204" pitchFamily="34" charset="0"/>
              </a:rPr>
              <a:t>.’ (Component 2 Principal Examiner’s Report June 2019)</a:t>
            </a:r>
          </a:p>
          <a:p>
            <a:pPr marL="342900" indent="-342900">
              <a:buFont typeface="Arial" panose="020B0604020202020204" pitchFamily="34" charset="0"/>
              <a:buChar char="•"/>
            </a:pPr>
            <a:endParaRPr lang="en-GB" sz="2800" dirty="0">
              <a:latin typeface="Arial" panose="020B0604020202020204" pitchFamily="34" charset="0"/>
              <a:cs typeface="Arial" panose="020B0604020202020204" pitchFamily="34" charset="0"/>
            </a:endParaRPr>
          </a:p>
          <a:p>
            <a:pPr lvl="0"/>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lvl="0"/>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a:p>
            <a:pPr lvl="0"/>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513" y="5971756"/>
            <a:ext cx="759231"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37404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75" y="-129048"/>
            <a:ext cx="9144000" cy="6858000"/>
          </a:xfrm>
          <a:prstGeom prst="rect">
            <a:avLst/>
          </a:prstGeom>
        </p:spPr>
      </p:pic>
      <p:sp>
        <p:nvSpPr>
          <p:cNvPr id="3" name="TextBox 2"/>
          <p:cNvSpPr txBox="1"/>
          <p:nvPr/>
        </p:nvSpPr>
        <p:spPr>
          <a:xfrm>
            <a:off x="247650" y="341511"/>
            <a:ext cx="8896350" cy="486287"/>
          </a:xfrm>
          <a:prstGeom prst="rect">
            <a:avLst/>
          </a:prstGeom>
          <a:noFill/>
        </p:spPr>
        <p:txBody>
          <a:bodyPr wrap="square" rtlCol="0">
            <a:spAutoFit/>
          </a:bodyPr>
          <a:lstStyle/>
          <a:p>
            <a:pPr>
              <a:lnSpc>
                <a:spcPct val="80000"/>
              </a:lnSpc>
            </a:pPr>
            <a:r>
              <a:rPr lang="en-GB" sz="3200" kern="1100" spc="-50">
                <a:solidFill>
                  <a:srgbClr val="DF3C06"/>
                </a:solidFill>
                <a:latin typeface="Gotham Rounded Book"/>
                <a:cs typeface="Gotham Rounded Book"/>
              </a:rPr>
              <a:t>Characteristics of a less successful response</a:t>
            </a:r>
            <a:endParaRPr lang="en-GB" sz="3200" kern="1100" spc="-50" dirty="0">
              <a:solidFill>
                <a:srgbClr val="DF3C06"/>
              </a:solidFill>
              <a:latin typeface="Gotham Rounded Book"/>
              <a:cs typeface="Gotham Rounded Book"/>
            </a:endParaRPr>
          </a:p>
        </p:txBody>
      </p:sp>
      <p:sp>
        <p:nvSpPr>
          <p:cNvPr id="4" name="TextBox 3"/>
          <p:cNvSpPr txBox="1"/>
          <p:nvPr/>
        </p:nvSpPr>
        <p:spPr>
          <a:xfrm>
            <a:off x="247650" y="1054802"/>
            <a:ext cx="8396983" cy="4324261"/>
          </a:xfrm>
          <a:prstGeom prst="rect">
            <a:avLst/>
          </a:prstGeom>
          <a:noFill/>
        </p:spPr>
        <p:txBody>
          <a:bodyPr wrap="square" rtlCol="0" anchor="t">
            <a:spAutoFit/>
          </a:bodyPr>
          <a:lstStyle/>
          <a:p>
            <a:pPr marL="457200" lvl="0" indent="-457200">
              <a:buFont typeface="Arial" panose="020B0604020202020204" pitchFamily="34" charset="0"/>
              <a:buChar char="•"/>
            </a:pPr>
            <a:r>
              <a:rPr lang="en-GB" altLang="en-US" sz="2700" kern="0" dirty="0">
                <a:solidFill>
                  <a:srgbClr val="000000"/>
                </a:solidFill>
                <a:latin typeface="Arial" panose="020B0604020202020204" pitchFamily="34" charset="0"/>
                <a:ea typeface="ＭＳ Ｐゴシック"/>
                <a:cs typeface="Arial" panose="020B0604020202020204" pitchFamily="34" charset="0"/>
              </a:rPr>
              <a:t>No clear focus on statement given in question</a:t>
            </a:r>
          </a:p>
          <a:p>
            <a:pPr marL="457200" lvl="0" indent="-457200">
              <a:buFont typeface="Arial" panose="020B0604020202020204" pitchFamily="34" charset="0"/>
              <a:buChar char="•"/>
            </a:pPr>
            <a:r>
              <a:rPr lang="en-GB" altLang="en-US" sz="2700" kern="0" dirty="0">
                <a:solidFill>
                  <a:srgbClr val="000000"/>
                </a:solidFill>
                <a:latin typeface="Arial" panose="020B0604020202020204" pitchFamily="34" charset="0"/>
                <a:ea typeface="ＭＳ Ｐゴシック"/>
                <a:cs typeface="Arial" panose="020B0604020202020204" pitchFamily="34" charset="0"/>
              </a:rPr>
              <a:t>Opinions are not supported with appropriate textual evidence</a:t>
            </a:r>
          </a:p>
          <a:p>
            <a:pPr marL="457200" lvl="0" indent="-457200">
              <a:buFont typeface="Arial" panose="020B0604020202020204" pitchFamily="34" charset="0"/>
              <a:buChar char="•"/>
            </a:pPr>
            <a:r>
              <a:rPr lang="en-GB" altLang="en-US" sz="2700" kern="0" dirty="0">
                <a:solidFill>
                  <a:srgbClr val="000000"/>
                </a:solidFill>
                <a:latin typeface="Arial" panose="020B0604020202020204" pitchFamily="34" charset="0"/>
                <a:ea typeface="ＭＳ Ｐゴシック"/>
                <a:cs typeface="Arial" panose="020B0604020202020204" pitchFamily="34" charset="0"/>
              </a:rPr>
              <a:t>Lack of range of points (limited to one paragraph or part of the text)</a:t>
            </a:r>
          </a:p>
          <a:p>
            <a:pPr marL="457200" lvl="0" indent="-457200">
              <a:buFont typeface="Arial" panose="020B0604020202020204" pitchFamily="34" charset="0"/>
              <a:buChar char="•"/>
            </a:pPr>
            <a:r>
              <a:rPr lang="en-GB" altLang="en-US" sz="2700" kern="0" dirty="0">
                <a:solidFill>
                  <a:srgbClr val="000000"/>
                </a:solidFill>
                <a:latin typeface="Arial" panose="020B0604020202020204" pitchFamily="34" charset="0"/>
                <a:ea typeface="ＭＳ Ｐゴシック"/>
                <a:cs typeface="Arial" panose="020B0604020202020204" pitchFamily="34" charset="0"/>
              </a:rPr>
              <a:t>Opinions lack clarity of thought</a:t>
            </a:r>
          </a:p>
          <a:p>
            <a:pPr marL="457200" indent="-457200">
              <a:buFont typeface="Arial" panose="020B0604020202020204" pitchFamily="34" charset="0"/>
              <a:buChar char="•"/>
            </a:pPr>
            <a:r>
              <a:rPr lang="en-GB" altLang="en-US" sz="2700" kern="0" dirty="0">
                <a:solidFill>
                  <a:srgbClr val="000000"/>
                </a:solidFill>
                <a:latin typeface="Arial" panose="020B0604020202020204" pitchFamily="34" charset="0"/>
                <a:ea typeface="ＭＳ Ｐゴシック"/>
                <a:cs typeface="Arial" panose="020B0604020202020204" pitchFamily="34" charset="0"/>
              </a:rPr>
              <a:t>Limited comment on how the writer has helped shape opinions</a:t>
            </a:r>
          </a:p>
          <a:p>
            <a:pPr marL="457200" indent="-457200">
              <a:buFont typeface="Arial" panose="020B0604020202020204" pitchFamily="34" charset="0"/>
              <a:buChar char="•"/>
            </a:pPr>
            <a:r>
              <a:rPr lang="en-GB" altLang="en-US" sz="2700" kern="0" dirty="0">
                <a:solidFill>
                  <a:srgbClr val="000000"/>
                </a:solidFill>
                <a:latin typeface="Arial" panose="020B0604020202020204" pitchFamily="34" charset="0"/>
                <a:ea typeface="ＭＳ Ｐゴシック"/>
                <a:cs typeface="Arial" panose="020B0604020202020204" pitchFamily="34" charset="0"/>
              </a:rPr>
              <a:t>Assertions rather than supported opinions</a:t>
            </a:r>
          </a:p>
          <a:p>
            <a:pPr lvl="0"/>
            <a:endParaRPr lang="en-GB" altLang="en-US" sz="3200" kern="0" dirty="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513" y="5971756"/>
            <a:ext cx="759231"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79180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341512"/>
            <a:ext cx="8896350" cy="486287"/>
          </a:xfrm>
          <a:prstGeom prst="rect">
            <a:avLst/>
          </a:prstGeom>
          <a:noFill/>
        </p:spPr>
        <p:txBody>
          <a:bodyPr wrap="square" rtlCol="0">
            <a:spAutoFit/>
          </a:bodyPr>
          <a:lstStyle/>
          <a:p>
            <a:pPr>
              <a:lnSpc>
                <a:spcPct val="80000"/>
              </a:lnSpc>
            </a:pPr>
            <a:r>
              <a:rPr lang="en-GB" sz="3200" b="1" kern="1100" spc="-50" dirty="0">
                <a:solidFill>
                  <a:srgbClr val="DF3C06"/>
                </a:solidFill>
                <a:latin typeface="Gotham Rounded Book"/>
                <a:cs typeface="Gotham Rounded Book"/>
              </a:rPr>
              <a:t>Component 2 Example Question Stems</a:t>
            </a:r>
          </a:p>
        </p:txBody>
      </p:sp>
      <p:sp>
        <p:nvSpPr>
          <p:cNvPr id="4" name="TextBox 3"/>
          <p:cNvSpPr txBox="1"/>
          <p:nvPr/>
        </p:nvSpPr>
        <p:spPr>
          <a:xfrm>
            <a:off x="415396" y="1039040"/>
            <a:ext cx="8313208" cy="6678751"/>
          </a:xfrm>
          <a:prstGeom prst="rect">
            <a:avLst/>
          </a:prstGeom>
          <a:noFill/>
        </p:spPr>
        <p:txBody>
          <a:bodyPr wrap="square" rtlCol="0" anchor="t">
            <a:spAutoFit/>
          </a:bodyPr>
          <a:lstStyle/>
          <a:p>
            <a:r>
              <a:rPr lang="en-GB" altLang="en-US" sz="2400" i="1" kern="0" dirty="0">
                <a:solidFill>
                  <a:srgbClr val="000000"/>
                </a:solidFill>
                <a:latin typeface="Arial" panose="020B0604020202020204" pitchFamily="34" charset="0"/>
                <a:ea typeface="ＭＳ Ｐゴシック"/>
                <a:cs typeface="Arial" panose="020B0604020202020204" pitchFamily="34" charset="0"/>
              </a:rPr>
              <a:t>AO1: </a:t>
            </a:r>
            <a:r>
              <a:rPr lang="en-US" sz="2400" i="1" dirty="0">
                <a:latin typeface="Arial" panose="020B0604020202020204" pitchFamily="34" charset="0"/>
                <a:cs typeface="Arial" panose="020B0604020202020204" pitchFamily="34" charset="0"/>
              </a:rPr>
              <a:t>Identify and interpret explicit and implicit information and ideas</a:t>
            </a:r>
          </a:p>
          <a:p>
            <a:pPr lvl="0"/>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a:p>
            <a:pPr lvl="0"/>
            <a:r>
              <a:rPr lang="en-GB" altLang="en-US" sz="2400" kern="0" dirty="0">
                <a:solidFill>
                  <a:srgbClr val="000000"/>
                </a:solidFill>
                <a:latin typeface="Arial" panose="020B0604020202020204" pitchFamily="34" charset="0"/>
                <a:ea typeface="ＭＳ Ｐゴシック"/>
                <a:cs typeface="Arial" panose="020B0604020202020204" pitchFamily="34" charset="0"/>
              </a:rPr>
              <a:t>Give one example…</a:t>
            </a:r>
          </a:p>
          <a:p>
            <a:pPr lvl="0"/>
            <a:r>
              <a:rPr lang="en-GB" altLang="en-US" sz="2400" kern="0" dirty="0">
                <a:solidFill>
                  <a:srgbClr val="000000"/>
                </a:solidFill>
                <a:latin typeface="Arial" panose="020B0604020202020204" pitchFamily="34" charset="0"/>
                <a:ea typeface="ＭＳ Ｐゴシック"/>
                <a:cs typeface="Arial" panose="020B0604020202020204" pitchFamily="34" charset="0"/>
              </a:rPr>
              <a:t>List …</a:t>
            </a:r>
          </a:p>
          <a:p>
            <a:pPr lvl="0"/>
            <a:r>
              <a:rPr lang="en-GB" altLang="en-US" sz="2400" kern="0" dirty="0">
                <a:solidFill>
                  <a:srgbClr val="000000"/>
                </a:solidFill>
                <a:latin typeface="Arial" panose="020B0604020202020204" pitchFamily="34" charset="0"/>
                <a:ea typeface="ＭＳ Ｐゴシック"/>
                <a:cs typeface="Arial" panose="020B0604020202020204" pitchFamily="34" charset="0"/>
              </a:rPr>
              <a:t>How many…</a:t>
            </a:r>
          </a:p>
          <a:p>
            <a:pPr lvl="0"/>
            <a:r>
              <a:rPr lang="en-GB" altLang="en-US" sz="2400" kern="0" dirty="0">
                <a:solidFill>
                  <a:srgbClr val="000000"/>
                </a:solidFill>
                <a:latin typeface="Arial" panose="020B0604020202020204" pitchFamily="34" charset="0"/>
                <a:ea typeface="ＭＳ Ｐゴシック"/>
                <a:cs typeface="Arial" panose="020B0604020202020204" pitchFamily="34" charset="0"/>
              </a:rPr>
              <a:t>Give two details…</a:t>
            </a:r>
          </a:p>
          <a:p>
            <a:pPr lvl="0"/>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a:p>
            <a:r>
              <a:rPr lang="en-GB" altLang="en-US" sz="2400" i="1" kern="0" dirty="0">
                <a:solidFill>
                  <a:srgbClr val="000000"/>
                </a:solidFill>
                <a:latin typeface="Arial" panose="020B0604020202020204" pitchFamily="34" charset="0"/>
                <a:ea typeface="ＭＳ Ｐゴシック"/>
                <a:cs typeface="Arial" panose="020B0604020202020204" pitchFamily="34" charset="0"/>
              </a:rPr>
              <a:t>AO1: </a:t>
            </a:r>
            <a:r>
              <a:rPr lang="en-US" sz="2400" i="1" dirty="0">
                <a:latin typeface="Arial" panose="020B0604020202020204" pitchFamily="34" charset="0"/>
                <a:cs typeface="Arial" panose="020B0604020202020204" pitchFamily="34" charset="0"/>
              </a:rPr>
              <a:t>Select and </a:t>
            </a:r>
            <a:r>
              <a:rPr lang="en-US" sz="2400" i="1" dirty="0" err="1">
                <a:latin typeface="Arial" panose="020B0604020202020204" pitchFamily="34" charset="0"/>
                <a:cs typeface="Arial" panose="020B0604020202020204" pitchFamily="34" charset="0"/>
              </a:rPr>
              <a:t>synthesise</a:t>
            </a:r>
            <a:r>
              <a:rPr lang="en-US" sz="2400" i="1" dirty="0">
                <a:latin typeface="Arial" panose="020B0604020202020204" pitchFamily="34" charset="0"/>
                <a:cs typeface="Arial" panose="020B0604020202020204" pitchFamily="34" charset="0"/>
              </a:rPr>
              <a:t> evidence from different texts</a:t>
            </a:r>
          </a:p>
          <a:p>
            <a:endParaRPr lang="en-GB" sz="2400" i="1" dirty="0">
              <a:latin typeface="Arial" panose="020B0604020202020204" pitchFamily="34" charset="0"/>
              <a:cs typeface="Arial" panose="020B0604020202020204" pitchFamily="34" charset="0"/>
            </a:endParaRPr>
          </a:p>
          <a:p>
            <a:pPr lvl="0"/>
            <a:r>
              <a:rPr lang="en-GB" altLang="en-US" sz="2400" kern="0" dirty="0">
                <a:solidFill>
                  <a:srgbClr val="000000"/>
                </a:solidFill>
                <a:latin typeface="Arial" panose="020B0604020202020204" pitchFamily="34" charset="0"/>
                <a:ea typeface="ＭＳ Ｐゴシック"/>
                <a:cs typeface="Arial" panose="020B0604020202020204" pitchFamily="34" charset="0"/>
              </a:rPr>
              <a:t>According to both writers…</a:t>
            </a:r>
          </a:p>
          <a:p>
            <a:pPr lvl="0"/>
            <a:r>
              <a:rPr lang="en-GB" altLang="en-US" sz="2400" kern="0" dirty="0">
                <a:solidFill>
                  <a:srgbClr val="000000"/>
                </a:solidFill>
                <a:latin typeface="Arial" panose="020B0604020202020204" pitchFamily="34" charset="0"/>
                <a:ea typeface="ＭＳ Ｐゴシック"/>
                <a:cs typeface="Arial" panose="020B0604020202020204" pitchFamily="34" charset="0"/>
              </a:rPr>
              <a:t>Using information from both texts…</a:t>
            </a:r>
          </a:p>
          <a:p>
            <a:pPr lvl="0"/>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13104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341512"/>
            <a:ext cx="8896350" cy="486287"/>
          </a:xfrm>
          <a:prstGeom prst="rect">
            <a:avLst/>
          </a:prstGeom>
          <a:noFill/>
        </p:spPr>
        <p:txBody>
          <a:bodyPr wrap="square" rtlCol="0">
            <a:spAutoFit/>
          </a:bodyPr>
          <a:lstStyle/>
          <a:p>
            <a:pPr>
              <a:lnSpc>
                <a:spcPct val="80000"/>
              </a:lnSpc>
            </a:pPr>
            <a:r>
              <a:rPr lang="en-GB" sz="3200" b="1" kern="1100" spc="-50" dirty="0">
                <a:solidFill>
                  <a:srgbClr val="DF3C06"/>
                </a:solidFill>
                <a:latin typeface="Gotham Rounded Book"/>
                <a:cs typeface="Gotham Rounded Book"/>
              </a:rPr>
              <a:t>Component 2 Example Question Stems</a:t>
            </a:r>
          </a:p>
        </p:txBody>
      </p:sp>
      <p:sp>
        <p:nvSpPr>
          <p:cNvPr id="4" name="TextBox 3"/>
          <p:cNvSpPr txBox="1"/>
          <p:nvPr/>
        </p:nvSpPr>
        <p:spPr>
          <a:xfrm>
            <a:off x="247650" y="1034777"/>
            <a:ext cx="8704964" cy="6247864"/>
          </a:xfrm>
          <a:prstGeom prst="rect">
            <a:avLst/>
          </a:prstGeom>
          <a:noFill/>
        </p:spPr>
        <p:txBody>
          <a:bodyPr wrap="square" rtlCol="0" anchor="t">
            <a:spAutoFit/>
          </a:bodyPr>
          <a:lstStyle/>
          <a:p>
            <a:r>
              <a:rPr lang="en-GB" altLang="en-US" sz="2000" i="1" kern="0" dirty="0">
                <a:solidFill>
                  <a:srgbClr val="000000"/>
                </a:solidFill>
                <a:latin typeface="Arial" panose="020B0604020202020204" pitchFamily="34" charset="0"/>
                <a:ea typeface="ＭＳ Ｐゴシック"/>
                <a:cs typeface="Arial" panose="020B0604020202020204" pitchFamily="34" charset="0"/>
              </a:rPr>
              <a:t>AO2: </a:t>
            </a:r>
            <a:r>
              <a:rPr lang="en-US" sz="2000" i="1" dirty="0">
                <a:latin typeface="Arial" panose="020B0604020202020204" pitchFamily="34" charset="0"/>
                <a:cs typeface="Arial" panose="020B0604020202020204" pitchFamily="34" charset="0"/>
              </a:rPr>
              <a:t>Explain, comment on and </a:t>
            </a:r>
            <a:r>
              <a:rPr lang="en-US" sz="2000" i="1" dirty="0" err="1">
                <a:latin typeface="Arial" panose="020B0604020202020204" pitchFamily="34" charset="0"/>
                <a:cs typeface="Arial" panose="020B0604020202020204" pitchFamily="34" charset="0"/>
              </a:rPr>
              <a:t>analyse</a:t>
            </a:r>
            <a:r>
              <a:rPr lang="en-US" sz="2000" i="1" dirty="0">
                <a:latin typeface="Arial" panose="020B0604020202020204" pitchFamily="34" charset="0"/>
                <a:cs typeface="Arial" panose="020B0604020202020204" pitchFamily="34" charset="0"/>
              </a:rPr>
              <a:t> how writers use language and structure to achieve effects and influence readers, using </a:t>
            </a:r>
            <a:r>
              <a:rPr lang="en-US" sz="2000" b="1" i="1" dirty="0">
                <a:latin typeface="Arial" panose="020B0604020202020204" pitchFamily="34" charset="0"/>
                <a:cs typeface="Arial" panose="020B0604020202020204" pitchFamily="34" charset="0"/>
              </a:rPr>
              <a:t>relevant</a:t>
            </a:r>
            <a:r>
              <a:rPr lang="en-US" sz="2000" i="1" dirty="0">
                <a:latin typeface="Arial" panose="020B0604020202020204" pitchFamily="34" charset="0"/>
                <a:cs typeface="Arial" panose="020B0604020202020204" pitchFamily="34" charset="0"/>
              </a:rPr>
              <a:t> subject terminology to support their views 	</a:t>
            </a:r>
          </a:p>
          <a:p>
            <a:pPr lvl="0"/>
            <a:endParaRPr lang="en-GB" altLang="en-US" sz="2000" kern="0" dirty="0">
              <a:solidFill>
                <a:srgbClr val="000000"/>
              </a:solidFill>
              <a:latin typeface="Arial" panose="020B0604020202020204" pitchFamily="34" charset="0"/>
              <a:ea typeface="ＭＳ Ｐゴシック"/>
              <a:cs typeface="Arial" panose="020B0604020202020204" pitchFamily="34" charset="0"/>
            </a:endParaRPr>
          </a:p>
          <a:p>
            <a:pPr lvl="0"/>
            <a:r>
              <a:rPr lang="en-GB" altLang="en-US" sz="2000" kern="0" dirty="0">
                <a:solidFill>
                  <a:srgbClr val="000000"/>
                </a:solidFill>
                <a:latin typeface="Arial" panose="020B0604020202020204" pitchFamily="34" charset="0"/>
                <a:ea typeface="ＭＳ Ｐゴシック"/>
                <a:cs typeface="Arial" panose="020B0604020202020204" pitchFamily="34" charset="0"/>
              </a:rPr>
              <a:t>How does the writer of the article/letter/report </a:t>
            </a:r>
            <a:r>
              <a:rPr lang="en-GB" altLang="en-US" sz="2000" kern="0" dirty="0" err="1">
                <a:solidFill>
                  <a:srgbClr val="000000"/>
                </a:solidFill>
                <a:latin typeface="Arial" panose="020B0604020202020204" pitchFamily="34" charset="0"/>
                <a:ea typeface="ＭＳ Ｐゴシック"/>
                <a:cs typeface="Arial" panose="020B0604020202020204" pitchFamily="34" charset="0"/>
              </a:rPr>
              <a:t>etc</a:t>
            </a:r>
            <a:r>
              <a:rPr lang="en-GB" altLang="en-US" sz="2000" kern="0" dirty="0">
                <a:solidFill>
                  <a:srgbClr val="000000"/>
                </a:solidFill>
                <a:latin typeface="Arial" panose="020B0604020202020204" pitchFamily="34" charset="0"/>
                <a:ea typeface="ＭＳ Ｐゴシック"/>
                <a:cs typeface="Arial" panose="020B0604020202020204" pitchFamily="34" charset="0"/>
              </a:rPr>
              <a:t>…show…?</a:t>
            </a:r>
          </a:p>
          <a:p>
            <a:pPr lvl="0"/>
            <a:r>
              <a:rPr lang="en-GB" altLang="en-US" sz="2000" kern="0" dirty="0">
                <a:solidFill>
                  <a:srgbClr val="000000"/>
                </a:solidFill>
                <a:latin typeface="Arial" panose="020B0604020202020204" pitchFamily="34" charset="0"/>
                <a:ea typeface="ＭＳ Ｐゴシック"/>
                <a:cs typeface="Arial" panose="020B0604020202020204" pitchFamily="34" charset="0"/>
              </a:rPr>
              <a:t>How does the writer present…?</a:t>
            </a:r>
          </a:p>
          <a:p>
            <a:pPr lvl="0"/>
            <a:r>
              <a:rPr lang="en-GB" altLang="en-US" sz="2000" kern="0" dirty="0">
                <a:solidFill>
                  <a:srgbClr val="000000"/>
                </a:solidFill>
                <a:latin typeface="Arial" panose="020B0604020202020204" pitchFamily="34" charset="0"/>
                <a:ea typeface="ＭＳ Ｐゴシック"/>
                <a:cs typeface="Arial" panose="020B0604020202020204" pitchFamily="34" charset="0"/>
              </a:rPr>
              <a:t>How does the writer try to show …</a:t>
            </a:r>
          </a:p>
          <a:p>
            <a:pPr lvl="0"/>
            <a:endParaRPr lang="en-GB" altLang="en-US" sz="2000" kern="0" dirty="0">
              <a:solidFill>
                <a:srgbClr val="000000"/>
              </a:solidFill>
              <a:latin typeface="Arial" panose="020B0604020202020204" pitchFamily="34" charset="0"/>
              <a:ea typeface="ＭＳ Ｐゴシック"/>
              <a:cs typeface="Arial" panose="020B0604020202020204" pitchFamily="34" charset="0"/>
            </a:endParaRPr>
          </a:p>
          <a:p>
            <a:r>
              <a:rPr lang="en-GB" altLang="en-US" sz="2000" i="1" kern="0" dirty="0">
                <a:solidFill>
                  <a:srgbClr val="000000"/>
                </a:solidFill>
                <a:latin typeface="Arial" panose="020B0604020202020204" pitchFamily="34" charset="0"/>
                <a:ea typeface="ＭＳ Ｐゴシック"/>
                <a:cs typeface="Arial" panose="020B0604020202020204" pitchFamily="34" charset="0"/>
              </a:rPr>
              <a:t>AO3: </a:t>
            </a:r>
            <a:r>
              <a:rPr lang="en-US" sz="2000" i="1" dirty="0">
                <a:latin typeface="Arial" panose="020B0604020202020204" pitchFamily="34" charset="0"/>
                <a:cs typeface="Arial" panose="020B0604020202020204" pitchFamily="34" charset="0"/>
              </a:rPr>
              <a:t>Compare writers' ideas and perspectives, as well as how these are conveyed, across two or more texts </a:t>
            </a:r>
          </a:p>
          <a:p>
            <a:endParaRPr lang="en-US" sz="2000" i="1"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Compare:</a:t>
            </a:r>
          </a:p>
          <a:p>
            <a:r>
              <a:rPr lang="en-US" sz="2000" dirty="0">
                <a:latin typeface="Arial" panose="020B0604020202020204" pitchFamily="34" charset="0"/>
                <a:cs typeface="Arial" panose="020B0604020202020204" pitchFamily="34" charset="0"/>
              </a:rPr>
              <a:t>What the writers say about…</a:t>
            </a:r>
          </a:p>
          <a:p>
            <a:r>
              <a:rPr lang="en-US" sz="2000" dirty="0">
                <a:latin typeface="Arial" panose="020B0604020202020204" pitchFamily="34" charset="0"/>
                <a:cs typeface="Arial" panose="020B0604020202020204" pitchFamily="34" charset="0"/>
              </a:rPr>
              <a:t>How the writers get across…</a:t>
            </a:r>
          </a:p>
          <a:p>
            <a:r>
              <a:rPr lang="en-US" sz="2000" dirty="0">
                <a:latin typeface="Arial" panose="020B0604020202020204" pitchFamily="34" charset="0"/>
                <a:cs typeface="Arial" panose="020B0604020202020204" pitchFamily="34" charset="0"/>
              </a:rPr>
              <a:t>The writers’ attitudes towards/views on…</a:t>
            </a:r>
          </a:p>
          <a:p>
            <a:endParaRPr lang="en-US" sz="2000" dirty="0"/>
          </a:p>
          <a:p>
            <a:pPr lvl="0"/>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51219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272" y="-35717"/>
            <a:ext cx="9144000" cy="6858000"/>
          </a:xfrm>
          <a:prstGeom prst="rect">
            <a:avLst/>
          </a:prstGeom>
        </p:spPr>
      </p:pic>
      <p:sp>
        <p:nvSpPr>
          <p:cNvPr id="3" name="TextBox 2"/>
          <p:cNvSpPr txBox="1"/>
          <p:nvPr/>
        </p:nvSpPr>
        <p:spPr>
          <a:xfrm>
            <a:off x="247650" y="341512"/>
            <a:ext cx="8896350" cy="486287"/>
          </a:xfrm>
          <a:prstGeom prst="rect">
            <a:avLst/>
          </a:prstGeom>
          <a:noFill/>
        </p:spPr>
        <p:txBody>
          <a:bodyPr wrap="square" rtlCol="0">
            <a:spAutoFit/>
          </a:bodyPr>
          <a:lstStyle/>
          <a:p>
            <a:pPr>
              <a:lnSpc>
                <a:spcPct val="80000"/>
              </a:lnSpc>
            </a:pPr>
            <a:r>
              <a:rPr lang="en-GB" sz="3200" b="1" kern="1100" spc="-50" dirty="0">
                <a:solidFill>
                  <a:srgbClr val="DF3C06"/>
                </a:solidFill>
                <a:latin typeface="Gotham Rounded Book"/>
                <a:cs typeface="Gotham Rounded Book"/>
              </a:rPr>
              <a:t>Component 2 Example Question Stems</a:t>
            </a:r>
          </a:p>
        </p:txBody>
      </p:sp>
      <p:sp>
        <p:nvSpPr>
          <p:cNvPr id="4" name="TextBox 3"/>
          <p:cNvSpPr txBox="1"/>
          <p:nvPr/>
        </p:nvSpPr>
        <p:spPr>
          <a:xfrm>
            <a:off x="247650" y="891631"/>
            <a:ext cx="8704964" cy="6001643"/>
          </a:xfrm>
          <a:prstGeom prst="rect">
            <a:avLst/>
          </a:prstGeom>
          <a:noFill/>
        </p:spPr>
        <p:txBody>
          <a:bodyPr wrap="square" rtlCol="0" anchor="t">
            <a:spAutoFit/>
          </a:bodyPr>
          <a:lstStyle/>
          <a:p>
            <a:pPr lvl="0"/>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a:p>
            <a:r>
              <a:rPr lang="en-GB" altLang="en-US" sz="2400" i="1" kern="0" dirty="0">
                <a:solidFill>
                  <a:srgbClr val="000000"/>
                </a:solidFill>
                <a:latin typeface="Arial" panose="020B0604020202020204" pitchFamily="34" charset="0"/>
                <a:ea typeface="ＭＳ Ｐゴシック"/>
                <a:cs typeface="Arial" panose="020B0604020202020204" pitchFamily="34" charset="0"/>
              </a:rPr>
              <a:t>AO4: </a:t>
            </a:r>
            <a:r>
              <a:rPr lang="en-US" sz="2400" i="1" dirty="0">
                <a:latin typeface="Arial" panose="020B0604020202020204" pitchFamily="34" charset="0"/>
                <a:cs typeface="Arial" panose="020B0604020202020204" pitchFamily="34" charset="0"/>
              </a:rPr>
              <a:t>Evaluate texts critically and support this with appropriate textual references</a:t>
            </a:r>
          </a:p>
          <a:p>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a:p>
            <a:pPr lvl="0"/>
            <a:r>
              <a:rPr lang="en-GB" altLang="en-US" sz="2400" kern="0" dirty="0">
                <a:solidFill>
                  <a:srgbClr val="000000"/>
                </a:solidFill>
                <a:latin typeface="Arial" panose="020B0604020202020204" pitchFamily="34" charset="0"/>
                <a:ea typeface="ＭＳ Ｐゴシック"/>
                <a:cs typeface="Arial" panose="020B0604020202020204" pitchFamily="34" charset="0"/>
              </a:rPr>
              <a:t>Statement/Viewpoint/Quote followed by:</a:t>
            </a:r>
          </a:p>
          <a:p>
            <a:pPr lvl="0"/>
            <a:r>
              <a:rPr lang="en-GB" altLang="en-US" sz="2400" kern="0" dirty="0">
                <a:solidFill>
                  <a:srgbClr val="000000"/>
                </a:solidFill>
                <a:latin typeface="Arial" panose="020B0604020202020204" pitchFamily="34" charset="0"/>
                <a:ea typeface="ＭＳ Ｐゴシック"/>
                <a:cs typeface="Arial" panose="020B0604020202020204" pitchFamily="34" charset="0"/>
              </a:rPr>
              <a:t> How far do you agree with this view?</a:t>
            </a:r>
          </a:p>
          <a:p>
            <a:pPr lvl="0"/>
            <a:r>
              <a:rPr lang="en-GB" altLang="en-US" sz="2400" kern="0" dirty="0">
                <a:solidFill>
                  <a:srgbClr val="000000"/>
                </a:solidFill>
                <a:latin typeface="Arial" panose="020B0604020202020204" pitchFamily="34" charset="0"/>
                <a:ea typeface="ＭＳ Ｐゴシック"/>
                <a:cs typeface="Arial" panose="020B0604020202020204" pitchFamily="34" charset="0"/>
              </a:rPr>
              <a:t> To what extent do you agree with this view?</a:t>
            </a:r>
          </a:p>
          <a:p>
            <a:pPr lvl="0"/>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a:p>
            <a:pPr lvl="0"/>
            <a:r>
              <a:rPr lang="en-GB" altLang="en-US" sz="2400" kern="0" dirty="0">
                <a:solidFill>
                  <a:srgbClr val="000000"/>
                </a:solidFill>
                <a:latin typeface="Arial" panose="020B0604020202020204" pitchFamily="34" charset="0"/>
                <a:ea typeface="ＭＳ Ｐゴシック"/>
                <a:cs typeface="Arial" panose="020B0604020202020204" pitchFamily="34" charset="0"/>
              </a:rPr>
              <a:t>How successfully/effectively does the writer…?</a:t>
            </a:r>
          </a:p>
          <a:p>
            <a:pPr lvl="0"/>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a:p>
            <a:pPr lvl="0"/>
            <a:r>
              <a:rPr lang="en-GB" altLang="en-US" sz="2400" kern="0" dirty="0">
                <a:solidFill>
                  <a:srgbClr val="000000"/>
                </a:solidFill>
                <a:latin typeface="Arial" panose="020B0604020202020204" pitchFamily="34" charset="0"/>
                <a:ea typeface="ＭＳ Ｐゴシック"/>
                <a:cs typeface="Arial" panose="020B0604020202020204" pitchFamily="34" charset="0"/>
              </a:rPr>
              <a:t>What do you think and feel about…?</a:t>
            </a:r>
          </a:p>
          <a:p>
            <a:pPr lvl="0"/>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15854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77798" y="279843"/>
            <a:ext cx="8299451" cy="4425827"/>
          </a:xfrm>
          <a:prstGeom prst="rect">
            <a:avLst/>
          </a:prstGeom>
          <a:noFill/>
        </p:spPr>
        <p:txBody>
          <a:bodyPr wrap="square" rtlCol="0">
            <a:spAutoFit/>
          </a:bodyPr>
          <a:lstStyle/>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a:solidFill>
                  <a:schemeClr val="bg1"/>
                </a:solidFill>
                <a:latin typeface="Gotham Rounded Book"/>
                <a:cs typeface="Gotham Rounded Book"/>
              </a:rPr>
              <a:t>Section B:</a:t>
            </a:r>
          </a:p>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a:solidFill>
                  <a:schemeClr val="bg1"/>
                </a:solidFill>
                <a:latin typeface="Gotham Rounded Book"/>
                <a:cs typeface="Gotham Rounded Book"/>
              </a:rPr>
              <a:t>Transactional Writing</a:t>
            </a: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p:txBody>
      </p:sp>
      <p:sp>
        <p:nvSpPr>
          <p:cNvPr id="2" name="TextBox 1"/>
          <p:cNvSpPr txBox="1"/>
          <p:nvPr/>
        </p:nvSpPr>
        <p:spPr>
          <a:xfrm>
            <a:off x="2133600" y="596900"/>
            <a:ext cx="184731" cy="369332"/>
          </a:xfrm>
          <a:prstGeom prst="rect">
            <a:avLst/>
          </a:prstGeom>
          <a:noFill/>
        </p:spPr>
        <p:txBody>
          <a:bodyPr wrap="none" rtlCol="0">
            <a:spAutoFit/>
          </a:bodyPr>
          <a:lstStyle/>
          <a:p>
            <a:endParaRPr lang="en-GB"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4192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341512"/>
            <a:ext cx="8896350" cy="535531"/>
          </a:xfrm>
          <a:prstGeom prst="rect">
            <a:avLst/>
          </a:prstGeom>
          <a:noFill/>
        </p:spPr>
        <p:txBody>
          <a:bodyPr wrap="square" rtlCol="0">
            <a:spAutoFit/>
          </a:bodyPr>
          <a:lstStyle/>
          <a:p>
            <a:pPr>
              <a:lnSpc>
                <a:spcPct val="80000"/>
              </a:lnSpc>
            </a:pPr>
            <a:r>
              <a:rPr lang="en-GB" sz="3600" b="1" kern="1100" spc="-50">
                <a:solidFill>
                  <a:srgbClr val="DF3C06"/>
                </a:solidFill>
                <a:latin typeface="Gotham Rounded Book"/>
                <a:cs typeface="Gotham Rounded Book"/>
              </a:rPr>
              <a:t>Component 2-Aims of Session</a:t>
            </a:r>
            <a:endParaRPr lang="en-GB" sz="3600" b="1" kern="1100" spc="-50" dirty="0">
              <a:solidFill>
                <a:srgbClr val="DF3C06"/>
              </a:solidFill>
              <a:latin typeface="Gotham Rounded Book"/>
              <a:cs typeface="Gotham Rounded Book"/>
            </a:endParaRPr>
          </a:p>
        </p:txBody>
      </p:sp>
      <p:sp>
        <p:nvSpPr>
          <p:cNvPr id="4" name="TextBox 3"/>
          <p:cNvSpPr txBox="1"/>
          <p:nvPr/>
        </p:nvSpPr>
        <p:spPr>
          <a:xfrm>
            <a:off x="247650" y="819086"/>
            <a:ext cx="8313208" cy="5816977"/>
          </a:xfrm>
          <a:prstGeom prst="rect">
            <a:avLst/>
          </a:prstGeom>
          <a:noFill/>
        </p:spPr>
        <p:txBody>
          <a:bodyPr wrap="square" rtlCol="0" anchor="t">
            <a:spAutoFit/>
          </a:bodyPr>
          <a:lstStyle/>
          <a:p>
            <a:pPr marL="45720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Brief reminder of Reading and Writing assessment objectives</a:t>
            </a:r>
          </a:p>
          <a:p>
            <a:pPr marL="45720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To consider the Principal Examiner’s key messages and lessons learnt (June 2019 series)</a:t>
            </a:r>
          </a:p>
          <a:p>
            <a:pPr marL="45720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To focus on Reading skills of analysis (AO2) and evaluation (AO4)</a:t>
            </a:r>
          </a:p>
          <a:p>
            <a:pPr marL="45720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To review a number of candidate responses focusing on Q02, Q04 and Q22 (the prom letter) with marking exercises</a:t>
            </a:r>
          </a:p>
          <a:p>
            <a:pPr marL="45720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To consider possible approaches to teaching transactional writing and resources available</a:t>
            </a:r>
          </a:p>
          <a:p>
            <a:pPr lvl="0"/>
            <a:endParaRPr lang="en-GB" altLang="en-US" sz="3200" kern="0" dirty="0">
              <a:solidFill>
                <a:srgbClr val="000000"/>
              </a:solidFill>
              <a:latin typeface="Arial" panose="020B0604020202020204" pitchFamily="34" charset="0"/>
              <a:ea typeface="ＭＳ Ｐゴシック"/>
              <a:cs typeface="Arial" panose="020B0604020202020204" pitchFamily="34" charset="0"/>
            </a:endParaRPr>
          </a:p>
          <a:p>
            <a:pPr marL="342900" lvl="0" indent="-342900">
              <a:buFont typeface="Arial" panose="020B0604020202020204" pitchFamily="34" charset="0"/>
              <a:buChar char="•"/>
            </a:pPr>
            <a:endParaRPr lang="en-GB" altLang="en-US" sz="3200" kern="0" dirty="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98847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64260" y="377046"/>
            <a:ext cx="6177092" cy="683264"/>
          </a:xfrm>
          <a:prstGeom prst="rect">
            <a:avLst/>
          </a:prstGeom>
          <a:noFill/>
        </p:spPr>
        <p:txBody>
          <a:bodyPr wrap="square" rtlCol="0">
            <a:spAutoFit/>
          </a:bodyPr>
          <a:lstStyle/>
          <a:p>
            <a:pPr>
              <a:lnSpc>
                <a:spcPct val="80000"/>
              </a:lnSpc>
            </a:pPr>
            <a:r>
              <a:rPr lang="en-US" sz="2400" b="1" kern="1100" spc="-50" dirty="0">
                <a:solidFill>
                  <a:srgbClr val="DF3C06"/>
                </a:solidFill>
                <a:latin typeface="Gotham Rounded Book"/>
                <a:cs typeface="Gotham Rounded Book"/>
              </a:rPr>
              <a:t>COMPONENT 2</a:t>
            </a:r>
          </a:p>
          <a:p>
            <a:pPr>
              <a:lnSpc>
                <a:spcPct val="80000"/>
              </a:lnSpc>
            </a:pPr>
            <a:r>
              <a:rPr lang="en-US" sz="2400" b="1" kern="1100" spc="-50" dirty="0">
                <a:solidFill>
                  <a:srgbClr val="DF3C06"/>
                </a:solidFill>
                <a:latin typeface="Gotham Rounded Book"/>
                <a:cs typeface="Gotham Rounded Book"/>
              </a:rPr>
              <a:t>ASSESSMENT OBJECTIVES - WRITING</a:t>
            </a:r>
          </a:p>
        </p:txBody>
      </p:sp>
      <p:sp>
        <p:nvSpPr>
          <p:cNvPr id="4" name="TextBox 3"/>
          <p:cNvSpPr txBox="1"/>
          <p:nvPr/>
        </p:nvSpPr>
        <p:spPr>
          <a:xfrm>
            <a:off x="264260" y="1228397"/>
            <a:ext cx="7598284" cy="4401205"/>
          </a:xfrm>
          <a:prstGeom prst="rect">
            <a:avLst/>
          </a:prstGeom>
          <a:noFill/>
        </p:spPr>
        <p:txBody>
          <a:bodyPr wrap="square" rtlCol="0">
            <a:spAutoFit/>
          </a:bodyPr>
          <a:lstStyle/>
          <a:p>
            <a:r>
              <a:rPr lang="en-GB" sz="2000" b="1" dirty="0">
                <a:latin typeface="Arial" panose="020B0604020202020204" pitchFamily="34" charset="0"/>
                <a:cs typeface="Arial" panose="020B0604020202020204" pitchFamily="34" charset="0"/>
              </a:rPr>
              <a:t>WRITING </a:t>
            </a:r>
            <a:r>
              <a:rPr lang="en-GB" sz="2000" dirty="0">
                <a:latin typeface="Arial" panose="020B0604020202020204" pitchFamily="34" charset="0"/>
                <a:cs typeface="Arial" panose="020B0604020202020204" pitchFamily="34" charset="0"/>
              </a:rPr>
              <a:t>(</a:t>
            </a:r>
            <a:r>
              <a:rPr lang="en-GB" sz="2000" i="1" dirty="0">
                <a:latin typeface="Arial" panose="020B0604020202020204" pitchFamily="34" charset="0"/>
                <a:cs typeface="Arial" panose="020B0604020202020204" pitchFamily="34" charset="0"/>
              </a:rPr>
              <a:t>50% of the overall qualification) </a:t>
            </a:r>
          </a:p>
          <a:p>
            <a:r>
              <a:rPr lang="en-GB" sz="2000" dirty="0">
                <a:latin typeface="Arial" panose="020B0604020202020204" pitchFamily="34" charset="0"/>
                <a:cs typeface="Arial" panose="020B0604020202020204" pitchFamily="34" charset="0"/>
              </a:rPr>
              <a:t>	</a:t>
            </a:r>
          </a:p>
          <a:p>
            <a:pPr marL="895350" indent="-895350"/>
            <a:r>
              <a:rPr lang="en-GB" sz="2000" b="1" dirty="0">
                <a:latin typeface="Arial" panose="020B0604020202020204" pitchFamily="34" charset="0"/>
                <a:cs typeface="Arial" panose="020B0604020202020204" pitchFamily="34" charset="0"/>
              </a:rPr>
              <a:t>AO5 </a:t>
            </a:r>
            <a:r>
              <a:rPr lang="en-GB"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Communicate clearly, effectively, and imaginatively, selecting and adapting tone, style and register for different forms, purposes and audiences;</a:t>
            </a:r>
          </a:p>
          <a:p>
            <a:pPr marL="895350" indent="-895350"/>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Organise</a:t>
            </a:r>
            <a:r>
              <a:rPr lang="en-US" sz="2000" dirty="0">
                <a:latin typeface="Arial" panose="020B0604020202020204" pitchFamily="34" charset="0"/>
                <a:cs typeface="Arial" panose="020B0604020202020204" pitchFamily="34" charset="0"/>
              </a:rPr>
              <a:t> information and ideas, using structural and grammatical features to support coherence and cohesion of texts.</a:t>
            </a:r>
          </a:p>
          <a:p>
            <a:r>
              <a:rPr lang="en-GB" sz="2000" dirty="0">
                <a:latin typeface="Arial" panose="020B0604020202020204" pitchFamily="34" charset="0"/>
                <a:cs typeface="Arial" panose="020B0604020202020204" pitchFamily="34" charset="0"/>
              </a:rPr>
              <a:t>	</a:t>
            </a:r>
            <a:endParaRPr lang="en-GB" sz="1600" dirty="0">
              <a:latin typeface="Arial" panose="020B0604020202020204" pitchFamily="34" charset="0"/>
              <a:cs typeface="Arial" panose="020B0604020202020204" pitchFamily="34" charset="0"/>
            </a:endParaRPr>
          </a:p>
          <a:p>
            <a:pPr marL="895350" indent="-895350"/>
            <a:r>
              <a:rPr lang="en-US" sz="2000" b="1" dirty="0">
                <a:latin typeface="Arial" panose="020B0604020202020204" pitchFamily="34" charset="0"/>
                <a:cs typeface="Arial" panose="020B0604020202020204" pitchFamily="34" charset="0"/>
              </a:rPr>
              <a:t>AO6 </a:t>
            </a:r>
            <a:r>
              <a:rPr lang="en-US" sz="2000" dirty="0">
                <a:latin typeface="Arial" panose="020B0604020202020204" pitchFamily="34" charset="0"/>
                <a:cs typeface="Arial" panose="020B0604020202020204" pitchFamily="34" charset="0"/>
              </a:rPr>
              <a:t>	Candidates must use a range of vocabulary and sentence structures for clarity, purpose and effect, with accurate spelling and punctuation. (This requirement must constitute 20% of the marks for the specification as a whole.) 	</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5641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341511"/>
            <a:ext cx="8896350" cy="486287"/>
          </a:xfrm>
          <a:prstGeom prst="rect">
            <a:avLst/>
          </a:prstGeom>
          <a:noFill/>
        </p:spPr>
        <p:txBody>
          <a:bodyPr wrap="square" rtlCol="0">
            <a:spAutoFit/>
          </a:bodyPr>
          <a:lstStyle/>
          <a:p>
            <a:pPr>
              <a:lnSpc>
                <a:spcPct val="80000"/>
              </a:lnSpc>
            </a:pPr>
            <a:r>
              <a:rPr lang="en-GB" sz="3200" b="1" kern="1100" spc="-50" dirty="0">
                <a:solidFill>
                  <a:srgbClr val="DF3C06"/>
                </a:solidFill>
                <a:latin typeface="Gotham Rounded Book"/>
                <a:cs typeface="Gotham Rounded Book"/>
              </a:rPr>
              <a:t>Principal Examiner’s Key Messages </a:t>
            </a:r>
          </a:p>
        </p:txBody>
      </p:sp>
      <p:sp>
        <p:nvSpPr>
          <p:cNvPr id="4" name="TextBox 3"/>
          <p:cNvSpPr txBox="1"/>
          <p:nvPr/>
        </p:nvSpPr>
        <p:spPr>
          <a:xfrm>
            <a:off x="415396" y="877042"/>
            <a:ext cx="8313208" cy="5324535"/>
          </a:xfrm>
          <a:prstGeom prst="rect">
            <a:avLst/>
          </a:prstGeom>
          <a:noFill/>
        </p:spPr>
        <p:txBody>
          <a:bodyPr wrap="square" rtlCol="0" anchor="t">
            <a:spAutoFit/>
          </a:bodyPr>
          <a:lstStyle/>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Split time equally between the two tasks</a:t>
            </a:r>
          </a:p>
          <a:p>
            <a:pPr marL="34290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Write at sufficient length to develop ideas, opinions and information effectively</a:t>
            </a:r>
          </a:p>
          <a:p>
            <a:pPr marL="34290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Address the audience and purpose given in the task</a:t>
            </a:r>
          </a:p>
          <a:p>
            <a:pPr marL="34290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Adopt an appropriate tone for the task </a:t>
            </a:r>
          </a:p>
          <a:p>
            <a:pPr marL="34290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Format letters appropriately and include a suitable greeting and sign off </a:t>
            </a: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Spend time checking basic punctuation and grammar</a:t>
            </a: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Take time to plan and structure responses</a:t>
            </a:r>
          </a:p>
          <a:p>
            <a:pPr marL="34290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Sequencing of ideas is important in developing an argument/point of view</a:t>
            </a: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Depth and detail will help to develop convincing responses</a:t>
            </a:r>
          </a:p>
          <a:p>
            <a:pPr lvl="0"/>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759231"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8880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123271" y="194378"/>
            <a:ext cx="9020728" cy="461665"/>
          </a:xfrm>
          <a:prstGeom prst="rect">
            <a:avLst/>
          </a:prstGeom>
          <a:noFill/>
        </p:spPr>
        <p:txBody>
          <a:bodyPr wrap="square" rtlCol="0">
            <a:spAutoFit/>
          </a:bodyPr>
          <a:lstStyle/>
          <a:p>
            <a:pPr>
              <a:lnSpc>
                <a:spcPct val="80000"/>
              </a:lnSpc>
            </a:pPr>
            <a:r>
              <a:rPr lang="en-GB" sz="3000" b="1" kern="1100" spc="-50" dirty="0">
                <a:solidFill>
                  <a:srgbClr val="DF3C06"/>
                </a:solidFill>
                <a:latin typeface="Gotham Rounded Book"/>
                <a:cs typeface="Gotham Rounded Book"/>
              </a:rPr>
              <a:t>Transactional Writing </a:t>
            </a:r>
          </a:p>
        </p:txBody>
      </p:sp>
      <p:sp>
        <p:nvSpPr>
          <p:cNvPr id="4" name="TextBox 3"/>
          <p:cNvSpPr txBox="1"/>
          <p:nvPr/>
        </p:nvSpPr>
        <p:spPr>
          <a:xfrm>
            <a:off x="123271" y="656043"/>
            <a:ext cx="9020728" cy="6635063"/>
          </a:xfrm>
          <a:prstGeom prst="rect">
            <a:avLst/>
          </a:prstGeom>
          <a:noFill/>
        </p:spPr>
        <p:txBody>
          <a:bodyPr wrap="square" rtlCol="0" anchor="t">
            <a:spAutoFit/>
          </a:bodyPr>
          <a:lstStyle/>
          <a:p>
            <a:pPr lvl="0"/>
            <a:r>
              <a:rPr lang="en-GB" altLang="en-US" sz="2200" kern="0" dirty="0">
                <a:solidFill>
                  <a:srgbClr val="000000"/>
                </a:solidFill>
                <a:latin typeface="Arial" panose="020B0604020202020204" pitchFamily="34" charset="0"/>
                <a:ea typeface="ＭＳ Ｐゴシック"/>
                <a:cs typeface="Arial" panose="020B0604020202020204" pitchFamily="34" charset="0"/>
              </a:rPr>
              <a:t>This is not a definitive list but pupils should practise writing the following in preparation for Component 2, Section B:</a:t>
            </a:r>
          </a:p>
          <a:p>
            <a:pPr lvl="0"/>
            <a:endParaRPr lang="en-GB" altLang="en-US" sz="2200" kern="0" dirty="0">
              <a:solidFill>
                <a:srgbClr val="000000"/>
              </a:solidFill>
              <a:latin typeface="Arial" panose="020B0604020202020204" pitchFamily="34" charset="0"/>
              <a:ea typeface="ＭＳ Ｐゴシック"/>
              <a:cs typeface="Arial" panose="020B0604020202020204" pitchFamily="34" charset="0"/>
            </a:endParaRPr>
          </a:p>
          <a:p>
            <a:r>
              <a:rPr lang="en-GB" sz="2200" dirty="0">
                <a:latin typeface="Arial" panose="020B0604020202020204" pitchFamily="34" charset="0"/>
                <a:cs typeface="Arial" panose="020B0604020202020204" pitchFamily="34" charset="0"/>
              </a:rPr>
              <a:t>Article e.g. Newspaper or Magazine</a:t>
            </a:r>
          </a:p>
          <a:p>
            <a:r>
              <a:rPr lang="en-GB" sz="2200" dirty="0">
                <a:latin typeface="Arial" panose="020B0604020202020204" pitchFamily="34" charset="0"/>
                <a:cs typeface="Arial" panose="020B0604020202020204" pitchFamily="34" charset="0"/>
              </a:rPr>
              <a:t>Informal Letter</a:t>
            </a:r>
          </a:p>
          <a:p>
            <a:r>
              <a:rPr lang="en-GB" sz="2200" dirty="0">
                <a:latin typeface="Arial" panose="020B0604020202020204" pitchFamily="34" charset="0"/>
                <a:cs typeface="Arial" panose="020B0604020202020204" pitchFamily="34" charset="0"/>
              </a:rPr>
              <a:t>Formal Letter</a:t>
            </a:r>
          </a:p>
          <a:p>
            <a:r>
              <a:rPr lang="en-GB" sz="2200" dirty="0">
                <a:latin typeface="Arial" panose="020B0604020202020204" pitchFamily="34" charset="0"/>
                <a:cs typeface="Arial" panose="020B0604020202020204" pitchFamily="34" charset="0"/>
              </a:rPr>
              <a:t>Report</a:t>
            </a:r>
          </a:p>
          <a:p>
            <a:r>
              <a:rPr lang="en-GB" sz="2200" dirty="0">
                <a:latin typeface="Arial" panose="020B0604020202020204" pitchFamily="34" charset="0"/>
                <a:cs typeface="Arial" panose="020B0604020202020204" pitchFamily="34" charset="0"/>
              </a:rPr>
              <a:t>Speech/talk</a:t>
            </a:r>
          </a:p>
          <a:p>
            <a:r>
              <a:rPr lang="en-GB" sz="2200" dirty="0">
                <a:latin typeface="Arial" panose="020B0604020202020204" pitchFamily="34" charset="0"/>
                <a:cs typeface="Arial" panose="020B0604020202020204" pitchFamily="34" charset="0"/>
              </a:rPr>
              <a:t>Guide (on a specified topic) e.g. a guide for GCSE students on how to manage exams</a:t>
            </a:r>
          </a:p>
          <a:p>
            <a:r>
              <a:rPr lang="en-GB" sz="2200" dirty="0">
                <a:latin typeface="Arial" panose="020B0604020202020204" pitchFamily="34" charset="0"/>
                <a:cs typeface="Arial" panose="020B0604020202020204" pitchFamily="34" charset="0"/>
              </a:rPr>
              <a:t>Review</a:t>
            </a:r>
          </a:p>
          <a:p>
            <a:r>
              <a:rPr lang="en-GB" sz="2200" dirty="0">
                <a:latin typeface="Arial" panose="020B0604020202020204" pitchFamily="34" charset="0"/>
                <a:cs typeface="Arial" panose="020B0604020202020204" pitchFamily="34" charset="0"/>
              </a:rPr>
              <a:t> </a:t>
            </a:r>
          </a:p>
          <a:p>
            <a:r>
              <a:rPr lang="en-GB" sz="2200" b="1" dirty="0">
                <a:latin typeface="Arial" panose="020B0604020202020204" pitchFamily="34" charset="0"/>
                <a:cs typeface="Arial" panose="020B0604020202020204" pitchFamily="34" charset="0"/>
              </a:rPr>
              <a:t>Please note that leaflets are no longer a valid transactional task as this type of writing would make it potentially difficult for candidates to achieve the criteria in the highest bands</a:t>
            </a:r>
            <a:r>
              <a:rPr lang="en-GB" sz="2200" b="1" dirty="0"/>
              <a:t>.</a:t>
            </a:r>
          </a:p>
          <a:p>
            <a:pPr lvl="0"/>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lvl="0"/>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lvl="0"/>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759231"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1290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77798" y="279843"/>
            <a:ext cx="8299451" cy="3342453"/>
          </a:xfrm>
          <a:prstGeom prst="rect">
            <a:avLst/>
          </a:prstGeom>
          <a:noFill/>
        </p:spPr>
        <p:txBody>
          <a:bodyPr wrap="square" rtlCol="0">
            <a:spAutoFit/>
          </a:bodyPr>
          <a:lstStyle/>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a:solidFill>
                  <a:schemeClr val="bg1"/>
                </a:solidFill>
                <a:latin typeface="Gotham Rounded Book"/>
                <a:cs typeface="Gotham Rounded Book"/>
              </a:rPr>
              <a:t>Question 22</a:t>
            </a: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p:txBody>
      </p:sp>
      <p:sp>
        <p:nvSpPr>
          <p:cNvPr id="2" name="TextBox 1"/>
          <p:cNvSpPr txBox="1"/>
          <p:nvPr/>
        </p:nvSpPr>
        <p:spPr>
          <a:xfrm>
            <a:off x="2133600" y="596900"/>
            <a:ext cx="184731" cy="369332"/>
          </a:xfrm>
          <a:prstGeom prst="rect">
            <a:avLst/>
          </a:prstGeom>
          <a:noFill/>
        </p:spPr>
        <p:txBody>
          <a:bodyPr wrap="none" rtlCol="0">
            <a:spAutoFit/>
          </a:bodyPr>
          <a:lstStyle/>
          <a:p>
            <a:endParaRPr lang="en-GB"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3596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17" y="1757"/>
            <a:ext cx="9144000" cy="6858000"/>
          </a:xfrm>
          <a:prstGeom prst="rect">
            <a:avLst/>
          </a:prstGeom>
        </p:spPr>
      </p:pic>
      <p:sp>
        <p:nvSpPr>
          <p:cNvPr id="3" name="TextBox 2"/>
          <p:cNvSpPr txBox="1"/>
          <p:nvPr/>
        </p:nvSpPr>
        <p:spPr>
          <a:xfrm>
            <a:off x="247650" y="341512"/>
            <a:ext cx="8896350" cy="535531"/>
          </a:xfrm>
          <a:prstGeom prst="rect">
            <a:avLst/>
          </a:prstGeom>
          <a:noFill/>
        </p:spPr>
        <p:txBody>
          <a:bodyPr wrap="square" rtlCol="0">
            <a:spAutoFit/>
          </a:bodyPr>
          <a:lstStyle/>
          <a:p>
            <a:pPr>
              <a:lnSpc>
                <a:spcPct val="80000"/>
              </a:lnSpc>
            </a:pPr>
            <a:r>
              <a:rPr lang="en-GB" sz="3600" b="1" kern="1100" spc="-50" dirty="0">
                <a:solidFill>
                  <a:srgbClr val="DF3C06"/>
                </a:solidFill>
                <a:latin typeface="Gotham Rounded Book"/>
                <a:cs typeface="Gotham Rounded Book"/>
              </a:rPr>
              <a:t>Component 2 Assessment in Practice</a:t>
            </a:r>
          </a:p>
        </p:txBody>
      </p:sp>
      <p:sp>
        <p:nvSpPr>
          <p:cNvPr id="4" name="TextBox 3"/>
          <p:cNvSpPr txBox="1"/>
          <p:nvPr/>
        </p:nvSpPr>
        <p:spPr>
          <a:xfrm>
            <a:off x="247651" y="877043"/>
            <a:ext cx="8842432" cy="6528709"/>
          </a:xfrm>
          <a:prstGeom prst="rect">
            <a:avLst/>
          </a:prstGeom>
          <a:noFill/>
        </p:spPr>
        <p:txBody>
          <a:bodyPr wrap="square" rtlCol="0" anchor="t">
            <a:spAutoFit/>
          </a:bodyPr>
          <a:lstStyle/>
          <a:p>
            <a:pPr lvl="0"/>
            <a:r>
              <a:rPr lang="en-GB" altLang="en-US" sz="2800" kern="0" dirty="0">
                <a:solidFill>
                  <a:srgbClr val="000000"/>
                </a:solidFill>
                <a:latin typeface="Arial"/>
                <a:ea typeface="ＭＳ Ｐゴシック"/>
              </a:rPr>
              <a:t>Question 22</a:t>
            </a:r>
          </a:p>
          <a:p>
            <a:endParaRPr lang="en-GB" sz="2000" kern="0" dirty="0">
              <a:solidFill>
                <a:srgbClr val="000000"/>
              </a:solidFill>
              <a:latin typeface="Arial"/>
              <a:ea typeface="ＭＳ Ｐゴシック"/>
            </a:endParaRPr>
          </a:p>
          <a:p>
            <a:r>
              <a:rPr lang="en-GB" sz="2000" dirty="0"/>
              <a:t> </a:t>
            </a:r>
          </a:p>
          <a:p>
            <a:r>
              <a:rPr lang="en-GB" sz="2400" dirty="0">
                <a:latin typeface="Arial" panose="020B0604020202020204" pitchFamily="34" charset="0"/>
                <a:cs typeface="Arial" panose="020B0604020202020204" pitchFamily="34" charset="0"/>
              </a:rPr>
              <a:t>Your headteacher has decided that there should not be an end of year celebration such as a school prom or party. The headteacher believes it would just be an excuse for students to show off in an expensive way.</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Write a letter to your headteacher giving your opinion on this.</a:t>
            </a:r>
          </a:p>
          <a:p>
            <a:r>
              <a:rPr lang="en-GB" sz="2400" dirty="0">
                <a:latin typeface="Arial" panose="020B0604020202020204" pitchFamily="34" charset="0"/>
                <a:cs typeface="Arial" panose="020B0604020202020204" pitchFamily="34" charset="0"/>
              </a:rPr>
              <a:t>                                                                                         [20]</a:t>
            </a:r>
          </a:p>
          <a:p>
            <a:endParaRPr lang="en-GB" sz="24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									                                        </a:t>
            </a:r>
            <a:r>
              <a:rPr lang="en-GB" sz="2000" dirty="0"/>
              <a:t> </a:t>
            </a:r>
          </a:p>
          <a:p>
            <a:pPr lvl="0"/>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r>
              <a:rPr lang="en-GB" altLang="en-US" sz="2000" kern="0" dirty="0">
                <a:solidFill>
                  <a:srgbClr val="000000"/>
                </a:solidFill>
                <a:latin typeface="Arial"/>
                <a:ea typeface="ＭＳ Ｐゴシック"/>
              </a:rPr>
              <a:t> </a:t>
            </a: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02732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17" y="1757"/>
            <a:ext cx="9144000" cy="6858000"/>
          </a:xfrm>
          <a:prstGeom prst="rect">
            <a:avLst/>
          </a:prstGeom>
        </p:spPr>
      </p:pic>
      <p:sp>
        <p:nvSpPr>
          <p:cNvPr id="3" name="TextBox 2"/>
          <p:cNvSpPr txBox="1"/>
          <p:nvPr/>
        </p:nvSpPr>
        <p:spPr>
          <a:xfrm>
            <a:off x="247650" y="341512"/>
            <a:ext cx="8896350" cy="535531"/>
          </a:xfrm>
          <a:prstGeom prst="rect">
            <a:avLst/>
          </a:prstGeom>
          <a:noFill/>
        </p:spPr>
        <p:txBody>
          <a:bodyPr wrap="square" rtlCol="0">
            <a:spAutoFit/>
          </a:bodyPr>
          <a:lstStyle/>
          <a:p>
            <a:pPr>
              <a:lnSpc>
                <a:spcPct val="80000"/>
              </a:lnSpc>
            </a:pPr>
            <a:r>
              <a:rPr lang="en-GB" sz="3600" b="1" kern="1100" spc="-50" dirty="0">
                <a:solidFill>
                  <a:srgbClr val="DF3C06"/>
                </a:solidFill>
                <a:latin typeface="Gotham Rounded Book"/>
                <a:cs typeface="Gotham Rounded Book"/>
              </a:rPr>
              <a:t>Comparative Judgement</a:t>
            </a:r>
          </a:p>
        </p:txBody>
      </p:sp>
      <p:sp>
        <p:nvSpPr>
          <p:cNvPr id="4" name="TextBox 3"/>
          <p:cNvSpPr txBox="1"/>
          <p:nvPr/>
        </p:nvSpPr>
        <p:spPr>
          <a:xfrm>
            <a:off x="123271" y="902170"/>
            <a:ext cx="8829343" cy="8094524"/>
          </a:xfrm>
          <a:prstGeom prst="rect">
            <a:avLst/>
          </a:prstGeom>
          <a:noFill/>
        </p:spPr>
        <p:txBody>
          <a:bodyPr wrap="square" rtlCol="0" anchor="t">
            <a:spAutoFit/>
          </a:bodyPr>
          <a:lstStyle/>
          <a:p>
            <a:pPr lvl="0"/>
            <a:r>
              <a:rPr lang="en-GB" altLang="en-US" sz="2600" kern="0" dirty="0">
                <a:solidFill>
                  <a:srgbClr val="000000"/>
                </a:solidFill>
                <a:latin typeface="Arial"/>
                <a:ea typeface="ＭＳ Ｐゴシック"/>
              </a:rPr>
              <a:t>Read exemplars 1 and 2.</a:t>
            </a:r>
          </a:p>
          <a:p>
            <a:pPr marL="571500" lvl="0" indent="-571500">
              <a:buFont typeface="Arial" panose="020B0604020202020204" pitchFamily="34" charset="0"/>
              <a:buChar char="•"/>
            </a:pPr>
            <a:endParaRPr lang="en-GB" altLang="en-US" sz="2600" kern="0" dirty="0">
              <a:solidFill>
                <a:srgbClr val="000000"/>
              </a:solidFill>
              <a:latin typeface="Arial"/>
              <a:ea typeface="ＭＳ Ｐゴシック"/>
            </a:endParaRPr>
          </a:p>
          <a:p>
            <a:pPr marL="571500" lvl="0" indent="-571500">
              <a:buFont typeface="Arial" panose="020B0604020202020204" pitchFamily="34" charset="0"/>
              <a:buChar char="•"/>
            </a:pPr>
            <a:r>
              <a:rPr lang="en-GB" altLang="en-US" sz="2600" kern="0" dirty="0">
                <a:solidFill>
                  <a:srgbClr val="000000"/>
                </a:solidFill>
                <a:latin typeface="Arial"/>
                <a:ea typeface="ＭＳ Ｐゴシック"/>
              </a:rPr>
              <a:t>Which exemplar is better and why?</a:t>
            </a:r>
          </a:p>
          <a:p>
            <a:pPr lvl="0"/>
            <a:endParaRPr lang="en-GB" altLang="en-US" sz="2600" kern="0" dirty="0">
              <a:solidFill>
                <a:srgbClr val="000000"/>
              </a:solidFill>
              <a:latin typeface="Arial"/>
              <a:ea typeface="ＭＳ Ｐゴシック"/>
            </a:endParaRPr>
          </a:p>
          <a:p>
            <a:pPr marL="571500" lvl="0" indent="-571500">
              <a:buFont typeface="Arial" panose="020B0604020202020204" pitchFamily="34" charset="0"/>
              <a:buChar char="•"/>
            </a:pPr>
            <a:r>
              <a:rPr lang="en-GB" altLang="en-US" sz="2600" kern="0" dirty="0">
                <a:solidFill>
                  <a:srgbClr val="000000"/>
                </a:solidFill>
                <a:latin typeface="Arial"/>
                <a:ea typeface="ＭＳ Ｐゴシック"/>
              </a:rPr>
              <a:t>Using the marking scheme and additional task specific guidance in your ‘Excerpts from Marking Guidelines 'booklet, highlight which AO5 and AO6 skills are being demonstrated in these responses</a:t>
            </a:r>
          </a:p>
          <a:p>
            <a:pPr lvl="0"/>
            <a:endParaRPr lang="en-GB" altLang="en-US" sz="2600" kern="0" dirty="0">
              <a:solidFill>
                <a:srgbClr val="000000"/>
              </a:solidFill>
              <a:latin typeface="Arial"/>
              <a:ea typeface="ＭＳ Ｐゴシック"/>
            </a:endParaRPr>
          </a:p>
          <a:p>
            <a:pPr lvl="0"/>
            <a:endParaRPr lang="en-GB" altLang="en-US" sz="2600" i="1" kern="0" dirty="0">
              <a:solidFill>
                <a:srgbClr val="000000"/>
              </a:solidFill>
              <a:latin typeface="Arial"/>
              <a:ea typeface="ＭＳ Ｐゴシック"/>
            </a:endParaRPr>
          </a:p>
          <a:p>
            <a:pPr lvl="0"/>
            <a:r>
              <a:rPr lang="en-GB" altLang="en-US" sz="2600" i="1" kern="0" dirty="0">
                <a:solidFill>
                  <a:srgbClr val="000000"/>
                </a:solidFill>
                <a:latin typeface="Arial"/>
                <a:ea typeface="ＭＳ Ｐゴシック"/>
              </a:rPr>
              <a:t>Teaching tip: Ask pupils to do a similar activity highlighting the key skills they can identify.</a:t>
            </a:r>
          </a:p>
          <a:p>
            <a:pPr lvl="0"/>
            <a:endParaRPr lang="en-GB" altLang="en-US" sz="3600" kern="0" dirty="0">
              <a:solidFill>
                <a:srgbClr val="000000"/>
              </a:solidFill>
              <a:latin typeface="Arial"/>
              <a:ea typeface="ＭＳ Ｐゴシック"/>
            </a:endParaRPr>
          </a:p>
          <a:p>
            <a:pPr lvl="0"/>
            <a:endParaRPr lang="en-GB" altLang="en-US" sz="3600" kern="0" dirty="0">
              <a:solidFill>
                <a:srgbClr val="000000"/>
              </a:solidFill>
              <a:latin typeface="Arial"/>
              <a:ea typeface="ＭＳ Ｐゴシック"/>
            </a:endParaRPr>
          </a:p>
          <a:p>
            <a:pPr lvl="0"/>
            <a:endParaRPr lang="en-GB" altLang="en-US" sz="36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89622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17" y="1757"/>
            <a:ext cx="9144000" cy="6858000"/>
          </a:xfrm>
          <a:prstGeom prst="rect">
            <a:avLst/>
          </a:prstGeom>
        </p:spPr>
      </p:pic>
      <p:sp>
        <p:nvSpPr>
          <p:cNvPr id="3" name="TextBox 2"/>
          <p:cNvSpPr txBox="1"/>
          <p:nvPr/>
        </p:nvSpPr>
        <p:spPr>
          <a:xfrm>
            <a:off x="247650" y="341512"/>
            <a:ext cx="8896350" cy="535531"/>
          </a:xfrm>
          <a:prstGeom prst="rect">
            <a:avLst/>
          </a:prstGeom>
          <a:noFill/>
        </p:spPr>
        <p:txBody>
          <a:bodyPr wrap="square" rtlCol="0">
            <a:spAutoFit/>
          </a:bodyPr>
          <a:lstStyle/>
          <a:p>
            <a:pPr>
              <a:lnSpc>
                <a:spcPct val="80000"/>
              </a:lnSpc>
            </a:pPr>
            <a:r>
              <a:rPr lang="en-GB" sz="3600" b="1" kern="1100" spc="-50" dirty="0">
                <a:solidFill>
                  <a:srgbClr val="DF3C06"/>
                </a:solidFill>
                <a:latin typeface="Gotham Rounded Book"/>
                <a:cs typeface="Gotham Rounded Book"/>
              </a:rPr>
              <a:t>Component 2 Assessment in Practice</a:t>
            </a: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123271" y="851322"/>
            <a:ext cx="9074646" cy="7032694"/>
          </a:xfrm>
          <a:prstGeom prst="rect">
            <a:avLst/>
          </a:prstGeom>
          <a:noFill/>
        </p:spPr>
        <p:txBody>
          <a:bodyPr wrap="square" rtlCol="0" anchor="t">
            <a:spAutoFit/>
          </a:bodyPr>
          <a:lstStyle/>
          <a:p>
            <a:pPr lvl="0"/>
            <a:endParaRPr lang="en-GB" altLang="en-US" sz="2600" b="1" kern="0" dirty="0">
              <a:solidFill>
                <a:srgbClr val="000000"/>
              </a:solidFill>
              <a:latin typeface="Arial"/>
              <a:ea typeface="ＭＳ Ｐゴシック"/>
            </a:endParaRPr>
          </a:p>
          <a:p>
            <a:pPr lvl="0"/>
            <a:r>
              <a:rPr lang="en-GB" altLang="en-US" sz="3200" b="1" kern="0" dirty="0">
                <a:solidFill>
                  <a:srgbClr val="000000"/>
                </a:solidFill>
                <a:latin typeface="Arial"/>
                <a:ea typeface="ＭＳ Ｐゴシック"/>
              </a:rPr>
              <a:t>Sequencing and shaping ideas</a:t>
            </a:r>
            <a:r>
              <a:rPr lang="en-GB" altLang="en-US" sz="3200" kern="0" dirty="0">
                <a:solidFill>
                  <a:srgbClr val="000000"/>
                </a:solidFill>
                <a:latin typeface="Arial"/>
                <a:ea typeface="ＭＳ Ｐゴシック"/>
              </a:rPr>
              <a:t>–excerpt from Principal Examiner’s Report</a:t>
            </a:r>
          </a:p>
          <a:p>
            <a:pPr lvl="0"/>
            <a:endParaRPr lang="en-GB" altLang="en-US" sz="2600" kern="0" dirty="0">
              <a:solidFill>
                <a:srgbClr val="000000"/>
              </a:solidFill>
              <a:latin typeface="Arial"/>
              <a:ea typeface="ＭＳ Ｐゴシック"/>
            </a:endParaRPr>
          </a:p>
          <a:p>
            <a:pPr lvl="0"/>
            <a:endParaRPr lang="en-GB" altLang="en-US" sz="3200" i="1" kern="0" dirty="0">
              <a:solidFill>
                <a:srgbClr val="000000"/>
              </a:solidFill>
              <a:latin typeface="Arial"/>
              <a:ea typeface="ＭＳ Ｐゴシック"/>
            </a:endParaRPr>
          </a:p>
          <a:p>
            <a:pPr lvl="0"/>
            <a:r>
              <a:rPr lang="en-GB" altLang="en-US" sz="3200" i="1" kern="0" dirty="0">
                <a:solidFill>
                  <a:srgbClr val="000000"/>
                </a:solidFill>
                <a:latin typeface="Arial"/>
                <a:ea typeface="ＭＳ Ｐゴシック"/>
              </a:rPr>
              <a:t>‘The second task required some shaping of arguments…and how to present the arguments in the most convincing way.’</a:t>
            </a:r>
          </a:p>
          <a:p>
            <a:pPr lvl="0"/>
            <a:endParaRPr lang="en-GB" altLang="en-US" sz="3200" kern="0" dirty="0">
              <a:solidFill>
                <a:srgbClr val="000000"/>
              </a:solidFill>
              <a:latin typeface="Arial"/>
              <a:ea typeface="ＭＳ Ｐゴシック"/>
            </a:endParaRPr>
          </a:p>
          <a:p>
            <a:pPr lvl="0"/>
            <a:endParaRPr lang="en-GB" altLang="en-US" sz="2300" kern="0" dirty="0">
              <a:solidFill>
                <a:srgbClr val="000000"/>
              </a:solidFill>
              <a:latin typeface="Arial"/>
              <a:ea typeface="ＭＳ Ｐゴシック"/>
            </a:endParaRPr>
          </a:p>
          <a:p>
            <a:pPr lvl="0"/>
            <a:endParaRPr lang="en-GB" altLang="en-US" sz="2300" kern="0" dirty="0">
              <a:solidFill>
                <a:srgbClr val="000000"/>
              </a:solidFill>
              <a:latin typeface="Arial"/>
              <a:ea typeface="ＭＳ Ｐゴシック"/>
            </a:endParaRPr>
          </a:p>
          <a:p>
            <a:pPr lvl="0"/>
            <a:endParaRPr lang="en-GB" altLang="en-US" sz="2300" kern="0" dirty="0">
              <a:solidFill>
                <a:srgbClr val="000000"/>
              </a:solidFill>
              <a:latin typeface="Arial"/>
              <a:ea typeface="ＭＳ Ｐゴシック"/>
            </a:endParaRPr>
          </a:p>
          <a:p>
            <a:pPr lvl="0"/>
            <a:endParaRPr lang="en-GB" altLang="en-US" sz="2300" kern="0" dirty="0">
              <a:solidFill>
                <a:srgbClr val="000000"/>
              </a:solidFill>
              <a:latin typeface="Arial"/>
              <a:ea typeface="ＭＳ Ｐゴシック"/>
            </a:endParaRPr>
          </a:p>
          <a:p>
            <a:pPr lvl="0"/>
            <a:endParaRPr lang="en-GB" altLang="en-US" sz="23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Tree>
    <p:extLst>
      <p:ext uri="{BB962C8B-B14F-4D97-AF65-F5344CB8AC3E}">
        <p14:creationId xmlns:p14="http://schemas.microsoft.com/office/powerpoint/2010/main" val="29947268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17" y="1757"/>
            <a:ext cx="9144000" cy="6858000"/>
          </a:xfrm>
          <a:prstGeom prst="rect">
            <a:avLst/>
          </a:prstGeom>
        </p:spPr>
      </p:pic>
      <p:sp>
        <p:nvSpPr>
          <p:cNvPr id="3" name="TextBox 2"/>
          <p:cNvSpPr txBox="1"/>
          <p:nvPr/>
        </p:nvSpPr>
        <p:spPr>
          <a:xfrm>
            <a:off x="336244" y="108710"/>
            <a:ext cx="8896350" cy="461665"/>
          </a:xfrm>
          <a:prstGeom prst="rect">
            <a:avLst/>
          </a:prstGeom>
          <a:noFill/>
        </p:spPr>
        <p:txBody>
          <a:bodyPr wrap="square" rtlCol="0">
            <a:spAutoFit/>
          </a:bodyPr>
          <a:lstStyle/>
          <a:p>
            <a:pPr>
              <a:lnSpc>
                <a:spcPct val="80000"/>
              </a:lnSpc>
            </a:pPr>
            <a:r>
              <a:rPr lang="en-GB" sz="3000" b="1" kern="1100" spc="-50" dirty="0">
                <a:solidFill>
                  <a:srgbClr val="DF3C06"/>
                </a:solidFill>
                <a:latin typeface="Gotham Rounded Book"/>
                <a:cs typeface="Gotham Rounded Book"/>
              </a:rPr>
              <a:t>Component 2 Assessment in Practice</a:t>
            </a: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192625" y="546522"/>
            <a:ext cx="9074646" cy="8417689"/>
          </a:xfrm>
          <a:prstGeom prst="rect">
            <a:avLst/>
          </a:prstGeom>
          <a:noFill/>
        </p:spPr>
        <p:txBody>
          <a:bodyPr wrap="square" rtlCol="0" anchor="t">
            <a:spAutoFit/>
          </a:bodyPr>
          <a:lstStyle/>
          <a:p>
            <a:pPr lvl="0"/>
            <a:r>
              <a:rPr lang="en-GB" altLang="en-US" sz="2600" b="1" kern="0" dirty="0">
                <a:solidFill>
                  <a:srgbClr val="000000"/>
                </a:solidFill>
                <a:latin typeface="Arial"/>
                <a:ea typeface="ＭＳ Ｐゴシック"/>
              </a:rPr>
              <a:t>Sequencing and shaping ideas</a:t>
            </a:r>
          </a:p>
          <a:p>
            <a:pPr lvl="0"/>
            <a:endParaRPr lang="en-GB" altLang="en-US" sz="2600" kern="0" dirty="0">
              <a:solidFill>
                <a:srgbClr val="000000"/>
              </a:solidFill>
              <a:latin typeface="Arial"/>
              <a:ea typeface="ＭＳ Ｐゴシック"/>
            </a:endParaRPr>
          </a:p>
          <a:p>
            <a:pPr lvl="0"/>
            <a:r>
              <a:rPr lang="en-GB" altLang="en-US" sz="2400" b="1" kern="0" dirty="0">
                <a:solidFill>
                  <a:srgbClr val="000000"/>
                </a:solidFill>
                <a:latin typeface="Arial"/>
                <a:ea typeface="ＭＳ Ｐゴシック"/>
              </a:rPr>
              <a:t>Activity:</a:t>
            </a:r>
          </a:p>
          <a:p>
            <a:pPr lvl="0"/>
            <a:r>
              <a:rPr lang="en-GB" altLang="en-US" sz="2400" kern="0" dirty="0">
                <a:solidFill>
                  <a:srgbClr val="000000"/>
                </a:solidFill>
                <a:latin typeface="Arial"/>
                <a:ea typeface="ＭＳ Ｐゴシック"/>
              </a:rPr>
              <a:t>Read the three plans in response to the prom letter in the back of your Component 2 booklet.</a:t>
            </a:r>
          </a:p>
          <a:p>
            <a:pPr lvl="0"/>
            <a:endParaRPr lang="en-GB" altLang="en-US" sz="2400" kern="0" dirty="0">
              <a:solidFill>
                <a:srgbClr val="000000"/>
              </a:solidFill>
              <a:latin typeface="Arial"/>
              <a:ea typeface="ＭＳ Ｐゴシック"/>
            </a:endParaRPr>
          </a:p>
          <a:p>
            <a:pPr lvl="0"/>
            <a:r>
              <a:rPr lang="en-GB" altLang="en-US" sz="2400" kern="0" dirty="0">
                <a:solidFill>
                  <a:srgbClr val="000000"/>
                </a:solidFill>
                <a:latin typeface="Arial"/>
                <a:ea typeface="ＭＳ Ｐゴシック"/>
              </a:rPr>
              <a:t>Which example is likely to be most successful and why?</a:t>
            </a:r>
          </a:p>
          <a:p>
            <a:pPr lvl="0"/>
            <a:r>
              <a:rPr lang="en-GB" altLang="en-US" sz="2400" kern="0" dirty="0">
                <a:solidFill>
                  <a:srgbClr val="000000"/>
                </a:solidFill>
                <a:latin typeface="Arial"/>
                <a:ea typeface="ＭＳ Ｐゴシック"/>
              </a:rPr>
              <a:t>Which example is likely to be least successful and why?</a:t>
            </a:r>
          </a:p>
          <a:p>
            <a:pPr lvl="0"/>
            <a:endParaRPr lang="en-GB" altLang="en-US" sz="2400" kern="0" dirty="0">
              <a:solidFill>
                <a:srgbClr val="000000"/>
              </a:solidFill>
              <a:latin typeface="Arial"/>
              <a:ea typeface="ＭＳ Ｐゴシック"/>
            </a:endParaRPr>
          </a:p>
          <a:p>
            <a:pPr lvl="0"/>
            <a:r>
              <a:rPr lang="en-GB" altLang="en-US" sz="2400" b="1" kern="0" dirty="0">
                <a:solidFill>
                  <a:srgbClr val="000000"/>
                </a:solidFill>
                <a:latin typeface="Arial"/>
                <a:ea typeface="ＭＳ Ｐゴシック"/>
              </a:rPr>
              <a:t>Discussion:</a:t>
            </a:r>
          </a:p>
          <a:p>
            <a:pPr lvl="0"/>
            <a:r>
              <a:rPr lang="en-GB" altLang="en-US" sz="2400" kern="0" dirty="0">
                <a:solidFill>
                  <a:srgbClr val="000000"/>
                </a:solidFill>
                <a:latin typeface="Arial"/>
                <a:ea typeface="ＭＳ Ｐゴシック"/>
              </a:rPr>
              <a:t>How could this sort of task be used with pupils to help them think about sequencing and developing details? What other approaches to teaching these skills have worked well in the classroom?</a:t>
            </a:r>
          </a:p>
          <a:p>
            <a:pPr lvl="0"/>
            <a:endParaRPr lang="en-GB" altLang="en-US" sz="2600" kern="0" dirty="0">
              <a:solidFill>
                <a:srgbClr val="000000"/>
              </a:solidFill>
              <a:latin typeface="Arial"/>
              <a:ea typeface="ＭＳ Ｐゴシック"/>
            </a:endParaRPr>
          </a:p>
          <a:p>
            <a:pPr lvl="0"/>
            <a:endParaRPr lang="en-GB" altLang="en-US" sz="2300" kern="0" dirty="0">
              <a:solidFill>
                <a:srgbClr val="000000"/>
              </a:solidFill>
              <a:latin typeface="Arial"/>
              <a:ea typeface="ＭＳ Ｐゴシック"/>
            </a:endParaRPr>
          </a:p>
          <a:p>
            <a:pPr lvl="0"/>
            <a:endParaRPr lang="en-GB" altLang="en-US" sz="2300" kern="0" dirty="0">
              <a:solidFill>
                <a:srgbClr val="000000"/>
              </a:solidFill>
              <a:latin typeface="Arial"/>
              <a:ea typeface="ＭＳ Ｐゴシック"/>
            </a:endParaRPr>
          </a:p>
          <a:p>
            <a:pPr lvl="0"/>
            <a:endParaRPr lang="en-GB" altLang="en-US" sz="2300" kern="0" dirty="0">
              <a:solidFill>
                <a:srgbClr val="000000"/>
              </a:solidFill>
              <a:latin typeface="Arial"/>
              <a:ea typeface="ＭＳ Ｐゴシック"/>
            </a:endParaRPr>
          </a:p>
          <a:p>
            <a:pPr lvl="0"/>
            <a:endParaRPr lang="en-GB" altLang="en-US" sz="2300" kern="0" dirty="0">
              <a:solidFill>
                <a:srgbClr val="000000"/>
              </a:solidFill>
              <a:latin typeface="Arial"/>
              <a:ea typeface="ＭＳ Ｐゴシック"/>
            </a:endParaRPr>
          </a:p>
          <a:p>
            <a:pPr lvl="0"/>
            <a:endParaRPr lang="en-GB" altLang="en-US" sz="23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Tree>
    <p:extLst>
      <p:ext uri="{BB962C8B-B14F-4D97-AF65-F5344CB8AC3E}">
        <p14:creationId xmlns:p14="http://schemas.microsoft.com/office/powerpoint/2010/main" val="71629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75" y="-129048"/>
            <a:ext cx="9144000" cy="6858000"/>
          </a:xfrm>
          <a:prstGeom prst="rect">
            <a:avLst/>
          </a:prstGeom>
        </p:spPr>
      </p:pic>
      <p:sp>
        <p:nvSpPr>
          <p:cNvPr id="3" name="TextBox 2"/>
          <p:cNvSpPr txBox="1"/>
          <p:nvPr/>
        </p:nvSpPr>
        <p:spPr>
          <a:xfrm>
            <a:off x="247650" y="341511"/>
            <a:ext cx="8896350" cy="486287"/>
          </a:xfrm>
          <a:prstGeom prst="rect">
            <a:avLst/>
          </a:prstGeom>
          <a:noFill/>
        </p:spPr>
        <p:txBody>
          <a:bodyPr wrap="square" rtlCol="0">
            <a:spAutoFit/>
          </a:bodyPr>
          <a:lstStyle/>
          <a:p>
            <a:pPr>
              <a:lnSpc>
                <a:spcPct val="80000"/>
              </a:lnSpc>
            </a:pPr>
            <a:r>
              <a:rPr lang="en-GB" sz="3200" b="1" kern="1100" spc="-50" dirty="0">
                <a:solidFill>
                  <a:srgbClr val="DF3C06"/>
                </a:solidFill>
                <a:latin typeface="Gotham Rounded Book"/>
                <a:cs typeface="Gotham Rounded Book"/>
              </a:rPr>
              <a:t>Characteristics of a successful response</a:t>
            </a:r>
          </a:p>
        </p:txBody>
      </p:sp>
      <p:sp>
        <p:nvSpPr>
          <p:cNvPr id="4" name="TextBox 3"/>
          <p:cNvSpPr txBox="1"/>
          <p:nvPr/>
        </p:nvSpPr>
        <p:spPr>
          <a:xfrm>
            <a:off x="247650" y="1130300"/>
            <a:ext cx="8554686" cy="5386090"/>
          </a:xfrm>
          <a:prstGeom prst="rect">
            <a:avLst/>
          </a:prstGeom>
          <a:noFill/>
        </p:spPr>
        <p:txBody>
          <a:bodyPr wrap="square" rtlCol="0" anchor="t">
            <a:spAutoFit/>
          </a:bodyPr>
          <a:lstStyle/>
          <a:p>
            <a:pPr marL="457200" lvl="0" indent="-4572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Clear understanding of the audience (the headteacher in this instance) and formality needed</a:t>
            </a:r>
          </a:p>
          <a:p>
            <a:pPr marL="457200" lvl="0" indent="-4572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The right tone is adopted for the purpose and audience</a:t>
            </a:r>
          </a:p>
          <a:p>
            <a:pPr marL="457200" lvl="0" indent="-4572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Clear understanding of purpose (to give and support opinions) </a:t>
            </a:r>
          </a:p>
          <a:p>
            <a:pPr marL="457200" lvl="0" indent="-4572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Maintains point of view throughout</a:t>
            </a:r>
          </a:p>
          <a:p>
            <a:pPr marL="457200" lvl="0" indent="-4572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A range of specific details relating clearly to the task set to develop a clear line of argument</a:t>
            </a:r>
          </a:p>
          <a:p>
            <a:pPr marL="457200" lvl="0" indent="-4572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Sustained piece to develop key points in enough detail</a:t>
            </a:r>
          </a:p>
          <a:p>
            <a:pPr marL="457200" lvl="0" indent="-4572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Overall control of spelling, punctuation and grammar</a:t>
            </a:r>
          </a:p>
          <a:p>
            <a:pPr marL="457200" lvl="0" indent="-4572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Logical sequence </a:t>
            </a:r>
            <a:r>
              <a:rPr lang="en-GB" altLang="en-US" sz="2400" kern="0">
                <a:solidFill>
                  <a:srgbClr val="000000"/>
                </a:solidFill>
                <a:latin typeface="Arial" panose="020B0604020202020204" pitchFamily="34" charset="0"/>
                <a:ea typeface="ＭＳ Ｐゴシック"/>
                <a:cs typeface="Arial" panose="020B0604020202020204" pitchFamily="34" charset="0"/>
              </a:rPr>
              <a:t>of paragraphs/ideas</a:t>
            </a:r>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a:p>
            <a:pPr marL="457200" lvl="0" indent="-4572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Accurate use of vocabulary suited to the audience</a:t>
            </a:r>
          </a:p>
          <a:p>
            <a:pPr marL="457200" lvl="0" indent="-457200">
              <a:buFont typeface="Arial" panose="020B0604020202020204" pitchFamily="34" charset="0"/>
              <a:buChar char="•"/>
            </a:pPr>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marL="457200" lvl="0" indent="-457200">
              <a:buFont typeface="Arial" panose="020B0604020202020204" pitchFamily="34" charset="0"/>
              <a:buChar char="•"/>
            </a:pPr>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513" y="5971756"/>
            <a:ext cx="759231"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199461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75" y="-129048"/>
            <a:ext cx="9144000" cy="6858000"/>
          </a:xfrm>
          <a:prstGeom prst="rect">
            <a:avLst/>
          </a:prstGeom>
        </p:spPr>
      </p:pic>
      <p:sp>
        <p:nvSpPr>
          <p:cNvPr id="3" name="TextBox 2"/>
          <p:cNvSpPr txBox="1"/>
          <p:nvPr/>
        </p:nvSpPr>
        <p:spPr>
          <a:xfrm>
            <a:off x="197557" y="341511"/>
            <a:ext cx="8896350" cy="486287"/>
          </a:xfrm>
          <a:prstGeom prst="rect">
            <a:avLst/>
          </a:prstGeom>
          <a:noFill/>
        </p:spPr>
        <p:txBody>
          <a:bodyPr wrap="square" rtlCol="0">
            <a:spAutoFit/>
          </a:bodyPr>
          <a:lstStyle/>
          <a:p>
            <a:pPr>
              <a:lnSpc>
                <a:spcPct val="80000"/>
              </a:lnSpc>
            </a:pPr>
            <a:r>
              <a:rPr lang="en-GB" sz="3200" kern="1100" spc="-50">
                <a:solidFill>
                  <a:srgbClr val="DF3C06"/>
                </a:solidFill>
                <a:latin typeface="Gotham Rounded Book"/>
                <a:cs typeface="Gotham Rounded Book"/>
              </a:rPr>
              <a:t>Characteristics of a less successful response</a:t>
            </a:r>
            <a:endParaRPr lang="en-GB" sz="3200" kern="1100" spc="-50" dirty="0">
              <a:solidFill>
                <a:srgbClr val="DF3C06"/>
              </a:solidFill>
              <a:latin typeface="Gotham Rounded Book"/>
              <a:cs typeface="Gotham Rounded Book"/>
            </a:endParaRPr>
          </a:p>
        </p:txBody>
      </p:sp>
      <p:sp>
        <p:nvSpPr>
          <p:cNvPr id="4" name="TextBox 3"/>
          <p:cNvSpPr txBox="1"/>
          <p:nvPr/>
        </p:nvSpPr>
        <p:spPr>
          <a:xfrm>
            <a:off x="489128" y="955897"/>
            <a:ext cx="8313208" cy="4401205"/>
          </a:xfrm>
          <a:prstGeom prst="rect">
            <a:avLst/>
          </a:prstGeom>
          <a:noFill/>
        </p:spPr>
        <p:txBody>
          <a:bodyPr wrap="square" rtlCol="0" anchor="t">
            <a:spAutoFit/>
          </a:bodyPr>
          <a:lstStyle/>
          <a:p>
            <a:pPr marL="457200" lvl="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Not addressing the specified audience</a:t>
            </a:r>
          </a:p>
          <a:p>
            <a:pPr marL="457200" lvl="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Insecure understanding of purpose</a:t>
            </a:r>
          </a:p>
          <a:p>
            <a:pPr marL="457200" lvl="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Limited range of specific details </a:t>
            </a:r>
          </a:p>
          <a:p>
            <a:pPr marL="457200" lvl="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Brief response that doesn’t develop a coherent argument </a:t>
            </a:r>
          </a:p>
          <a:p>
            <a:pPr marL="457200" lvl="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Basic technical errors throughout the response</a:t>
            </a:r>
          </a:p>
          <a:p>
            <a:pPr marL="457200" lvl="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Lack of paragraphs/topic sentences to organise the response</a:t>
            </a:r>
          </a:p>
          <a:p>
            <a:pPr marL="457200" lvl="0" indent="-457200">
              <a:buFont typeface="Arial" panose="020B0604020202020204" pitchFamily="34" charset="0"/>
              <a:buChar char="•"/>
            </a:pPr>
            <a:r>
              <a:rPr lang="en-GB" altLang="en-US" sz="2800" kern="0" dirty="0">
                <a:solidFill>
                  <a:srgbClr val="000000"/>
                </a:solidFill>
                <a:latin typeface="Arial" panose="020B0604020202020204" pitchFamily="34" charset="0"/>
                <a:ea typeface="ＭＳ Ｐゴシック"/>
                <a:cs typeface="Arial" panose="020B0604020202020204" pitchFamily="34" charset="0"/>
              </a:rPr>
              <a:t>Vocabulary used isn’t suited to task/audience</a:t>
            </a:r>
          </a:p>
          <a:p>
            <a:pPr lvl="0"/>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513" y="5971756"/>
            <a:ext cx="759231"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6069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462274" y="342860"/>
            <a:ext cx="7905548" cy="338554"/>
          </a:xfrm>
          <a:prstGeom prst="rect">
            <a:avLst/>
          </a:prstGeom>
          <a:noFill/>
        </p:spPr>
        <p:txBody>
          <a:bodyPr wrap="square" rtlCol="0">
            <a:spAutoFit/>
          </a:bodyPr>
          <a:lstStyle/>
          <a:p>
            <a:pPr>
              <a:lnSpc>
                <a:spcPct val="80000"/>
              </a:lnSpc>
            </a:pPr>
            <a:r>
              <a:rPr lang="en-US" sz="2000" b="1" kern="1100" spc="-50" dirty="0">
                <a:solidFill>
                  <a:srgbClr val="DF3C06"/>
                </a:solidFill>
                <a:latin typeface="Gotham Rounded Book"/>
                <a:cs typeface="Gotham Rounded Book"/>
              </a:rPr>
              <a:t>COMPONENT 2 ASSESSMENT OBJECTIVES – READING</a:t>
            </a:r>
          </a:p>
        </p:txBody>
      </p:sp>
      <p:sp>
        <p:nvSpPr>
          <p:cNvPr id="4" name="TextBox 3"/>
          <p:cNvSpPr txBox="1"/>
          <p:nvPr/>
        </p:nvSpPr>
        <p:spPr>
          <a:xfrm>
            <a:off x="292772" y="740790"/>
            <a:ext cx="8493836" cy="5047536"/>
          </a:xfrm>
          <a:prstGeom prst="rect">
            <a:avLst/>
          </a:prstGeom>
          <a:noFill/>
        </p:spPr>
        <p:txBody>
          <a:bodyPr wrap="square" rtlCol="0">
            <a:spAutoFit/>
          </a:bodyPr>
          <a:lstStyle/>
          <a:p>
            <a:pPr marL="1200150" lvl="2" indent="-285750">
              <a:buFont typeface="Arial" panose="020B0604020202020204" pitchFamily="34" charset="0"/>
              <a:buChar char="•"/>
            </a:pPr>
            <a:endParaRPr lang="en-US" sz="1600" dirty="0"/>
          </a:p>
          <a:p>
            <a:pPr marL="1200150" lvl="2"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Identify and interpret explicit and implicit information and ideas</a:t>
            </a:r>
          </a:p>
          <a:p>
            <a:r>
              <a:rPr lang="en-US" sz="1700" dirty="0">
                <a:latin typeface="Arial" panose="020B0604020202020204" pitchFamily="34" charset="0"/>
                <a:cs typeface="Arial" panose="020B0604020202020204" pitchFamily="34" charset="0"/>
              </a:rPr>
              <a:t>     		     (assessed in Question 11 and 13)</a:t>
            </a:r>
            <a:endParaRPr lang="en-GB" sz="1700" dirty="0">
              <a:latin typeface="Arial" panose="020B0604020202020204" pitchFamily="34" charset="0"/>
              <a:cs typeface="Arial" panose="020B0604020202020204" pitchFamily="34" charset="0"/>
            </a:endParaRPr>
          </a:p>
          <a:p>
            <a:pPr marL="1200150" lvl="2" indent="-285750">
              <a:buFont typeface="Arial" panose="020B0604020202020204" pitchFamily="34" charset="0"/>
              <a:buChar char="•"/>
            </a:pPr>
            <a:r>
              <a:rPr lang="en-US" sz="1700" dirty="0">
                <a:latin typeface="Arial" panose="020B0604020202020204" pitchFamily="34" charset="0"/>
                <a:cs typeface="Arial" panose="020B0604020202020204" pitchFamily="34" charset="0"/>
              </a:rPr>
              <a:t>Select and </a:t>
            </a:r>
            <a:r>
              <a:rPr lang="en-US" sz="1700" dirty="0" err="1">
                <a:latin typeface="Arial" panose="020B0604020202020204" pitchFamily="34" charset="0"/>
                <a:cs typeface="Arial" panose="020B0604020202020204" pitchFamily="34" charset="0"/>
              </a:rPr>
              <a:t>synthesise</a:t>
            </a:r>
            <a:r>
              <a:rPr lang="en-US" sz="1700" dirty="0">
                <a:latin typeface="Arial" panose="020B0604020202020204" pitchFamily="34" charset="0"/>
                <a:cs typeface="Arial" panose="020B0604020202020204" pitchFamily="34" charset="0"/>
              </a:rPr>
              <a:t> evidence from different texts</a:t>
            </a:r>
            <a:endParaRPr lang="en-GB" sz="1700" dirty="0">
              <a:latin typeface="Arial" panose="020B0604020202020204" pitchFamily="34" charset="0"/>
              <a:cs typeface="Arial" panose="020B0604020202020204" pitchFamily="34" charset="0"/>
            </a:endParaRPr>
          </a:p>
          <a:p>
            <a:r>
              <a:rPr lang="en-US" sz="1700" dirty="0">
                <a:latin typeface="Arial" panose="020B0604020202020204" pitchFamily="34" charset="0"/>
                <a:cs typeface="Arial" panose="020B0604020202020204" pitchFamily="34" charset="0"/>
              </a:rPr>
              <a:t>     		     (assessed in Question 15)</a:t>
            </a:r>
          </a:p>
          <a:p>
            <a:pPr marL="895350" indent="-895350"/>
            <a:endParaRPr lang="en-US" sz="1700" b="1" dirty="0">
              <a:latin typeface="Arial" panose="020B0604020202020204" pitchFamily="34" charset="0"/>
              <a:cs typeface="Arial" panose="020B0604020202020204" pitchFamily="34" charset="0"/>
            </a:endParaRPr>
          </a:p>
          <a:p>
            <a:pPr marL="895350" indent="-895350"/>
            <a:r>
              <a:rPr lang="en-US" sz="1700" b="1" dirty="0">
                <a:latin typeface="Arial" panose="020B0604020202020204" pitchFamily="34" charset="0"/>
                <a:cs typeface="Arial" panose="020B0604020202020204" pitchFamily="34" charset="0"/>
              </a:rPr>
              <a:t>AO2 </a:t>
            </a:r>
            <a:r>
              <a:rPr lang="en-US" sz="1700" dirty="0">
                <a:latin typeface="Arial" panose="020B0604020202020204" pitchFamily="34" charset="0"/>
                <a:cs typeface="Arial" panose="020B0604020202020204" pitchFamily="34" charset="0"/>
              </a:rPr>
              <a:t>	Explain, comment on and </a:t>
            </a:r>
            <a:r>
              <a:rPr lang="en-US" sz="1700" dirty="0" err="1">
                <a:latin typeface="Arial" panose="020B0604020202020204" pitchFamily="34" charset="0"/>
                <a:cs typeface="Arial" panose="020B0604020202020204" pitchFamily="34" charset="0"/>
              </a:rPr>
              <a:t>analyse</a:t>
            </a:r>
            <a:r>
              <a:rPr lang="en-US" sz="1700" dirty="0">
                <a:latin typeface="Arial" panose="020B0604020202020204" pitchFamily="34" charset="0"/>
                <a:cs typeface="Arial" panose="020B0604020202020204" pitchFamily="34" charset="0"/>
              </a:rPr>
              <a:t> how writers use language and structure to achieve effects and influence readers, using </a:t>
            </a:r>
            <a:r>
              <a:rPr lang="en-US" sz="1700" b="1" dirty="0">
                <a:latin typeface="Arial" panose="020B0604020202020204" pitchFamily="34" charset="0"/>
                <a:cs typeface="Arial" panose="020B0604020202020204" pitchFamily="34" charset="0"/>
              </a:rPr>
              <a:t>relevant</a:t>
            </a:r>
            <a:r>
              <a:rPr lang="en-US" sz="1700" dirty="0">
                <a:latin typeface="Arial" panose="020B0604020202020204" pitchFamily="34" charset="0"/>
                <a:cs typeface="Arial" panose="020B0604020202020204" pitchFamily="34" charset="0"/>
              </a:rPr>
              <a:t> subject terminology to support their views 	</a:t>
            </a:r>
          </a:p>
          <a:p>
            <a:pPr marL="895350" indent="-895350"/>
            <a:r>
              <a:rPr lang="en-US" sz="1700" dirty="0">
                <a:latin typeface="Arial" panose="020B0604020202020204" pitchFamily="34" charset="0"/>
                <a:cs typeface="Arial" panose="020B0604020202020204" pitchFamily="34" charset="0"/>
              </a:rPr>
              <a:t>	(assessed in Question 12 )</a:t>
            </a:r>
          </a:p>
          <a:p>
            <a:pPr marL="895350" indent="-895350"/>
            <a:endParaRPr lang="en-US" sz="1700" dirty="0">
              <a:latin typeface="Arial" panose="020B0604020202020204" pitchFamily="34" charset="0"/>
              <a:cs typeface="Arial" panose="020B0604020202020204" pitchFamily="34" charset="0"/>
            </a:endParaRPr>
          </a:p>
          <a:p>
            <a:pPr marL="895350" indent="-895350"/>
            <a:r>
              <a:rPr lang="en-US" sz="1700" b="1" dirty="0">
                <a:latin typeface="Arial" panose="020B0604020202020204" pitchFamily="34" charset="0"/>
                <a:cs typeface="Arial" panose="020B0604020202020204" pitchFamily="34" charset="0"/>
              </a:rPr>
              <a:t>AO3 </a:t>
            </a:r>
            <a:r>
              <a:rPr lang="en-US" sz="1700" dirty="0">
                <a:latin typeface="Arial" panose="020B0604020202020204" pitchFamily="34" charset="0"/>
                <a:cs typeface="Arial" panose="020B0604020202020204" pitchFamily="34" charset="0"/>
              </a:rPr>
              <a:t>	Compare writers' ideas and perspectives, as well as how these are conveyed, across two or more texts </a:t>
            </a:r>
          </a:p>
          <a:p>
            <a:pPr marL="895350" indent="-895350"/>
            <a:r>
              <a:rPr lang="en-US" sz="1700" dirty="0">
                <a:latin typeface="Arial" panose="020B0604020202020204" pitchFamily="34" charset="0"/>
                <a:cs typeface="Arial" panose="020B0604020202020204" pitchFamily="34" charset="0"/>
              </a:rPr>
              <a:t>	(assessed in Question 16)</a:t>
            </a:r>
          </a:p>
          <a:p>
            <a:pPr marL="895350" indent="-895350"/>
            <a:endParaRPr lang="en-US" sz="1700" dirty="0">
              <a:latin typeface="Arial" panose="020B0604020202020204" pitchFamily="34" charset="0"/>
              <a:cs typeface="Arial" panose="020B0604020202020204" pitchFamily="34" charset="0"/>
            </a:endParaRPr>
          </a:p>
          <a:p>
            <a:pPr marL="895350" indent="-895350"/>
            <a:r>
              <a:rPr lang="en-US" sz="1700" b="1" dirty="0">
                <a:latin typeface="Arial" panose="020B0604020202020204" pitchFamily="34" charset="0"/>
                <a:cs typeface="Arial" panose="020B0604020202020204" pitchFamily="34" charset="0"/>
              </a:rPr>
              <a:t>AO4 </a:t>
            </a:r>
            <a:r>
              <a:rPr lang="en-US" sz="1700" dirty="0">
                <a:latin typeface="Arial" panose="020B0604020202020204" pitchFamily="34" charset="0"/>
                <a:cs typeface="Arial" panose="020B0604020202020204" pitchFamily="34" charset="0"/>
              </a:rPr>
              <a:t>	Evaluate texts critically and support this with appropriate textual references</a:t>
            </a:r>
          </a:p>
          <a:p>
            <a:pPr marL="895350" indent="-895350"/>
            <a:r>
              <a:rPr lang="en-US" sz="1700" dirty="0">
                <a:latin typeface="Arial" panose="020B0604020202020204" pitchFamily="34" charset="0"/>
                <a:cs typeface="Arial" panose="020B0604020202020204" pitchFamily="34" charset="0"/>
              </a:rPr>
              <a:t> 	(assessed in Question 14)</a:t>
            </a:r>
          </a:p>
          <a:p>
            <a:pPr marL="895350" indent="-895350"/>
            <a:endParaRPr lang="en-US" sz="1700" dirty="0">
              <a:latin typeface="Arial" panose="020B0604020202020204" pitchFamily="34" charset="0"/>
              <a:cs typeface="Arial" panose="020B0604020202020204" pitchFamily="34" charset="0"/>
            </a:endParaRPr>
          </a:p>
          <a:p>
            <a:pPr marL="895350" indent="-895350"/>
            <a:r>
              <a:rPr lang="en-US" sz="1700" b="1" dirty="0">
                <a:latin typeface="Arial" panose="020B0604020202020204" pitchFamily="34" charset="0"/>
                <a:cs typeface="Arial" panose="020B0604020202020204" pitchFamily="34" charset="0"/>
              </a:rPr>
              <a:t>             Each Reading question targets ONE assessment objective.</a:t>
            </a:r>
            <a:r>
              <a:rPr lang="en-US" sz="1600" dirty="0">
                <a:latin typeface="Arial" panose="020B0604020202020204" pitchFamily="34" charset="0"/>
                <a:cs typeface="Arial" panose="020B0604020202020204" pitchFamily="34" charset="0"/>
              </a:rPr>
              <a:t>	</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576" y="6120617"/>
            <a:ext cx="667691"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92772" y="1102267"/>
            <a:ext cx="660400" cy="353943"/>
          </a:xfrm>
          <a:prstGeom prst="rect">
            <a:avLst/>
          </a:prstGeom>
          <a:noFill/>
        </p:spPr>
        <p:txBody>
          <a:bodyPr wrap="square" rtlCol="0">
            <a:spAutoFit/>
          </a:bodyPr>
          <a:lstStyle/>
          <a:p>
            <a:r>
              <a:rPr lang="en-GB" sz="1700" b="1" dirty="0">
                <a:latin typeface="Arial" panose="020B0604020202020204" pitchFamily="34" charset="0"/>
                <a:cs typeface="Arial" panose="020B0604020202020204" pitchFamily="34" charset="0"/>
              </a:rPr>
              <a:t>AO1</a:t>
            </a:r>
            <a:endParaRPr lang="en-GB" sz="1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1652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851E6-1C79-4DBE-B2B8-B15EA3205EF0}"/>
              </a:ext>
            </a:extLst>
          </p:cNvPr>
          <p:cNvSpPr>
            <a:spLocks noGrp="1"/>
          </p:cNvSpPr>
          <p:nvPr>
            <p:ph type="title"/>
          </p:nvPr>
        </p:nvSpPr>
        <p:spPr/>
        <p:txBody>
          <a:bodyPr>
            <a:normAutofit fontScale="90000"/>
          </a:bodyPr>
          <a:lstStyle/>
          <a:p>
            <a:r>
              <a:rPr lang="en-GB" dirty="0"/>
              <a:t>Possible approaches to teaching transactional writing</a:t>
            </a:r>
          </a:p>
        </p:txBody>
      </p:sp>
      <p:sp>
        <p:nvSpPr>
          <p:cNvPr id="3" name="Text Placeholder 2">
            <a:extLst>
              <a:ext uri="{FF2B5EF4-FFF2-40B4-BE49-F238E27FC236}">
                <a16:creationId xmlns:a16="http://schemas.microsoft.com/office/drawing/2014/main" id="{CBCA9CFF-DEB1-447E-89D2-6E021D940B98}"/>
              </a:ext>
            </a:extLst>
          </p:cNvPr>
          <p:cNvSpPr>
            <a:spLocks noGrp="1"/>
          </p:cNvSpPr>
          <p:nvPr>
            <p:ph type="body" sz="quarter" idx="10"/>
          </p:nvPr>
        </p:nvSpPr>
        <p:spPr>
          <a:xfrm>
            <a:off x="284305" y="1341872"/>
            <a:ext cx="8634064" cy="724436"/>
          </a:xfrm>
        </p:spPr>
        <p:txBody>
          <a:bodyPr/>
          <a:lstStyle/>
          <a:p>
            <a:r>
              <a:rPr lang="en-GB" sz="2000" dirty="0"/>
              <a:t>Task: Write a letter to your headteacher giving your views on a proposal  to introduce a strict healthy eating menu and exercise regime at school.</a:t>
            </a:r>
          </a:p>
        </p:txBody>
      </p:sp>
      <p:sp>
        <p:nvSpPr>
          <p:cNvPr id="4" name="Text Placeholder 3">
            <a:extLst>
              <a:ext uri="{FF2B5EF4-FFF2-40B4-BE49-F238E27FC236}">
                <a16:creationId xmlns:a16="http://schemas.microsoft.com/office/drawing/2014/main" id="{4E326E75-5855-4360-9083-13F2DBF433F7}"/>
              </a:ext>
            </a:extLst>
          </p:cNvPr>
          <p:cNvSpPr>
            <a:spLocks noGrp="1"/>
          </p:cNvSpPr>
          <p:nvPr>
            <p:ph type="body" sz="quarter" idx="11"/>
          </p:nvPr>
        </p:nvSpPr>
        <p:spPr/>
        <p:txBody>
          <a:bodyPr>
            <a:normAutofit/>
          </a:bodyPr>
          <a:lstStyle/>
          <a:p>
            <a:pPr marL="457200" indent="-457200">
              <a:buFont typeface="Arial" panose="020B0604020202020204" pitchFamily="34" charset="0"/>
              <a:buChar char="•"/>
            </a:pPr>
            <a:r>
              <a:rPr lang="en-GB" sz="2000" dirty="0"/>
              <a:t>Starter: Hand out the sentence stem cards- one per pair. </a:t>
            </a:r>
          </a:p>
          <a:p>
            <a:r>
              <a:rPr lang="en-GB" sz="2000" dirty="0"/>
              <a:t> </a:t>
            </a:r>
          </a:p>
          <a:p>
            <a:pPr marL="457200" indent="-457200">
              <a:buFont typeface="Arial" panose="020B0604020202020204" pitchFamily="34" charset="0"/>
              <a:buChar char="•"/>
            </a:pPr>
            <a:r>
              <a:rPr lang="en-GB" sz="2000" dirty="0"/>
              <a:t>Divide the class into FOR or AGAINST the proposal.</a:t>
            </a:r>
          </a:p>
          <a:p>
            <a:endParaRPr lang="en-GB" sz="2000" dirty="0"/>
          </a:p>
          <a:p>
            <a:pPr marL="457200" indent="-457200">
              <a:buFont typeface="Arial" panose="020B0604020202020204" pitchFamily="34" charset="0"/>
              <a:buChar char="•"/>
            </a:pPr>
            <a:r>
              <a:rPr lang="en-GB" sz="2000" dirty="0"/>
              <a:t>Pupils to plan an argument using the sentence stems as an opening.</a:t>
            </a:r>
          </a:p>
          <a:p>
            <a:endParaRPr lang="en-GB" sz="2000" dirty="0"/>
          </a:p>
          <a:p>
            <a:pPr marL="457200" indent="-457200">
              <a:buFont typeface="Arial" panose="020B0604020202020204" pitchFamily="34" charset="0"/>
              <a:buChar char="•"/>
            </a:pPr>
            <a:r>
              <a:rPr lang="en-GB" sz="2000" dirty="0"/>
              <a:t>E.g. </a:t>
            </a:r>
            <a:r>
              <a:rPr lang="en-GB" sz="2000" i="1" dirty="0"/>
              <a:t>It is difficult to understand but not all pupils enjoy exercise…</a:t>
            </a:r>
            <a:endParaRPr lang="en-GB" sz="2000" dirty="0"/>
          </a:p>
          <a:p>
            <a:endParaRPr lang="en-GB" sz="2000" dirty="0"/>
          </a:p>
          <a:p>
            <a:pPr marL="457200" indent="-457200">
              <a:buFont typeface="Arial" panose="020B0604020202020204" pitchFamily="34" charset="0"/>
              <a:buChar char="•"/>
            </a:pPr>
            <a:r>
              <a:rPr lang="en-GB" sz="2000" dirty="0"/>
              <a:t>Teacher to hear the class findings as a debate and record the ideas on the board for the next task.</a:t>
            </a:r>
          </a:p>
        </p:txBody>
      </p:sp>
    </p:spTree>
    <p:extLst>
      <p:ext uri="{BB962C8B-B14F-4D97-AF65-F5344CB8AC3E}">
        <p14:creationId xmlns:p14="http://schemas.microsoft.com/office/powerpoint/2010/main" val="16306529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9FF43C9-E5E2-45C7-B56A-45EFC3594839}"/>
              </a:ext>
            </a:extLst>
          </p:cNvPr>
          <p:cNvPicPr>
            <a:picLocks noChangeAspect="1"/>
          </p:cNvPicPr>
          <p:nvPr/>
        </p:nvPicPr>
        <p:blipFill>
          <a:blip r:embed="rId2"/>
          <a:stretch>
            <a:fillRect/>
          </a:stretch>
        </p:blipFill>
        <p:spPr>
          <a:xfrm>
            <a:off x="3903436" y="776378"/>
            <a:ext cx="5194753" cy="3302136"/>
          </a:xfrm>
          <a:prstGeom prst="rect">
            <a:avLst/>
          </a:prstGeom>
        </p:spPr>
      </p:pic>
      <p:pic>
        <p:nvPicPr>
          <p:cNvPr id="3" name="Picture 2">
            <a:extLst>
              <a:ext uri="{FF2B5EF4-FFF2-40B4-BE49-F238E27FC236}">
                <a16:creationId xmlns:a16="http://schemas.microsoft.com/office/drawing/2014/main" id="{4B6C3FAB-9F47-4E3C-9E8C-23B47C822E1F}"/>
              </a:ext>
            </a:extLst>
          </p:cNvPr>
          <p:cNvPicPr>
            <a:picLocks noChangeAspect="1"/>
          </p:cNvPicPr>
          <p:nvPr/>
        </p:nvPicPr>
        <p:blipFill>
          <a:blip r:embed="rId3"/>
          <a:stretch>
            <a:fillRect/>
          </a:stretch>
        </p:blipFill>
        <p:spPr>
          <a:xfrm>
            <a:off x="3945618" y="4127841"/>
            <a:ext cx="5296354" cy="2685801"/>
          </a:xfrm>
          <a:prstGeom prst="rect">
            <a:avLst/>
          </a:prstGeom>
        </p:spPr>
      </p:pic>
      <p:sp>
        <p:nvSpPr>
          <p:cNvPr id="4" name="TextBox 3">
            <a:extLst>
              <a:ext uri="{FF2B5EF4-FFF2-40B4-BE49-F238E27FC236}">
                <a16:creationId xmlns:a16="http://schemas.microsoft.com/office/drawing/2014/main" id="{808CDCF2-C153-47BD-A4F1-749BAE85FACE}"/>
              </a:ext>
            </a:extLst>
          </p:cNvPr>
          <p:cNvSpPr txBox="1"/>
          <p:nvPr/>
        </p:nvSpPr>
        <p:spPr>
          <a:xfrm>
            <a:off x="493486" y="2967335"/>
            <a:ext cx="3004457" cy="224676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black"/>
                </a:solidFill>
                <a:effectLst/>
                <a:uLnTx/>
                <a:uFillTx/>
                <a:latin typeface="Calibri"/>
                <a:ea typeface="+mn-ea"/>
                <a:cs typeface="+mn-cs"/>
              </a:rPr>
              <a:t>Use the sentence starters to help you organise and formulate your arguments</a:t>
            </a:r>
            <a:r>
              <a:rPr kumimoji="0" lang="en-GB" sz="1800" b="0" i="0" u="none" strike="noStrike" kern="1200" cap="none" spc="0" normalizeH="0" baseline="0" noProof="0" dirty="0">
                <a:ln>
                  <a:noFill/>
                </a:ln>
                <a:solidFill>
                  <a:prstClr val="black"/>
                </a:solidFill>
                <a:effectLst/>
                <a:uLnTx/>
                <a:uFillTx/>
                <a:latin typeface="Calibri"/>
                <a:ea typeface="+mn-ea"/>
                <a:cs typeface="+mn-cs"/>
              </a:rPr>
              <a:t>.</a:t>
            </a:r>
          </a:p>
        </p:txBody>
      </p:sp>
      <p:cxnSp>
        <p:nvCxnSpPr>
          <p:cNvPr id="7" name="Straight Arrow Connector 6">
            <a:extLst>
              <a:ext uri="{FF2B5EF4-FFF2-40B4-BE49-F238E27FC236}">
                <a16:creationId xmlns:a16="http://schemas.microsoft.com/office/drawing/2014/main" id="{D121679E-8285-40F9-B007-DA5E75197221}"/>
              </a:ext>
            </a:extLst>
          </p:cNvPr>
          <p:cNvCxnSpPr>
            <a:cxnSpLocks/>
          </p:cNvCxnSpPr>
          <p:nvPr/>
        </p:nvCxnSpPr>
        <p:spPr>
          <a:xfrm flipV="1">
            <a:off x="3236686" y="2646880"/>
            <a:ext cx="610960" cy="64786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0" name="Straight Arrow Connector 9">
            <a:extLst>
              <a:ext uri="{FF2B5EF4-FFF2-40B4-BE49-F238E27FC236}">
                <a16:creationId xmlns:a16="http://schemas.microsoft.com/office/drawing/2014/main" id="{BCC07BF3-22B2-4F70-8DC1-DA3DEBE65A6A}"/>
              </a:ext>
            </a:extLst>
          </p:cNvPr>
          <p:cNvCxnSpPr/>
          <p:nvPr/>
        </p:nvCxnSpPr>
        <p:spPr>
          <a:xfrm>
            <a:off x="3048000" y="4078514"/>
            <a:ext cx="770618" cy="94342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8785815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CAED3-D66F-4912-A580-5DAF81F8E6FC}"/>
              </a:ext>
            </a:extLst>
          </p:cNvPr>
          <p:cNvSpPr>
            <a:spLocks noGrp="1"/>
          </p:cNvSpPr>
          <p:nvPr>
            <p:ph type="title"/>
          </p:nvPr>
        </p:nvSpPr>
        <p:spPr/>
        <p:txBody>
          <a:bodyPr/>
          <a:lstStyle/>
          <a:p>
            <a:r>
              <a:rPr lang="en-GB" dirty="0"/>
              <a:t>Next steps…</a:t>
            </a:r>
          </a:p>
        </p:txBody>
      </p:sp>
      <p:sp>
        <p:nvSpPr>
          <p:cNvPr id="3" name="Text Placeholder 2">
            <a:extLst>
              <a:ext uri="{FF2B5EF4-FFF2-40B4-BE49-F238E27FC236}">
                <a16:creationId xmlns:a16="http://schemas.microsoft.com/office/drawing/2014/main" id="{8DD62101-3827-4DC4-B839-967777E10A79}"/>
              </a:ext>
            </a:extLst>
          </p:cNvPr>
          <p:cNvSpPr>
            <a:spLocks noGrp="1"/>
          </p:cNvSpPr>
          <p:nvPr>
            <p:ph type="body" sz="quarter" idx="10"/>
          </p:nvPr>
        </p:nvSpPr>
        <p:spPr>
          <a:xfrm>
            <a:off x="284304" y="1341872"/>
            <a:ext cx="8469171" cy="724436"/>
          </a:xfrm>
        </p:spPr>
        <p:txBody>
          <a:bodyPr/>
          <a:lstStyle/>
          <a:p>
            <a:r>
              <a:rPr lang="en-GB" dirty="0"/>
              <a:t>Task: In pairs work on the for and </a:t>
            </a:r>
            <a:r>
              <a:rPr lang="en-GB"/>
              <a:t>against ideas. </a:t>
            </a:r>
            <a:endParaRPr lang="en-GB" dirty="0"/>
          </a:p>
        </p:txBody>
      </p:sp>
      <p:sp>
        <p:nvSpPr>
          <p:cNvPr id="4" name="Text Placeholder 3">
            <a:extLst>
              <a:ext uri="{FF2B5EF4-FFF2-40B4-BE49-F238E27FC236}">
                <a16:creationId xmlns:a16="http://schemas.microsoft.com/office/drawing/2014/main" id="{A703A02C-6574-4E0E-9D02-E057E254FD0A}"/>
              </a:ext>
            </a:extLst>
          </p:cNvPr>
          <p:cNvSpPr>
            <a:spLocks noGrp="1"/>
          </p:cNvSpPr>
          <p:nvPr>
            <p:ph type="body" sz="quarter" idx="11"/>
          </p:nvPr>
        </p:nvSpPr>
        <p:spPr/>
        <p:txBody>
          <a:bodyPr/>
          <a:lstStyle/>
          <a:p>
            <a:r>
              <a:rPr lang="en-GB" dirty="0"/>
              <a:t>Using the letter format, pupils are to compose a response using the sentence stems as a framework.</a:t>
            </a:r>
          </a:p>
          <a:p>
            <a:endParaRPr lang="en-GB" dirty="0"/>
          </a:p>
          <a:p>
            <a:r>
              <a:rPr lang="en-GB" dirty="0"/>
              <a:t>One pupil focuses on for and the other on against. </a:t>
            </a:r>
          </a:p>
          <a:p>
            <a:endParaRPr lang="en-GB" dirty="0"/>
          </a:p>
          <a:p>
            <a:r>
              <a:rPr lang="en-GB" dirty="0"/>
              <a:t>They can then help each other with the counter-arguments.</a:t>
            </a:r>
          </a:p>
          <a:p>
            <a:endParaRPr lang="en-GB" dirty="0"/>
          </a:p>
          <a:p>
            <a:r>
              <a:rPr lang="en-GB" dirty="0"/>
              <a:t>Whole class feedback and discussion. </a:t>
            </a:r>
          </a:p>
        </p:txBody>
      </p:sp>
    </p:spTree>
    <p:extLst>
      <p:ext uri="{BB962C8B-B14F-4D97-AF65-F5344CB8AC3E}">
        <p14:creationId xmlns:p14="http://schemas.microsoft.com/office/powerpoint/2010/main" val="9913455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854575" y="629556"/>
            <a:ext cx="4010025" cy="4463144"/>
          </a:xfrm>
        </p:spPr>
        <p:txBody>
          <a:bodyPr>
            <a:normAutofit fontScale="70000" lnSpcReduction="20000"/>
          </a:bodyPr>
          <a:lstStyle/>
          <a:p>
            <a:r>
              <a:rPr lang="en-GB" dirty="0"/>
              <a:t>Use the letter format to organise your ideas.</a:t>
            </a:r>
          </a:p>
          <a:p>
            <a:endParaRPr lang="en-GB" dirty="0"/>
          </a:p>
          <a:p>
            <a:r>
              <a:rPr lang="en-GB" dirty="0"/>
              <a:t>The sentence stems are a guide to introduce your points.</a:t>
            </a:r>
          </a:p>
          <a:p>
            <a:endParaRPr lang="en-GB" dirty="0"/>
          </a:p>
          <a:p>
            <a:r>
              <a:rPr lang="en-GB" dirty="0"/>
              <a:t>Use examples and anecdotes to expand on these arguments</a:t>
            </a:r>
          </a:p>
          <a:p>
            <a:endParaRPr lang="en-GB" dirty="0"/>
          </a:p>
          <a:p>
            <a:r>
              <a:rPr lang="en-GB" dirty="0"/>
              <a:t>Once completed- read aloud to your partner to hear the opposing view. </a:t>
            </a:r>
          </a:p>
        </p:txBody>
      </p:sp>
      <p:pic>
        <p:nvPicPr>
          <p:cNvPr id="2" name="Picture 1">
            <a:extLst>
              <a:ext uri="{FF2B5EF4-FFF2-40B4-BE49-F238E27FC236}">
                <a16:creationId xmlns:a16="http://schemas.microsoft.com/office/drawing/2014/main" id="{189E9590-7CA2-44BE-85FD-79F5274EE9A4}"/>
              </a:ext>
            </a:extLst>
          </p:cNvPr>
          <p:cNvPicPr>
            <a:picLocks noChangeAspect="1"/>
          </p:cNvPicPr>
          <p:nvPr/>
        </p:nvPicPr>
        <p:blipFill>
          <a:blip r:embed="rId2"/>
          <a:stretch>
            <a:fillRect/>
          </a:stretch>
        </p:blipFill>
        <p:spPr>
          <a:xfrm>
            <a:off x="464458" y="453017"/>
            <a:ext cx="4299736" cy="5875212"/>
          </a:xfrm>
          <a:prstGeom prst="rect">
            <a:avLst/>
          </a:prstGeom>
        </p:spPr>
      </p:pic>
    </p:spTree>
    <p:extLst>
      <p:ext uri="{BB962C8B-B14F-4D97-AF65-F5344CB8AC3E}">
        <p14:creationId xmlns:p14="http://schemas.microsoft.com/office/powerpoint/2010/main" val="22679017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617" y="-129048"/>
            <a:ext cx="9144000" cy="6858000"/>
          </a:xfrm>
          <a:prstGeom prst="rect">
            <a:avLst/>
          </a:prstGeom>
        </p:spPr>
      </p:pic>
      <p:sp>
        <p:nvSpPr>
          <p:cNvPr id="3" name="TextBox 2"/>
          <p:cNvSpPr txBox="1"/>
          <p:nvPr/>
        </p:nvSpPr>
        <p:spPr>
          <a:xfrm>
            <a:off x="248557" y="98367"/>
            <a:ext cx="8896350" cy="486287"/>
          </a:xfrm>
          <a:prstGeom prst="rect">
            <a:avLst/>
          </a:prstGeom>
          <a:noFill/>
        </p:spPr>
        <p:txBody>
          <a:bodyPr wrap="square" rtlCol="0">
            <a:spAutoFit/>
          </a:bodyPr>
          <a:lstStyle/>
          <a:p>
            <a:pPr>
              <a:lnSpc>
                <a:spcPct val="80000"/>
              </a:lnSpc>
            </a:pPr>
            <a:r>
              <a:rPr lang="en-GB" sz="3200" b="1" kern="1100" spc="-50" dirty="0">
                <a:solidFill>
                  <a:srgbClr val="DF3C06"/>
                </a:solidFill>
                <a:latin typeface="Gotham Rounded Book"/>
                <a:cs typeface="Gotham Rounded Book"/>
              </a:rPr>
              <a:t>Useful Websites</a:t>
            </a:r>
          </a:p>
        </p:txBody>
      </p:sp>
      <p:sp>
        <p:nvSpPr>
          <p:cNvPr id="4" name="TextBox 3"/>
          <p:cNvSpPr txBox="1"/>
          <p:nvPr/>
        </p:nvSpPr>
        <p:spPr>
          <a:xfrm>
            <a:off x="247649" y="696686"/>
            <a:ext cx="8830733" cy="6555641"/>
          </a:xfrm>
          <a:prstGeom prst="rect">
            <a:avLst/>
          </a:prstGeom>
          <a:noFill/>
        </p:spPr>
        <p:txBody>
          <a:bodyPr wrap="square" rtlCol="0" anchor="t">
            <a:spAutoFit/>
          </a:bodyPr>
          <a:lstStyle/>
          <a:p>
            <a:pPr lvl="0"/>
            <a:r>
              <a:rPr lang="en-GB" altLang="en-US" sz="2800" kern="0" dirty="0">
                <a:solidFill>
                  <a:srgbClr val="000000"/>
                </a:solidFill>
                <a:latin typeface="Arial" panose="020B0604020202020204" pitchFamily="34" charset="0"/>
                <a:ea typeface="ＭＳ Ｐゴシック"/>
                <a:cs typeface="Arial" panose="020B0604020202020204" pitchFamily="34" charset="0"/>
              </a:rPr>
              <a:t>British Library  </a:t>
            </a:r>
            <a:r>
              <a:rPr lang="en-GB" altLang="en-US" sz="2800" kern="0" dirty="0">
                <a:solidFill>
                  <a:srgbClr val="000000"/>
                </a:solidFill>
                <a:latin typeface="Arial" panose="020B0604020202020204" pitchFamily="34" charset="0"/>
                <a:ea typeface="ＭＳ Ｐゴシック"/>
                <a:cs typeface="Arial" panose="020B0604020202020204" pitchFamily="34" charset="0"/>
                <a:hlinkClick r:id="rId3"/>
              </a:rPr>
              <a:t>https://www.bl.uk/</a:t>
            </a:r>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lvl="0"/>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lvl="0"/>
            <a:r>
              <a:rPr lang="en-GB" altLang="en-US" sz="2800" kern="0" dirty="0">
                <a:solidFill>
                  <a:srgbClr val="000000"/>
                </a:solidFill>
                <a:latin typeface="Arial" panose="020B0604020202020204" pitchFamily="34" charset="0"/>
                <a:ea typeface="ＭＳ Ｐゴシック"/>
                <a:cs typeface="Arial" panose="020B0604020202020204" pitchFamily="34" charset="0"/>
                <a:hlinkClick r:id="rId4"/>
              </a:rPr>
              <a:t>The British newspaper archive</a:t>
            </a:r>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marL="457200" lvl="0" indent="-457200">
              <a:buFont typeface="Arial" panose="020B0604020202020204" pitchFamily="34" charset="0"/>
              <a:buChar char="•"/>
            </a:pPr>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lvl="0"/>
            <a:r>
              <a:rPr lang="en-GB" altLang="en-US" sz="2800" kern="0" dirty="0" err="1">
                <a:solidFill>
                  <a:srgbClr val="000000"/>
                </a:solidFill>
                <a:latin typeface="Arial" panose="020B0604020202020204" pitchFamily="34" charset="0"/>
                <a:ea typeface="ＭＳ Ｐゴシック"/>
                <a:cs typeface="Arial" panose="020B0604020202020204" pitchFamily="34" charset="0"/>
              </a:rPr>
              <a:t>Englicious</a:t>
            </a:r>
            <a:r>
              <a:rPr lang="en-GB" altLang="en-US" sz="2800" kern="0" dirty="0">
                <a:solidFill>
                  <a:srgbClr val="000000"/>
                </a:solidFill>
                <a:latin typeface="Arial" panose="020B0604020202020204" pitchFamily="34" charset="0"/>
                <a:ea typeface="ＭＳ Ｐゴシック"/>
                <a:cs typeface="Arial" panose="020B0604020202020204" pitchFamily="34" charset="0"/>
              </a:rPr>
              <a:t>  </a:t>
            </a:r>
            <a:r>
              <a:rPr lang="en-GB" altLang="en-US" sz="2800" kern="0" dirty="0">
                <a:solidFill>
                  <a:srgbClr val="000000"/>
                </a:solidFill>
                <a:latin typeface="Arial" panose="020B0604020202020204" pitchFamily="34" charset="0"/>
                <a:ea typeface="ＭＳ Ｐゴシック"/>
                <a:cs typeface="Arial" panose="020B0604020202020204" pitchFamily="34" charset="0"/>
                <a:hlinkClick r:id="rId5"/>
              </a:rPr>
              <a:t>http://englicious.org/</a:t>
            </a:r>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lvl="0"/>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lvl="0"/>
            <a:r>
              <a:rPr lang="en-GB" altLang="en-US" sz="2800" kern="0" dirty="0">
                <a:solidFill>
                  <a:srgbClr val="000000"/>
                </a:solidFill>
                <a:latin typeface="Arial" panose="020B0604020202020204" pitchFamily="34" charset="0"/>
                <a:ea typeface="ＭＳ Ｐゴシック"/>
                <a:cs typeface="Arial" panose="020B0604020202020204" pitchFamily="34" charset="0"/>
                <a:hlinkClick r:id="rId6"/>
              </a:rPr>
              <a:t>Grammar and punctuation exercises</a:t>
            </a:r>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lvl="0"/>
            <a:endParaRPr lang="en-GB" altLang="en-US" sz="2800" kern="0" dirty="0">
              <a:solidFill>
                <a:srgbClr val="FF0000"/>
              </a:solidFill>
              <a:latin typeface="Arial" panose="020B0604020202020204" pitchFamily="34" charset="0"/>
              <a:ea typeface="ＭＳ Ｐゴシック"/>
              <a:cs typeface="Arial" panose="020B0604020202020204" pitchFamily="34" charset="0"/>
            </a:endParaRPr>
          </a:p>
          <a:p>
            <a:pPr lvl="0"/>
            <a:r>
              <a:rPr lang="en-GB" altLang="en-US" sz="2800" kern="0" dirty="0" err="1">
                <a:solidFill>
                  <a:srgbClr val="000000"/>
                </a:solidFill>
                <a:latin typeface="Arial" panose="020B0604020202020204" pitchFamily="34" charset="0"/>
                <a:ea typeface="ＭＳ Ｐゴシック"/>
                <a:cs typeface="Arial" panose="020B0604020202020204" pitchFamily="34" charset="0"/>
                <a:hlinkClick r:id="rId7"/>
              </a:rPr>
              <a:t>Tes</a:t>
            </a:r>
            <a:r>
              <a:rPr lang="en-GB" altLang="en-US" sz="2800" kern="0" dirty="0">
                <a:solidFill>
                  <a:srgbClr val="000000"/>
                </a:solidFill>
                <a:latin typeface="Arial" panose="020B0604020202020204" pitchFamily="34" charset="0"/>
                <a:ea typeface="ＭＳ Ｐゴシック"/>
                <a:cs typeface="Arial" panose="020B0604020202020204" pitchFamily="34" charset="0"/>
                <a:hlinkClick r:id="rId7"/>
              </a:rPr>
              <a:t> secondary English resources</a:t>
            </a:r>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marL="457200" lvl="0" indent="-457200">
              <a:buFont typeface="Arial" panose="020B0604020202020204" pitchFamily="34" charset="0"/>
              <a:buChar char="•"/>
            </a:pPr>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marL="457200" lvl="0" indent="-457200">
              <a:buFont typeface="Arial" panose="020B0604020202020204" pitchFamily="34" charset="0"/>
              <a:buChar char="•"/>
            </a:pPr>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lvl="0"/>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lvl="0"/>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marL="457200" lvl="0" indent="-457200">
              <a:buFont typeface="Arial" panose="020B0604020202020204" pitchFamily="34" charset="0"/>
              <a:buChar char="•"/>
            </a:pPr>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a:p>
            <a:pPr marL="457200" lvl="0" indent="-457200">
              <a:buFont typeface="Arial" panose="020B0604020202020204" pitchFamily="34" charset="0"/>
              <a:buChar char="•"/>
            </a:pPr>
            <a:endParaRPr lang="en-GB" altLang="en-US" sz="2800" kern="0" dirty="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9513" y="5971756"/>
            <a:ext cx="759231"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6047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254647"/>
            <a:ext cx="8896350" cy="880241"/>
          </a:xfrm>
          <a:prstGeom prst="rect">
            <a:avLst/>
          </a:prstGeom>
          <a:noFill/>
        </p:spPr>
        <p:txBody>
          <a:bodyPr wrap="square" rtlCol="0">
            <a:spAutoFit/>
          </a:bodyPr>
          <a:lstStyle/>
          <a:p>
            <a:pPr>
              <a:lnSpc>
                <a:spcPct val="80000"/>
              </a:lnSpc>
            </a:pPr>
            <a:r>
              <a:rPr lang="en-GB" sz="3200" b="1" kern="1100" spc="-50" dirty="0">
                <a:solidFill>
                  <a:srgbClr val="DF3C06"/>
                </a:solidFill>
                <a:latin typeface="Gotham Rounded Book"/>
                <a:cs typeface="Gotham Rounded Book"/>
              </a:rPr>
              <a:t>Component 2 Reading:</a:t>
            </a:r>
          </a:p>
          <a:p>
            <a:pPr>
              <a:lnSpc>
                <a:spcPct val="80000"/>
              </a:lnSpc>
            </a:pPr>
            <a:r>
              <a:rPr lang="en-GB" sz="3200" b="1" kern="1100" spc="-50" dirty="0">
                <a:solidFill>
                  <a:srgbClr val="DF3C06"/>
                </a:solidFill>
                <a:latin typeface="Gotham Rounded Book"/>
                <a:cs typeface="Gotham Rounded Book"/>
              </a:rPr>
              <a:t>Principal Examiner’s Key Messages </a:t>
            </a:r>
          </a:p>
        </p:txBody>
      </p:sp>
      <p:sp>
        <p:nvSpPr>
          <p:cNvPr id="4" name="TextBox 3"/>
          <p:cNvSpPr txBox="1"/>
          <p:nvPr/>
        </p:nvSpPr>
        <p:spPr>
          <a:xfrm>
            <a:off x="450655" y="1164134"/>
            <a:ext cx="8490340" cy="4632037"/>
          </a:xfrm>
          <a:prstGeom prst="rect">
            <a:avLst/>
          </a:prstGeom>
          <a:noFill/>
        </p:spPr>
        <p:txBody>
          <a:bodyPr wrap="square" rtlCol="0" anchor="t">
            <a:spAutoFit/>
          </a:bodyPr>
          <a:lstStyle/>
          <a:p>
            <a:pPr lvl="0"/>
            <a:endParaRPr lang="en-GB" altLang="en-US" sz="1100" kern="0" dirty="0">
              <a:solidFill>
                <a:srgbClr val="000000"/>
              </a:solidFill>
              <a:latin typeface="Arial" panose="020B0604020202020204" pitchFamily="34" charset="0"/>
              <a:ea typeface="ＭＳ Ｐゴシック"/>
              <a:cs typeface="Arial" panose="020B0604020202020204" pitchFamily="34" charset="0"/>
            </a:endParaRP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Read the instructions at the start of each question carefully to avoid answering on the wrong text</a:t>
            </a: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Don’t lose marks in Q11 and Q13 by not reading the question properly</a:t>
            </a: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Remember the mark tariff per question and plan time accordingly e.g. synthesis question is worth 4 marks and should be dealt with fairly quickly</a:t>
            </a: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Keep the focus of the question firmly in mind e.g. the focus for Q16 was ‘the</a:t>
            </a:r>
            <a:r>
              <a:rPr lang="en-GB" altLang="en-US" sz="2400" b="1" kern="0" dirty="0">
                <a:solidFill>
                  <a:srgbClr val="000000"/>
                </a:solidFill>
                <a:latin typeface="Arial" panose="020B0604020202020204" pitchFamily="34" charset="0"/>
                <a:ea typeface="ＭＳ Ｐゴシック"/>
                <a:cs typeface="Arial" panose="020B0604020202020204" pitchFamily="34" charset="0"/>
              </a:rPr>
              <a:t> day </a:t>
            </a:r>
            <a:r>
              <a:rPr lang="en-GB" altLang="en-US" sz="2400" kern="0" dirty="0">
                <a:solidFill>
                  <a:srgbClr val="000000"/>
                </a:solidFill>
                <a:latin typeface="Arial" panose="020B0604020202020204" pitchFamily="34" charset="0"/>
                <a:ea typeface="ＭＳ Ｐゴシック"/>
                <a:cs typeface="Arial" panose="020B0604020202020204" pitchFamily="34" charset="0"/>
              </a:rPr>
              <a:t>of the rescue’</a:t>
            </a:r>
          </a:p>
          <a:p>
            <a:pPr marL="342900" lvl="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Support points with appropriate evidence</a:t>
            </a:r>
          </a:p>
          <a:p>
            <a:pPr lvl="0"/>
            <a:endParaRPr lang="en-GB" altLang="en-US" sz="2000" kern="0" dirty="0">
              <a:solidFill>
                <a:srgbClr val="000000"/>
              </a:solidFill>
              <a:latin typeface="Arial" panose="020B0604020202020204" pitchFamily="34" charset="0"/>
              <a:ea typeface="ＭＳ Ｐゴシック"/>
              <a:cs typeface="Arial" panose="020B0604020202020204" pitchFamily="34" charset="0"/>
            </a:endParaRPr>
          </a:p>
          <a:p>
            <a:pPr marL="342900" lvl="0" indent="-342900">
              <a:buFont typeface="Arial" panose="020B0604020202020204" pitchFamily="34" charset="0"/>
              <a:buChar char="•"/>
            </a:pPr>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7714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254647"/>
            <a:ext cx="8896350" cy="880241"/>
          </a:xfrm>
          <a:prstGeom prst="rect">
            <a:avLst/>
          </a:prstGeom>
          <a:noFill/>
        </p:spPr>
        <p:txBody>
          <a:bodyPr wrap="square" rtlCol="0">
            <a:spAutoFit/>
          </a:bodyPr>
          <a:lstStyle/>
          <a:p>
            <a:pPr>
              <a:lnSpc>
                <a:spcPct val="80000"/>
              </a:lnSpc>
            </a:pPr>
            <a:r>
              <a:rPr lang="en-GB" sz="3200" b="1" kern="1100" spc="-50" dirty="0">
                <a:solidFill>
                  <a:srgbClr val="DF3C06"/>
                </a:solidFill>
                <a:latin typeface="Gotham Rounded Book"/>
                <a:cs typeface="Gotham Rounded Book"/>
              </a:rPr>
              <a:t>Component 2 Reading:</a:t>
            </a:r>
          </a:p>
          <a:p>
            <a:pPr>
              <a:lnSpc>
                <a:spcPct val="80000"/>
              </a:lnSpc>
            </a:pPr>
            <a:r>
              <a:rPr lang="en-GB" sz="3200" b="1" kern="1100" spc="-50" dirty="0">
                <a:solidFill>
                  <a:srgbClr val="DF3C06"/>
                </a:solidFill>
                <a:latin typeface="Gotham Rounded Book"/>
                <a:cs typeface="Gotham Rounded Book"/>
              </a:rPr>
              <a:t>Principal Examiner’s Key Messages </a:t>
            </a:r>
          </a:p>
        </p:txBody>
      </p:sp>
      <p:sp>
        <p:nvSpPr>
          <p:cNvPr id="4" name="TextBox 3"/>
          <p:cNvSpPr txBox="1"/>
          <p:nvPr/>
        </p:nvSpPr>
        <p:spPr>
          <a:xfrm>
            <a:off x="381000" y="1047750"/>
            <a:ext cx="8559995" cy="5856417"/>
          </a:xfrm>
          <a:prstGeom prst="rect">
            <a:avLst/>
          </a:prstGeom>
          <a:noFill/>
        </p:spPr>
        <p:txBody>
          <a:bodyPr wrap="square" rtlCol="0" anchor="t">
            <a:spAutoFit/>
          </a:bodyPr>
          <a:lstStyle/>
          <a:p>
            <a:pPr lvl="0"/>
            <a:endParaRPr lang="en-GB" altLang="en-US" sz="1100" kern="0" dirty="0">
              <a:solidFill>
                <a:srgbClr val="000000"/>
              </a:solidFill>
              <a:latin typeface="Arial" panose="020B0604020202020204" pitchFamily="34" charset="0"/>
              <a:ea typeface="ＭＳ Ｐゴシック"/>
              <a:cs typeface="Arial" panose="020B0604020202020204" pitchFamily="34" charset="0"/>
            </a:endParaRPr>
          </a:p>
          <a:p>
            <a:pPr marL="34290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Use </a:t>
            </a:r>
            <a:r>
              <a:rPr lang="en-GB" altLang="en-US" sz="2400" b="1" kern="0" dirty="0">
                <a:solidFill>
                  <a:srgbClr val="000000"/>
                </a:solidFill>
                <a:latin typeface="Arial" panose="020B0604020202020204" pitchFamily="34" charset="0"/>
                <a:ea typeface="ＭＳ Ｐゴシック"/>
                <a:cs typeface="Arial" panose="020B0604020202020204" pitchFamily="34" charset="0"/>
              </a:rPr>
              <a:t>relevant </a:t>
            </a:r>
            <a:r>
              <a:rPr lang="en-GB" altLang="en-US" sz="2400" kern="0" dirty="0">
                <a:solidFill>
                  <a:srgbClr val="000000"/>
                </a:solidFill>
                <a:latin typeface="Arial" panose="020B0604020202020204" pitchFamily="34" charset="0"/>
                <a:ea typeface="ＭＳ Ｐゴシック"/>
                <a:cs typeface="Arial" panose="020B0604020202020204" pitchFamily="34" charset="0"/>
              </a:rPr>
              <a:t>terminology where AO2 is assessed.  Avoid feature spotting or making terminology the starting point for a comment</a:t>
            </a:r>
          </a:p>
          <a:p>
            <a:pPr marL="34290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Select relevant evidence and detail and, where appropriate, comment on/explore the impact of the detail</a:t>
            </a:r>
          </a:p>
          <a:p>
            <a:pPr marL="34290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Avoid quoting facts/statistics unless they are worthy of greater exploration</a:t>
            </a:r>
          </a:p>
          <a:p>
            <a:pPr marL="34290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The synthesis question is best tackled by dealing with the details from each specific text before considering any details that appear in both texts</a:t>
            </a:r>
          </a:p>
          <a:p>
            <a:pPr marL="342900" indent="-342900">
              <a:buFont typeface="Arial" panose="020B0604020202020204" pitchFamily="34" charset="0"/>
              <a:buChar char="•"/>
            </a:pPr>
            <a:r>
              <a:rPr lang="en-GB" altLang="en-US" sz="2400" kern="0" dirty="0">
                <a:solidFill>
                  <a:srgbClr val="000000"/>
                </a:solidFill>
                <a:latin typeface="Arial" panose="020B0604020202020204" pitchFamily="34" charset="0"/>
                <a:ea typeface="ＭＳ Ｐゴシック"/>
                <a:cs typeface="Arial" panose="020B0604020202020204" pitchFamily="34" charset="0"/>
              </a:rPr>
              <a:t>Use the bullet points in Q16 to structure a response and make it clear which text is being referred to. </a:t>
            </a:r>
          </a:p>
          <a:p>
            <a:pPr marL="342900" indent="-342900">
              <a:buFont typeface="Arial" panose="020B0604020202020204" pitchFamily="34" charset="0"/>
              <a:buChar char="•"/>
            </a:pPr>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a:p>
            <a:pPr marL="342900" lvl="0" indent="-342900">
              <a:buFont typeface="Arial" panose="020B0604020202020204" pitchFamily="34" charset="0"/>
              <a:buChar char="•"/>
            </a:pPr>
            <a:endParaRPr lang="en-GB" altLang="en-US" sz="2000" kern="0" dirty="0">
              <a:solidFill>
                <a:srgbClr val="000000"/>
              </a:solidFill>
              <a:latin typeface="Arial" panose="020B0604020202020204" pitchFamily="34" charset="0"/>
              <a:ea typeface="ＭＳ Ｐゴシック"/>
              <a:cs typeface="Arial" panose="020B0604020202020204" pitchFamily="34" charset="0"/>
            </a:endParaRPr>
          </a:p>
          <a:p>
            <a:pPr marL="342900" lvl="0" indent="-342900">
              <a:buFont typeface="Arial" panose="020B0604020202020204" pitchFamily="34" charset="0"/>
              <a:buChar char="•"/>
            </a:pPr>
            <a:endParaRPr lang="en-GB" altLang="en-US" sz="2400" kern="0" dirty="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8004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177798" y="279843"/>
            <a:ext cx="8299451" cy="5656933"/>
          </a:xfrm>
          <a:prstGeom prst="rect">
            <a:avLst/>
          </a:prstGeom>
          <a:noFill/>
        </p:spPr>
        <p:txBody>
          <a:bodyPr wrap="square" rtlCol="0">
            <a:spAutoFit/>
          </a:bodyPr>
          <a:lstStyle/>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4400" kern="1100" spc="-30" dirty="0">
                <a:solidFill>
                  <a:schemeClr val="bg1"/>
                </a:solidFill>
                <a:latin typeface="Gotham Rounded Book"/>
                <a:cs typeface="Gotham Rounded Book"/>
              </a:rPr>
              <a:t>Question 12</a:t>
            </a:r>
          </a:p>
          <a:p>
            <a:pPr>
              <a:lnSpc>
                <a:spcPct val="80000"/>
              </a:lnSpc>
            </a:pPr>
            <a:endParaRPr lang="en-US" sz="4400" kern="1100" spc="-30" dirty="0">
              <a:solidFill>
                <a:schemeClr val="bg1"/>
              </a:solidFill>
              <a:latin typeface="Gotham Rounded Book"/>
              <a:cs typeface="Gotham Rounded Book"/>
            </a:endParaRPr>
          </a:p>
          <a:p>
            <a:pPr>
              <a:lnSpc>
                <a:spcPct val="80000"/>
              </a:lnSpc>
            </a:pPr>
            <a:r>
              <a:rPr lang="en-US" sz="3600" b="1" dirty="0">
                <a:solidFill>
                  <a:schemeClr val="bg1"/>
                </a:solidFill>
              </a:rPr>
              <a:t>AO2 </a:t>
            </a:r>
            <a:r>
              <a:rPr lang="en-US" sz="3600" dirty="0">
                <a:solidFill>
                  <a:schemeClr val="bg1"/>
                </a:solidFill>
              </a:rPr>
              <a:t>	Explain, comment on and </a:t>
            </a:r>
            <a:r>
              <a:rPr lang="en-US" sz="3600" dirty="0" err="1">
                <a:solidFill>
                  <a:schemeClr val="bg1"/>
                </a:solidFill>
              </a:rPr>
              <a:t>analyse</a:t>
            </a:r>
            <a:r>
              <a:rPr lang="en-US" sz="3600" dirty="0">
                <a:solidFill>
                  <a:schemeClr val="bg1"/>
                </a:solidFill>
              </a:rPr>
              <a:t> how writers use language and structure to achieve effects and influence readers, using </a:t>
            </a:r>
            <a:r>
              <a:rPr lang="en-US" sz="3600" b="1" dirty="0">
                <a:solidFill>
                  <a:schemeClr val="bg1"/>
                </a:solidFill>
              </a:rPr>
              <a:t>relevant</a:t>
            </a:r>
            <a:r>
              <a:rPr lang="en-US" sz="3600" dirty="0">
                <a:solidFill>
                  <a:schemeClr val="bg1"/>
                </a:solidFill>
              </a:rPr>
              <a:t> subject terminology to support their views. </a:t>
            </a:r>
            <a:r>
              <a:rPr lang="en-US" sz="4400" dirty="0"/>
              <a:t>	</a:t>
            </a:r>
          </a:p>
          <a:p>
            <a:pPr>
              <a:lnSpc>
                <a:spcPct val="80000"/>
              </a:lnSpc>
            </a:pPr>
            <a:endParaRPr lang="en-US" sz="4400"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a:p>
            <a:pPr>
              <a:lnSpc>
                <a:spcPct val="80000"/>
              </a:lnSpc>
            </a:pPr>
            <a:endParaRPr lang="en-US" sz="4400" i="1" kern="1100" spc="-30" dirty="0">
              <a:solidFill>
                <a:schemeClr val="bg1"/>
              </a:solidFill>
              <a:latin typeface="Gotham Rounded Book"/>
              <a:cs typeface="Gotham Rounded Book"/>
            </a:endParaRPr>
          </a:p>
        </p:txBody>
      </p:sp>
      <p:sp>
        <p:nvSpPr>
          <p:cNvPr id="2" name="TextBox 1"/>
          <p:cNvSpPr txBox="1"/>
          <p:nvPr/>
        </p:nvSpPr>
        <p:spPr>
          <a:xfrm>
            <a:off x="2133600" y="596900"/>
            <a:ext cx="184731" cy="369332"/>
          </a:xfrm>
          <a:prstGeom prst="rect">
            <a:avLst/>
          </a:prstGeom>
          <a:noFill/>
        </p:spPr>
        <p:txBody>
          <a:bodyPr wrap="none" rtlCol="0">
            <a:spAutoFit/>
          </a:bodyPr>
          <a:lstStyle/>
          <a:p>
            <a:endParaRPr lang="en-GB" dirty="0"/>
          </a:p>
        </p:txBody>
      </p:sp>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2660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17" y="1757"/>
            <a:ext cx="9144000" cy="6858000"/>
          </a:xfrm>
          <a:prstGeom prst="rect">
            <a:avLst/>
          </a:prstGeom>
        </p:spPr>
      </p:pic>
      <p:sp>
        <p:nvSpPr>
          <p:cNvPr id="3" name="TextBox 2"/>
          <p:cNvSpPr txBox="1"/>
          <p:nvPr/>
        </p:nvSpPr>
        <p:spPr>
          <a:xfrm>
            <a:off x="247650" y="84337"/>
            <a:ext cx="8896350" cy="535531"/>
          </a:xfrm>
          <a:prstGeom prst="rect">
            <a:avLst/>
          </a:prstGeom>
          <a:noFill/>
        </p:spPr>
        <p:txBody>
          <a:bodyPr wrap="square" rtlCol="0">
            <a:spAutoFit/>
          </a:bodyPr>
          <a:lstStyle/>
          <a:p>
            <a:pPr>
              <a:lnSpc>
                <a:spcPct val="80000"/>
              </a:lnSpc>
            </a:pPr>
            <a:r>
              <a:rPr lang="en-GB" sz="3600" kern="1100" spc="-50" dirty="0">
                <a:solidFill>
                  <a:srgbClr val="DF3C06"/>
                </a:solidFill>
                <a:latin typeface="Gotham Rounded Book"/>
                <a:cs typeface="Gotham Rounded Book"/>
              </a:rPr>
              <a:t>Component 2 Assessment in Practice</a:t>
            </a:r>
          </a:p>
        </p:txBody>
      </p:sp>
      <p:sp>
        <p:nvSpPr>
          <p:cNvPr id="4" name="TextBox 3"/>
          <p:cNvSpPr txBox="1"/>
          <p:nvPr/>
        </p:nvSpPr>
        <p:spPr>
          <a:xfrm>
            <a:off x="496531" y="653777"/>
            <a:ext cx="8313208" cy="7078861"/>
          </a:xfrm>
          <a:prstGeom prst="rect">
            <a:avLst/>
          </a:prstGeom>
          <a:noFill/>
        </p:spPr>
        <p:txBody>
          <a:bodyPr wrap="square" rtlCol="0" anchor="t">
            <a:spAutoFit/>
          </a:bodyPr>
          <a:lstStyle/>
          <a:p>
            <a:pPr lvl="0"/>
            <a:r>
              <a:rPr lang="en-GB" altLang="en-US" sz="2400" kern="0" dirty="0">
                <a:solidFill>
                  <a:srgbClr val="000000"/>
                </a:solidFill>
                <a:latin typeface="Arial" panose="020B0604020202020204" pitchFamily="34" charset="0"/>
                <a:ea typeface="ＭＳ Ｐゴシック"/>
                <a:cs typeface="Arial" panose="020B0604020202020204" pitchFamily="34" charset="0"/>
              </a:rPr>
              <a:t>Question 12</a:t>
            </a:r>
          </a:p>
          <a:p>
            <a:endParaRPr lang="en-GB" sz="2400" dirty="0">
              <a:latin typeface="Arial" panose="020B0604020202020204" pitchFamily="34" charset="0"/>
              <a:cs typeface="Arial" panose="020B0604020202020204" pitchFamily="34" charset="0"/>
            </a:endParaRPr>
          </a:p>
          <a:p>
            <a:endParaRPr lang="en-GB" sz="2400" dirty="0">
              <a:latin typeface="Arial" panose="020B0604020202020204" pitchFamily="34" charset="0"/>
              <a:cs typeface="Arial" panose="020B0604020202020204" pitchFamily="34" charset="0"/>
            </a:endParaRPr>
          </a:p>
          <a:p>
            <a:endParaRPr lang="en-GB" sz="2400" dirty="0"/>
          </a:p>
          <a:p>
            <a:r>
              <a:rPr lang="en-GB" sz="2400" dirty="0">
                <a:solidFill>
                  <a:schemeClr val="accent2">
                    <a:lumMod val="75000"/>
                  </a:schemeClr>
                </a:solidFill>
              </a:rPr>
              <a:t>How does Jeffrey Brown </a:t>
            </a:r>
            <a:r>
              <a:rPr lang="en-GB" sz="2400" dirty="0"/>
              <a:t>try to show </a:t>
            </a:r>
            <a:r>
              <a:rPr lang="en-GB" sz="2400" dirty="0">
                <a:solidFill>
                  <a:schemeClr val="tx2"/>
                </a:solidFill>
              </a:rPr>
              <a:t>how hard it was for the trapped miners</a:t>
            </a:r>
            <a:r>
              <a:rPr lang="en-GB" sz="2400" dirty="0">
                <a:solidFill>
                  <a:srgbClr val="00B050"/>
                </a:solidFill>
              </a:rPr>
              <a:t> </a:t>
            </a:r>
            <a:r>
              <a:rPr lang="en-GB" sz="2400" dirty="0"/>
              <a:t>during their ‘long ordeal underground’? 										</a:t>
            </a:r>
          </a:p>
          <a:p>
            <a:r>
              <a:rPr lang="en-GB" sz="2400" dirty="0"/>
              <a:t> You should comment on:</a:t>
            </a:r>
          </a:p>
          <a:p>
            <a:pPr marL="342900" lvl="0" indent="-342900">
              <a:buFont typeface="Arial" panose="020B0604020202020204" pitchFamily="34" charset="0"/>
              <a:buChar char="•"/>
            </a:pPr>
            <a:r>
              <a:rPr lang="en-GB" sz="2400" dirty="0">
                <a:solidFill>
                  <a:schemeClr val="accent6">
                    <a:lumMod val="75000"/>
                  </a:schemeClr>
                </a:solidFill>
              </a:rPr>
              <a:t>what he says   </a:t>
            </a:r>
          </a:p>
          <a:p>
            <a:pPr marL="342900" lvl="0" indent="-342900">
              <a:buFont typeface="Arial" panose="020B0604020202020204" pitchFamily="34" charset="0"/>
              <a:buChar char="•"/>
            </a:pPr>
            <a:r>
              <a:rPr lang="en-GB" sz="2400" dirty="0">
                <a:solidFill>
                  <a:schemeClr val="accent6">
                    <a:lumMod val="75000"/>
                  </a:schemeClr>
                </a:solidFill>
              </a:rPr>
              <a:t>how he says it</a:t>
            </a:r>
            <a:r>
              <a:rPr lang="en-GB" sz="2400" dirty="0"/>
              <a:t>	</a:t>
            </a:r>
          </a:p>
          <a:p>
            <a:pPr marL="342900" lvl="0" indent="-342900">
              <a:buFont typeface="Arial" panose="020B0604020202020204" pitchFamily="34" charset="0"/>
              <a:buChar char="•"/>
            </a:pPr>
            <a:r>
              <a:rPr lang="en-GB" sz="2400" dirty="0"/>
              <a:t>Other ways he tries to show how hard it was for the trapped miners							                                               [10]</a:t>
            </a:r>
          </a:p>
          <a:p>
            <a:endParaRPr lang="en-GB" dirty="0">
              <a:latin typeface="Arial" panose="020B0604020202020204" pitchFamily="34" charset="0"/>
              <a:cs typeface="Arial" panose="020B0604020202020204" pitchFamily="34" charset="0"/>
            </a:endParaRPr>
          </a:p>
          <a:p>
            <a:r>
              <a:rPr lang="en-GB" sz="2400" i="1" dirty="0">
                <a:solidFill>
                  <a:srgbClr val="7030A0"/>
                </a:solidFill>
              </a:rPr>
              <a:t>You must refer to the text to support your comments.</a:t>
            </a:r>
            <a:endParaRPr lang="en-GB" sz="2400" dirty="0">
              <a:solidFill>
                <a:srgbClr val="7030A0"/>
              </a:solidFill>
            </a:endParaRPr>
          </a:p>
          <a:p>
            <a:r>
              <a:rPr lang="en-GB" sz="2400" dirty="0">
                <a:latin typeface="Arial" panose="020B0604020202020204" pitchFamily="34" charset="0"/>
                <a:cs typeface="Arial" panose="020B0604020202020204" pitchFamily="34" charset="0"/>
              </a:rPr>
              <a:t>	</a:t>
            </a:r>
            <a:r>
              <a:rPr lang="en-GB" sz="2400" b="1" dirty="0">
                <a:latin typeface="Arial" panose="020B0604020202020204" pitchFamily="34" charset="0"/>
                <a:cs typeface="Arial" panose="020B0604020202020204" pitchFamily="34" charset="0"/>
              </a:rPr>
              <a:t>	</a:t>
            </a: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marL="342900" lvl="0" indent="-342900">
              <a:buFont typeface="Arial"/>
              <a:buChar char="•"/>
            </a:pPr>
            <a:endParaRPr lang="en-GB" altLang="en-US" sz="2000" kern="0" dirty="0">
              <a:solidFill>
                <a:srgbClr val="000000"/>
              </a:solidFill>
              <a:latin typeface="Arial"/>
              <a:ea typeface="ＭＳ Ｐゴシック"/>
            </a:endParaRPr>
          </a:p>
          <a:p>
            <a:pPr lvl="0"/>
            <a:endParaRPr lang="en-GB" altLang="en-US" sz="2000" kern="0" dirty="0">
              <a:solidFill>
                <a:srgbClr val="000000"/>
              </a:solidFill>
              <a:latin typeface="Arial"/>
              <a:ea typeface="ＭＳ Ｐゴシック"/>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496531" y="1139454"/>
            <a:ext cx="4156604" cy="74428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t>Indicates that AO2 is being assessed and that language and structure should be commented on and analysed</a:t>
            </a:r>
          </a:p>
        </p:txBody>
      </p:sp>
      <p:cxnSp>
        <p:nvCxnSpPr>
          <p:cNvPr id="9" name="Straight Arrow Connector 8"/>
          <p:cNvCxnSpPr>
            <a:cxnSpLocks/>
            <a:stCxn id="7" idx="2"/>
          </p:cNvCxnSpPr>
          <p:nvPr/>
        </p:nvCxnSpPr>
        <p:spPr>
          <a:xfrm flipH="1">
            <a:off x="2299759" y="1883735"/>
            <a:ext cx="275074" cy="32400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Rectangle 9"/>
          <p:cNvSpPr/>
          <p:nvPr/>
        </p:nvSpPr>
        <p:spPr>
          <a:xfrm>
            <a:off x="5508773" y="1109505"/>
            <a:ext cx="2679405" cy="63087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dirty="0"/>
              <a:t>Focus of the question</a:t>
            </a:r>
          </a:p>
        </p:txBody>
      </p:sp>
      <p:cxnSp>
        <p:nvCxnSpPr>
          <p:cNvPr id="15" name="Straight Arrow Connector 14"/>
          <p:cNvCxnSpPr>
            <a:cxnSpLocks/>
          </p:cNvCxnSpPr>
          <p:nvPr/>
        </p:nvCxnSpPr>
        <p:spPr>
          <a:xfrm flipH="1">
            <a:off x="5931606" y="1808686"/>
            <a:ext cx="1023258" cy="45188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3805794" y="3169335"/>
            <a:ext cx="2335149" cy="1200329"/>
          </a:xfrm>
          <a:prstGeom prst="rect">
            <a:avLst/>
          </a:prstGeom>
          <a:solidFill>
            <a:schemeClr val="tx2">
              <a:lumMod val="40000"/>
              <a:lumOff val="60000"/>
            </a:schemeClr>
          </a:solidFill>
        </p:spPr>
        <p:txBody>
          <a:bodyPr wrap="square" rtlCol="0">
            <a:spAutoFit/>
          </a:bodyPr>
          <a:lstStyle/>
          <a:p>
            <a:r>
              <a:rPr lang="en-GB" dirty="0">
                <a:solidFill>
                  <a:schemeClr val="bg1"/>
                </a:solidFill>
              </a:rPr>
              <a:t>Same message as Component 1-consider what is said as well as how it is said.</a:t>
            </a:r>
          </a:p>
        </p:txBody>
      </p:sp>
      <p:cxnSp>
        <p:nvCxnSpPr>
          <p:cNvPr id="18" name="Straight Arrow Connector 17"/>
          <p:cNvCxnSpPr>
            <a:cxnSpLocks/>
          </p:cNvCxnSpPr>
          <p:nvPr/>
        </p:nvCxnSpPr>
        <p:spPr>
          <a:xfrm flipH="1">
            <a:off x="2686050" y="3965801"/>
            <a:ext cx="1119745" cy="3026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cxnSpLocks/>
          </p:cNvCxnSpPr>
          <p:nvPr/>
        </p:nvCxnSpPr>
        <p:spPr>
          <a:xfrm flipH="1">
            <a:off x="2574833" y="3864626"/>
            <a:ext cx="1230961" cy="527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09741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247650" y="160537"/>
            <a:ext cx="8896350" cy="486287"/>
          </a:xfrm>
          <a:prstGeom prst="rect">
            <a:avLst/>
          </a:prstGeom>
          <a:noFill/>
        </p:spPr>
        <p:txBody>
          <a:bodyPr wrap="square" rtlCol="0">
            <a:spAutoFit/>
          </a:bodyPr>
          <a:lstStyle/>
          <a:p>
            <a:pPr>
              <a:lnSpc>
                <a:spcPct val="80000"/>
              </a:lnSpc>
            </a:pPr>
            <a:r>
              <a:rPr lang="en-GB" sz="3200" kern="1100" spc="-50" dirty="0">
                <a:solidFill>
                  <a:srgbClr val="DF3C06"/>
                </a:solidFill>
                <a:latin typeface="Gotham Rounded Book"/>
                <a:cs typeface="Gotham Rounded Book"/>
              </a:rPr>
              <a:t>Characteristics of a successful response</a:t>
            </a:r>
          </a:p>
        </p:txBody>
      </p:sp>
      <p:sp>
        <p:nvSpPr>
          <p:cNvPr id="4" name="TextBox 3"/>
          <p:cNvSpPr txBox="1"/>
          <p:nvPr/>
        </p:nvSpPr>
        <p:spPr>
          <a:xfrm>
            <a:off x="314326" y="600075"/>
            <a:ext cx="8538104" cy="5170646"/>
          </a:xfrm>
          <a:prstGeom prst="rect">
            <a:avLst/>
          </a:prstGeom>
          <a:noFill/>
        </p:spPr>
        <p:txBody>
          <a:bodyPr wrap="square" rtlCol="0" anchor="t">
            <a:spAutoFit/>
          </a:bodyPr>
          <a:lstStyle/>
          <a:p>
            <a:pPr marL="342900" indent="-342900">
              <a:buFont typeface="Arial" panose="020B0604020202020204" pitchFamily="34" charset="0"/>
              <a:buChar char="•"/>
            </a:pPr>
            <a:r>
              <a:rPr lang="en-GB" altLang="en-US" sz="3000" kern="0" dirty="0">
                <a:solidFill>
                  <a:srgbClr val="000000"/>
                </a:solidFill>
                <a:latin typeface="Arial" panose="020B0604020202020204" pitchFamily="34" charset="0"/>
                <a:ea typeface="ＭＳ Ｐゴシック"/>
                <a:cs typeface="Arial" panose="020B0604020202020204" pitchFamily="34" charset="0"/>
              </a:rPr>
              <a:t>Clear focus on the ‘hardships’</a:t>
            </a:r>
          </a:p>
          <a:p>
            <a:pPr marL="342900" indent="-342900">
              <a:buFont typeface="Arial" panose="020B0604020202020204" pitchFamily="34" charset="0"/>
              <a:buChar char="•"/>
            </a:pPr>
            <a:r>
              <a:rPr lang="en-GB" altLang="en-US" sz="3000" kern="0" dirty="0">
                <a:solidFill>
                  <a:srgbClr val="000000"/>
                </a:solidFill>
                <a:latin typeface="Arial" panose="020B0604020202020204" pitchFamily="34" charset="0"/>
                <a:ea typeface="ＭＳ Ｐゴシック"/>
                <a:cs typeface="Arial" panose="020B0604020202020204" pitchFamily="34" charset="0"/>
              </a:rPr>
              <a:t>Methodical tracking of the text</a:t>
            </a:r>
          </a:p>
          <a:p>
            <a:pPr marL="342900" lvl="0" indent="-342900">
              <a:buFont typeface="Arial" panose="020B0604020202020204" pitchFamily="34" charset="0"/>
              <a:buChar char="•"/>
            </a:pPr>
            <a:r>
              <a:rPr lang="en-GB" altLang="en-US" sz="3000" kern="0" dirty="0">
                <a:solidFill>
                  <a:srgbClr val="000000"/>
                </a:solidFill>
                <a:latin typeface="Arial" panose="020B0604020202020204" pitchFamily="34" charset="0"/>
                <a:ea typeface="ＭＳ Ｐゴシック"/>
                <a:cs typeface="Arial" panose="020B0604020202020204" pitchFamily="34" charset="0"/>
              </a:rPr>
              <a:t>There are a range of relevant points</a:t>
            </a:r>
          </a:p>
          <a:p>
            <a:pPr marL="342900" indent="-342900">
              <a:buFont typeface="Arial" panose="020B0604020202020204" pitchFamily="34" charset="0"/>
              <a:buChar char="•"/>
            </a:pPr>
            <a:r>
              <a:rPr lang="en-GB" altLang="en-US" sz="3000" kern="0" dirty="0">
                <a:solidFill>
                  <a:srgbClr val="000000"/>
                </a:solidFill>
                <a:latin typeface="Arial" panose="020B0604020202020204" pitchFamily="34" charset="0"/>
                <a:ea typeface="ＭＳ Ｐゴシック"/>
                <a:cs typeface="Arial" panose="020B0604020202020204" pitchFamily="34" charset="0"/>
              </a:rPr>
              <a:t>Points are supported with appropriate evidence from the text</a:t>
            </a:r>
          </a:p>
          <a:p>
            <a:pPr marL="342900" indent="-342900">
              <a:buFont typeface="Arial" panose="020B0604020202020204" pitchFamily="34" charset="0"/>
              <a:buChar char="•"/>
            </a:pPr>
            <a:r>
              <a:rPr lang="en-GB" altLang="en-US" sz="3000" kern="0" dirty="0">
                <a:solidFill>
                  <a:srgbClr val="000000"/>
                </a:solidFill>
                <a:latin typeface="Arial" panose="020B0604020202020204" pitchFamily="34" charset="0"/>
                <a:ea typeface="ＭＳ Ｐゴシック"/>
                <a:cs typeface="Arial" panose="020B0604020202020204" pitchFamily="34" charset="0"/>
              </a:rPr>
              <a:t>The impact of the details are explored effectively</a:t>
            </a:r>
          </a:p>
          <a:p>
            <a:pPr marL="342900" indent="-342900">
              <a:buFont typeface="Arial" panose="020B0604020202020204" pitchFamily="34" charset="0"/>
              <a:buChar char="•"/>
            </a:pPr>
            <a:r>
              <a:rPr lang="en-GB" altLang="en-US" sz="3000" kern="0" dirty="0">
                <a:solidFill>
                  <a:srgbClr val="000000"/>
                </a:solidFill>
                <a:latin typeface="Arial" panose="020B0604020202020204" pitchFamily="34" charset="0"/>
                <a:ea typeface="ＭＳ Ｐゴシック"/>
                <a:cs typeface="Arial" panose="020B0604020202020204" pitchFamily="34" charset="0"/>
              </a:rPr>
              <a:t>Analysis of the writer’s techniques and use of language is focused and coherent</a:t>
            </a:r>
          </a:p>
          <a:p>
            <a:pPr marL="342900" lvl="0" indent="-342900">
              <a:buFont typeface="Arial" panose="020B0604020202020204" pitchFamily="34" charset="0"/>
              <a:buChar char="•"/>
            </a:pPr>
            <a:r>
              <a:rPr lang="en-GB" sz="3000" dirty="0">
                <a:latin typeface="Arial" panose="020B0604020202020204" pitchFamily="34" charset="0"/>
                <a:cs typeface="Arial" panose="020B0604020202020204" pitchFamily="34" charset="0"/>
              </a:rPr>
              <a:t>Use of subject terminology is relevant and is embedded in the response</a:t>
            </a:r>
            <a:endParaRPr lang="en-GB" altLang="en-US" sz="3000" kern="0" dirty="0">
              <a:solidFill>
                <a:srgbClr val="000000"/>
              </a:solidFill>
              <a:latin typeface="Arial" panose="020B0604020202020204" pitchFamily="34" charset="0"/>
              <a:ea typeface="ＭＳ Ｐゴシック"/>
              <a:cs typeface="Arial" panose="020B0604020202020204" pitchFamily="34" charset="0"/>
            </a:endParaRP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5701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duqas_Powerpoint_Templates_for PPT-2.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458"/>
            <a:ext cx="9144000" cy="6858000"/>
          </a:xfrm>
          <a:prstGeom prst="rect">
            <a:avLst/>
          </a:prstGeom>
        </p:spPr>
      </p:pic>
      <p:sp>
        <p:nvSpPr>
          <p:cNvPr id="3" name="TextBox 2"/>
          <p:cNvSpPr txBox="1"/>
          <p:nvPr/>
        </p:nvSpPr>
        <p:spPr>
          <a:xfrm>
            <a:off x="247650" y="341512"/>
            <a:ext cx="8896350" cy="486287"/>
          </a:xfrm>
          <a:prstGeom prst="rect">
            <a:avLst/>
          </a:prstGeom>
          <a:noFill/>
        </p:spPr>
        <p:txBody>
          <a:bodyPr wrap="square" rtlCol="0">
            <a:spAutoFit/>
          </a:bodyPr>
          <a:lstStyle/>
          <a:p>
            <a:pPr>
              <a:lnSpc>
                <a:spcPct val="80000"/>
              </a:lnSpc>
            </a:pPr>
            <a:r>
              <a:rPr lang="en-GB" sz="3200" kern="1100" spc="-50" dirty="0">
                <a:solidFill>
                  <a:srgbClr val="DF3C06"/>
                </a:solidFill>
                <a:latin typeface="Gotham Rounded Book"/>
                <a:cs typeface="Gotham Rounded Book"/>
              </a:rPr>
              <a:t>Characteristics of a less successful response</a:t>
            </a:r>
          </a:p>
        </p:txBody>
      </p:sp>
      <p:sp>
        <p:nvSpPr>
          <p:cNvPr id="4" name="TextBox 3"/>
          <p:cNvSpPr txBox="1"/>
          <p:nvPr/>
        </p:nvSpPr>
        <p:spPr>
          <a:xfrm>
            <a:off x="247650" y="907301"/>
            <a:ext cx="8731250" cy="4524315"/>
          </a:xfrm>
          <a:prstGeom prst="rect">
            <a:avLst/>
          </a:prstGeom>
          <a:noFill/>
        </p:spPr>
        <p:txBody>
          <a:bodyPr wrap="square" rtlCol="0" anchor="t">
            <a:spAutoFit/>
          </a:bodyPr>
          <a:lstStyle/>
          <a:p>
            <a:pPr marL="342900" lvl="0" indent="-342900">
              <a:buFont typeface="Arial" panose="020B0604020202020204" pitchFamily="34" charset="0"/>
              <a:buChar char="•"/>
            </a:pPr>
            <a:r>
              <a:rPr lang="en-GB" sz="3200" dirty="0">
                <a:latin typeface="Arial" panose="020B0604020202020204" pitchFamily="34" charset="0"/>
                <a:cs typeface="Arial" panose="020B0604020202020204" pitchFamily="34" charset="0"/>
              </a:rPr>
              <a:t>Points made do not always focus on the question</a:t>
            </a:r>
          </a:p>
          <a:p>
            <a:pPr marL="342900" lvl="0" indent="-342900">
              <a:buFont typeface="Arial" panose="020B0604020202020204" pitchFamily="34" charset="0"/>
              <a:buChar char="•"/>
            </a:pPr>
            <a:r>
              <a:rPr lang="en-GB" sz="3200" dirty="0">
                <a:latin typeface="Arial" panose="020B0604020202020204" pitchFamily="34" charset="0"/>
                <a:cs typeface="Arial" panose="020B0604020202020204" pitchFamily="34" charset="0"/>
              </a:rPr>
              <a:t>There is limited tracking of the text</a:t>
            </a:r>
          </a:p>
          <a:p>
            <a:pPr marL="342900" indent="-342900">
              <a:buFont typeface="Arial" panose="020B0604020202020204" pitchFamily="34" charset="0"/>
              <a:buChar char="•"/>
            </a:pPr>
            <a:r>
              <a:rPr lang="en-GB" sz="3200" dirty="0">
                <a:latin typeface="Arial" panose="020B0604020202020204" pitchFamily="34" charset="0"/>
                <a:cs typeface="Arial" panose="020B0604020202020204" pitchFamily="34" charset="0"/>
              </a:rPr>
              <a:t>Devices are ‘spotted’ with little explanation of effect</a:t>
            </a:r>
          </a:p>
          <a:p>
            <a:pPr marL="342900" indent="-342900">
              <a:buFont typeface="Arial" panose="020B0604020202020204" pitchFamily="34" charset="0"/>
              <a:buChar char="•"/>
            </a:pPr>
            <a:r>
              <a:rPr lang="en-GB" sz="3200" dirty="0">
                <a:latin typeface="Arial" panose="020B0604020202020204" pitchFamily="34" charset="0"/>
                <a:cs typeface="Arial" panose="020B0604020202020204" pitchFamily="34" charset="0"/>
              </a:rPr>
              <a:t>Little attempt to analyse language or probe the details of the text</a:t>
            </a:r>
          </a:p>
          <a:p>
            <a:pPr marL="342900" lvl="0" indent="-342900">
              <a:buFont typeface="Arial" panose="020B0604020202020204" pitchFamily="34" charset="0"/>
              <a:buChar char="•"/>
            </a:pPr>
            <a:r>
              <a:rPr lang="en-GB" sz="3200" dirty="0">
                <a:latin typeface="Arial" panose="020B0604020202020204" pitchFamily="34" charset="0"/>
                <a:cs typeface="Arial" panose="020B0604020202020204" pitchFamily="34" charset="0"/>
              </a:rPr>
              <a:t>Range is limited for a 10 mark question</a:t>
            </a:r>
          </a:p>
          <a:p>
            <a:pPr marL="342900" lvl="0" indent="-342900">
              <a:buFont typeface="Arial" panose="020B0604020202020204" pitchFamily="34" charset="0"/>
              <a:buChar char="•"/>
            </a:pPr>
            <a:r>
              <a:rPr lang="en-GB" sz="3200" dirty="0">
                <a:latin typeface="Arial" panose="020B0604020202020204" pitchFamily="34" charset="0"/>
                <a:cs typeface="Arial" panose="020B0604020202020204" pitchFamily="34" charset="0"/>
              </a:rPr>
              <a:t>There is an awareness of ‘what’ but not ‘how’</a:t>
            </a:r>
          </a:p>
        </p:txBody>
      </p:sp>
      <p:sp>
        <p:nvSpPr>
          <p:cNvPr id="5" name="TextBox 4"/>
          <p:cNvSpPr txBox="1"/>
          <p:nvPr/>
        </p:nvSpPr>
        <p:spPr>
          <a:xfrm>
            <a:off x="-28575" y="-129048"/>
            <a:ext cx="2023533" cy="261610"/>
          </a:xfrm>
          <a:prstGeom prst="rect">
            <a:avLst/>
          </a:prstGeom>
          <a:noFill/>
        </p:spPr>
        <p:txBody>
          <a:bodyPr wrap="square" rtlCol="0">
            <a:spAutoFit/>
          </a:bodyPr>
          <a:lstStyle/>
          <a:p>
            <a:endParaRPr lang="en-US" sz="1100" dirty="0">
              <a:solidFill>
                <a:srgbClr val="A5A6A5"/>
              </a:solidFill>
              <a:latin typeface="Bliss-Light"/>
              <a:cs typeface="Bliss-Light"/>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7"/>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778790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Eduq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8D75E50D38D1449095CDF5BED87B3E" ma:contentTypeVersion="10" ma:contentTypeDescription="Create a new document." ma:contentTypeScope="" ma:versionID="401f551f9abc41c8c06ec40edacefe07">
  <xsd:schema xmlns:xsd="http://www.w3.org/2001/XMLSchema" xmlns:xs="http://www.w3.org/2001/XMLSchema" xmlns:p="http://schemas.microsoft.com/office/2006/metadata/properties" xmlns:ns2="101960c9-2583-49a4-9434-4c0cad7b266a" xmlns:ns3="10ebebe9-ad9c-417c-96aa-6a2f5b72dbd6" targetNamespace="http://schemas.microsoft.com/office/2006/metadata/properties" ma:root="true" ma:fieldsID="52fe2749e27d11d5c284173d135dace0" ns2:_="" ns3:_="">
    <xsd:import namespace="101960c9-2583-49a4-9434-4c0cad7b266a"/>
    <xsd:import namespace="10ebebe9-ad9c-417c-96aa-6a2f5b72dbd6"/>
    <xsd:element name="properties">
      <xsd:complexType>
        <xsd:sequence>
          <xsd:element name="documentManagement">
            <xsd:complexType>
              <xsd:all>
                <xsd:element ref="ns2:MediaServiceMetadata" minOccurs="0"/>
                <xsd:element ref="ns2:MediaServiceFastMetadata" minOccurs="0"/>
                <xsd:element ref="ns2:MediaServiceAutoTags" minOccurs="0"/>
                <xsd:element ref="ns2:QA" minOccurs="0"/>
                <xsd:element ref="ns3:SharedWithUsers" minOccurs="0"/>
                <xsd:element ref="ns3:SharedWithDetails" minOccurs="0"/>
                <xsd:element ref="ns2:MediaServiceOCR" minOccurs="0"/>
                <xsd:element ref="ns2:MediaServiceDateTake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1960c9-2583-49a4-9434-4c0cad7b26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QA" ma:index="11" nillable="true" ma:displayName="QA" ma:format="Dropdown" ma:internalName="QA">
      <xsd:simpleType>
        <xsd:restriction base="dms:Text">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ebebe9-ad9c-417c-96aa-6a2f5b72db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QA xmlns="101960c9-2583-49a4-9434-4c0cad7b266a" xsi:nil="true"/>
  </documentManagement>
</p:properties>
</file>

<file path=customXml/itemProps1.xml><?xml version="1.0" encoding="utf-8"?>
<ds:datastoreItem xmlns:ds="http://schemas.openxmlformats.org/officeDocument/2006/customXml" ds:itemID="{E1F5DA6E-B8A7-4FD3-B829-3E11835A6A9F}"/>
</file>

<file path=customXml/itemProps2.xml><?xml version="1.0" encoding="utf-8"?>
<ds:datastoreItem xmlns:ds="http://schemas.openxmlformats.org/officeDocument/2006/customXml" ds:itemID="{38F4C619-E2C1-4108-95A7-CF8CA0150B63}">
  <ds:schemaRefs>
    <ds:schemaRef ds:uri="http://schemas.microsoft.com/sharepoint/v3/contenttype/forms"/>
  </ds:schemaRefs>
</ds:datastoreItem>
</file>

<file path=customXml/itemProps3.xml><?xml version="1.0" encoding="utf-8"?>
<ds:datastoreItem xmlns:ds="http://schemas.openxmlformats.org/officeDocument/2006/customXml" ds:itemID="{8E5500A5-E9E1-4542-9D2A-1ED9F8686AD3}">
  <ds:schemaRefs>
    <ds:schemaRef ds:uri="http://schemas.microsoft.com/office/2006/documentManagement/types"/>
    <ds:schemaRef ds:uri="http://schemas.openxmlformats.org/package/2006/metadata/core-properties"/>
    <ds:schemaRef ds:uri="http://purl.org/dc/dcmitype/"/>
    <ds:schemaRef ds:uri="http://purl.org/dc/elements/1.1/"/>
    <ds:schemaRef ds:uri="1f8176ab-828b-4b08-9471-75b38aa5aee5"/>
    <ds:schemaRef ds:uri="36f98b4f-ba65-4a7d-9a34-48b23de556cb"/>
    <ds:schemaRef ds:uri="http://schemas.microsoft.com/office/2006/metadata/properties"/>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5369</TotalTime>
  <Words>1841</Words>
  <Application>Microsoft Office PowerPoint</Application>
  <PresentationFormat>On-screen Show (4:3)</PresentationFormat>
  <Paragraphs>348</Paragraphs>
  <Slides>34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34</vt:i4>
      </vt:variant>
    </vt:vector>
  </HeadingPairs>
  <TitlesOfParts>
    <vt:vector size="40" baseType="lpstr">
      <vt:lpstr>Arial</vt:lpstr>
      <vt:lpstr>Bliss-Light</vt:lpstr>
      <vt:lpstr>Calibri</vt:lpstr>
      <vt:lpstr>Gotham Rounded Book</vt:lpstr>
      <vt:lpstr>Office Theme</vt:lpstr>
      <vt:lpstr>Eduqas PowerPoint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Possible approaches to teaching transactional writing</vt:lpstr>
      <vt:lpstr>PowerPoint Presentation</vt:lpstr>
      <vt:lpstr>Next steps…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Golley Slater</dc:creator>
  <cp:lastModifiedBy>Matt</cp:lastModifiedBy>
  <cp:revision>302</cp:revision>
  <cp:lastPrinted>2018-10-10T13:39:59Z</cp:lastPrinted>
  <dcterms:created xsi:type="dcterms:W3CDTF">2014-04-03T09:30:20Z</dcterms:created>
  <dcterms:modified xsi:type="dcterms:W3CDTF">2019-09-26T13:23:55Z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0x0101005E8D75E50D38D1449095CDF5BED87B3E</vt:lpwstr>
  </property>
  <property fmtid="{D5CDD505-2E9C-101B-9397-08002B2CF9AE}" pid="3" name="WJEC_x0020_Department">
    <vt:lpwstr/>
  </property>
  <property fmtid="{D5CDD505-2E9C-101B-9397-08002B2CF9AE}" pid="4" name="WJEC Department">
    <vt:lpwstr/>
  </property>
  <property fmtid="{D5CDD505-2E9C-101B-9397-08002B2CF9AE}" pid="5" name="Order">
    <vt:r8>16544900</vt:r8>
  </property>
</Properties>
</file>