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58" r:id="rId5"/>
    <p:sldId id="346" r:id="rId6"/>
    <p:sldId id="349" r:id="rId7"/>
    <p:sldId id="348" r:id="rId8"/>
    <p:sldId id="351" r:id="rId9"/>
    <p:sldId id="352" r:id="rId10"/>
    <p:sldId id="374" r:id="rId11"/>
    <p:sldId id="339" r:id="rId12"/>
    <p:sldId id="376" r:id="rId13"/>
    <p:sldId id="380" r:id="rId14"/>
    <p:sldId id="381" r:id="rId15"/>
    <p:sldId id="383" r:id="rId16"/>
    <p:sldId id="384" r:id="rId17"/>
    <p:sldId id="385" r:id="rId18"/>
    <p:sldId id="386" r:id="rId19"/>
    <p:sldId id="387" r:id="rId20"/>
    <p:sldId id="388" r:id="rId21"/>
    <p:sldId id="391" r:id="rId22"/>
    <p:sldId id="392" r:id="rId23"/>
    <p:sldId id="393" r:id="rId24"/>
    <p:sldId id="394" r:id="rId25"/>
    <p:sldId id="395" r:id="rId26"/>
    <p:sldId id="396" r:id="rId27"/>
    <p:sldId id="397" r:id="rId28"/>
    <p:sldId id="398" r:id="rId29"/>
    <p:sldId id="399" r:id="rId30"/>
    <p:sldId id="3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E55A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4291" autoAdjust="0"/>
  </p:normalViewPr>
  <p:slideViewPr>
    <p:cSldViewPr>
      <p:cViewPr varScale="1">
        <p:scale>
          <a:sx n="107" d="100"/>
          <a:sy n="107" d="100"/>
        </p:scale>
        <p:origin x="223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ques, Hilary" userId="60e07e59-4edc-45ee-8918-2d1f5d4338f7" providerId="ADAL" clId="{76F2B39C-ABAA-4735-8063-FBA5DAAAF2B7}"/>
    <pc:docChg chg="custSel modSld">
      <pc:chgData name="Jaques, Hilary" userId="60e07e59-4edc-45ee-8918-2d1f5d4338f7" providerId="ADAL" clId="{76F2B39C-ABAA-4735-8063-FBA5DAAAF2B7}" dt="2021-03-30T16:12:46.514" v="221" actId="403"/>
      <pc:docMkLst>
        <pc:docMk/>
      </pc:docMkLst>
      <pc:sldChg chg="modSp">
        <pc:chgData name="Jaques, Hilary" userId="60e07e59-4edc-45ee-8918-2d1f5d4338f7" providerId="ADAL" clId="{76F2B39C-ABAA-4735-8063-FBA5DAAAF2B7}" dt="2021-03-30T16:00:29.900" v="8" actId="20577"/>
        <pc:sldMkLst>
          <pc:docMk/>
          <pc:sldMk cId="2896650676" sldId="302"/>
        </pc:sldMkLst>
        <pc:spChg chg="mod">
          <ac:chgData name="Jaques, Hilary" userId="60e07e59-4edc-45ee-8918-2d1f5d4338f7" providerId="ADAL" clId="{76F2B39C-ABAA-4735-8063-FBA5DAAAF2B7}" dt="2021-03-30T16:00:29.900" v="8" actId="20577"/>
          <ac:spMkLst>
            <pc:docMk/>
            <pc:sldMk cId="2896650676" sldId="302"/>
            <ac:spMk id="7" creationId="{8BF45B78-C063-4924-86B2-C40493058BEE}"/>
          </ac:spMkLst>
        </pc:spChg>
      </pc:sldChg>
      <pc:sldChg chg="modSp">
        <pc:chgData name="Jaques, Hilary" userId="60e07e59-4edc-45ee-8918-2d1f5d4338f7" providerId="ADAL" clId="{76F2B39C-ABAA-4735-8063-FBA5DAAAF2B7}" dt="2021-03-30T16:01:17.832" v="25" actId="20577"/>
        <pc:sldMkLst>
          <pc:docMk/>
          <pc:sldMk cId="441937030" sldId="318"/>
        </pc:sldMkLst>
        <pc:spChg chg="mod">
          <ac:chgData name="Jaques, Hilary" userId="60e07e59-4edc-45ee-8918-2d1f5d4338f7" providerId="ADAL" clId="{76F2B39C-ABAA-4735-8063-FBA5DAAAF2B7}" dt="2021-03-30T16:01:17.832" v="25" actId="20577"/>
          <ac:spMkLst>
            <pc:docMk/>
            <pc:sldMk cId="441937030" sldId="318"/>
            <ac:spMk id="6" creationId="{211FB9F3-C975-4D28-BD90-5399A62DDEA6}"/>
          </ac:spMkLst>
        </pc:spChg>
      </pc:sldChg>
      <pc:sldChg chg="modSp">
        <pc:chgData name="Jaques, Hilary" userId="60e07e59-4edc-45ee-8918-2d1f5d4338f7" providerId="ADAL" clId="{76F2B39C-ABAA-4735-8063-FBA5DAAAF2B7}" dt="2021-03-30T16:10:00.240" v="147" actId="113"/>
        <pc:sldMkLst>
          <pc:docMk/>
          <pc:sldMk cId="1301022786" sldId="319"/>
        </pc:sldMkLst>
        <pc:spChg chg="mod">
          <ac:chgData name="Jaques, Hilary" userId="60e07e59-4edc-45ee-8918-2d1f5d4338f7" providerId="ADAL" clId="{76F2B39C-ABAA-4735-8063-FBA5DAAAF2B7}" dt="2021-03-30T16:10:00.240" v="147" actId="113"/>
          <ac:spMkLst>
            <pc:docMk/>
            <pc:sldMk cId="1301022786" sldId="319"/>
            <ac:spMk id="6" creationId="{6B414B8F-37D7-44B7-B110-F3C7F1F106EF}"/>
          </ac:spMkLst>
        </pc:spChg>
      </pc:sldChg>
      <pc:sldChg chg="modSp">
        <pc:chgData name="Jaques, Hilary" userId="60e07e59-4edc-45ee-8918-2d1f5d4338f7" providerId="ADAL" clId="{76F2B39C-ABAA-4735-8063-FBA5DAAAF2B7}" dt="2021-03-30T16:10:34.652" v="205"/>
        <pc:sldMkLst>
          <pc:docMk/>
          <pc:sldMk cId="2526965943" sldId="322"/>
        </pc:sldMkLst>
        <pc:spChg chg="mod">
          <ac:chgData name="Jaques, Hilary" userId="60e07e59-4edc-45ee-8918-2d1f5d4338f7" providerId="ADAL" clId="{76F2B39C-ABAA-4735-8063-FBA5DAAAF2B7}" dt="2021-03-30T16:10:34.652" v="205"/>
          <ac:spMkLst>
            <pc:docMk/>
            <pc:sldMk cId="2526965943" sldId="322"/>
            <ac:spMk id="3" creationId="{00000000-0000-0000-0000-000000000000}"/>
          </ac:spMkLst>
        </pc:spChg>
      </pc:sldChg>
      <pc:sldChg chg="modSp">
        <pc:chgData name="Jaques, Hilary" userId="60e07e59-4edc-45ee-8918-2d1f5d4338f7" providerId="ADAL" clId="{76F2B39C-ABAA-4735-8063-FBA5DAAAF2B7}" dt="2021-03-30T16:12:38.774" v="218" actId="13926"/>
        <pc:sldMkLst>
          <pc:docMk/>
          <pc:sldMk cId="3775335939" sldId="330"/>
        </pc:sldMkLst>
        <pc:spChg chg="mod">
          <ac:chgData name="Jaques, Hilary" userId="60e07e59-4edc-45ee-8918-2d1f5d4338f7" providerId="ADAL" clId="{76F2B39C-ABAA-4735-8063-FBA5DAAAF2B7}" dt="2021-03-30T16:12:38.774" v="218" actId="13926"/>
          <ac:spMkLst>
            <pc:docMk/>
            <pc:sldMk cId="3775335939" sldId="330"/>
            <ac:spMk id="4" creationId="{7D5E3B64-5172-48A6-83E9-72AC3D8EFAF4}"/>
          </ac:spMkLst>
        </pc:spChg>
      </pc:sldChg>
      <pc:sldChg chg="modSp">
        <pc:chgData name="Jaques, Hilary" userId="60e07e59-4edc-45ee-8918-2d1f5d4338f7" providerId="ADAL" clId="{76F2B39C-ABAA-4735-8063-FBA5DAAAF2B7}" dt="2021-03-30T16:11:34.559" v="210" actId="13926"/>
        <pc:sldMkLst>
          <pc:docMk/>
          <pc:sldMk cId="2787293322" sldId="346"/>
        </pc:sldMkLst>
        <pc:spChg chg="mod">
          <ac:chgData name="Jaques, Hilary" userId="60e07e59-4edc-45ee-8918-2d1f5d4338f7" providerId="ADAL" clId="{76F2B39C-ABAA-4735-8063-FBA5DAAAF2B7}" dt="2021-03-30T16:11:34.559" v="210" actId="13926"/>
          <ac:spMkLst>
            <pc:docMk/>
            <pc:sldMk cId="2787293322" sldId="346"/>
            <ac:spMk id="6" creationId="{6B414B8F-37D7-44B7-B110-F3C7F1F106EF}"/>
          </ac:spMkLst>
        </pc:spChg>
      </pc:sldChg>
      <pc:sldChg chg="modSp">
        <pc:chgData name="Jaques, Hilary" userId="60e07e59-4edc-45ee-8918-2d1f5d4338f7" providerId="ADAL" clId="{76F2B39C-ABAA-4735-8063-FBA5DAAAF2B7}" dt="2021-03-30T16:12:46.514" v="221" actId="403"/>
        <pc:sldMkLst>
          <pc:docMk/>
          <pc:sldMk cId="2641610473" sldId="359"/>
        </pc:sldMkLst>
        <pc:spChg chg="mod">
          <ac:chgData name="Jaques, Hilary" userId="60e07e59-4edc-45ee-8918-2d1f5d4338f7" providerId="ADAL" clId="{76F2B39C-ABAA-4735-8063-FBA5DAAAF2B7}" dt="2021-03-30T16:12:46.514" v="221" actId="403"/>
          <ac:spMkLst>
            <pc:docMk/>
            <pc:sldMk cId="2641610473" sldId="359"/>
            <ac:spMk id="5" creationId="{C4CBB26C-925E-4469-8222-30B005CB3730}"/>
          </ac:spMkLst>
        </pc:spChg>
      </pc:sldChg>
      <pc:sldChg chg="modSp modAnim">
        <pc:chgData name="Jaques, Hilary" userId="60e07e59-4edc-45ee-8918-2d1f5d4338f7" providerId="ADAL" clId="{76F2B39C-ABAA-4735-8063-FBA5DAAAF2B7}" dt="2021-03-30T15:59:56.557" v="7" actId="13926"/>
        <pc:sldMkLst>
          <pc:docMk/>
          <pc:sldMk cId="663999953" sldId="361"/>
        </pc:sldMkLst>
        <pc:spChg chg="mod">
          <ac:chgData name="Jaques, Hilary" userId="60e07e59-4edc-45ee-8918-2d1f5d4338f7" providerId="ADAL" clId="{76F2B39C-ABAA-4735-8063-FBA5DAAAF2B7}" dt="2021-03-30T15:59:56.557" v="7" actId="13926"/>
          <ac:spMkLst>
            <pc:docMk/>
            <pc:sldMk cId="663999953" sldId="361"/>
            <ac:spMk id="3" creationId="{00000000-0000-0000-0000-000000000000}"/>
          </ac:spMkLst>
        </pc:spChg>
      </pc:sldChg>
      <pc:sldChg chg="modSp">
        <pc:chgData name="Jaques, Hilary" userId="60e07e59-4edc-45ee-8918-2d1f5d4338f7" providerId="ADAL" clId="{76F2B39C-ABAA-4735-8063-FBA5DAAAF2B7}" dt="2021-03-30T16:11:16.379" v="208" actId="255"/>
        <pc:sldMkLst>
          <pc:docMk/>
          <pc:sldMk cId="1585045037" sldId="363"/>
        </pc:sldMkLst>
        <pc:spChg chg="mod">
          <ac:chgData name="Jaques, Hilary" userId="60e07e59-4edc-45ee-8918-2d1f5d4338f7" providerId="ADAL" clId="{76F2B39C-ABAA-4735-8063-FBA5DAAAF2B7}" dt="2021-03-30T16:11:16.379" v="208" actId="255"/>
          <ac:spMkLst>
            <pc:docMk/>
            <pc:sldMk cId="1585045037" sldId="363"/>
            <ac:spMk id="3" creationId="{00000000-0000-0000-0000-000000000000}"/>
          </ac:spMkLst>
        </pc:spChg>
      </pc:sldChg>
      <pc:sldChg chg="modSp">
        <pc:chgData name="Jaques, Hilary" userId="60e07e59-4edc-45ee-8918-2d1f5d4338f7" providerId="ADAL" clId="{76F2B39C-ABAA-4735-8063-FBA5DAAAF2B7}" dt="2021-03-30T16:10:47.209" v="206" actId="20577"/>
        <pc:sldMkLst>
          <pc:docMk/>
          <pc:sldMk cId="227231880" sldId="365"/>
        </pc:sldMkLst>
        <pc:spChg chg="mod">
          <ac:chgData name="Jaques, Hilary" userId="60e07e59-4edc-45ee-8918-2d1f5d4338f7" providerId="ADAL" clId="{76F2B39C-ABAA-4735-8063-FBA5DAAAF2B7}" dt="2021-03-30T16:10:47.209" v="206" actId="20577"/>
          <ac:spMkLst>
            <pc:docMk/>
            <pc:sldMk cId="227231880" sldId="365"/>
            <ac:spMk id="3" creationId="{00000000-0000-0000-0000-000000000000}"/>
          </ac:spMkLst>
        </pc:spChg>
      </pc:sldChg>
      <pc:sldChg chg="modSp">
        <pc:chgData name="Jaques, Hilary" userId="60e07e59-4edc-45ee-8918-2d1f5d4338f7" providerId="ADAL" clId="{76F2B39C-ABAA-4735-8063-FBA5DAAAF2B7}" dt="2021-03-30T16:01:33.099" v="43" actId="20577"/>
        <pc:sldMkLst>
          <pc:docMk/>
          <pc:sldMk cId="1340717082" sldId="366"/>
        </pc:sldMkLst>
        <pc:spChg chg="mod">
          <ac:chgData name="Jaques, Hilary" userId="60e07e59-4edc-45ee-8918-2d1f5d4338f7" providerId="ADAL" clId="{76F2B39C-ABAA-4735-8063-FBA5DAAAF2B7}" dt="2021-03-30T16:01:33.099" v="43" actId="20577"/>
          <ac:spMkLst>
            <pc:docMk/>
            <pc:sldMk cId="1340717082" sldId="366"/>
            <ac:spMk id="6" creationId="{211FB9F3-C975-4D28-BD90-5399A62DDEA6}"/>
          </ac:spMkLst>
        </pc:spChg>
      </pc:sldChg>
      <pc:sldChg chg="modSp">
        <pc:chgData name="Jaques, Hilary" userId="60e07e59-4edc-45ee-8918-2d1f5d4338f7" providerId="ADAL" clId="{76F2B39C-ABAA-4735-8063-FBA5DAAAF2B7}" dt="2021-03-30T16:02:21.481" v="108" actId="20577"/>
        <pc:sldMkLst>
          <pc:docMk/>
          <pc:sldMk cId="3113753481" sldId="367"/>
        </pc:sldMkLst>
        <pc:spChg chg="mod">
          <ac:chgData name="Jaques, Hilary" userId="60e07e59-4edc-45ee-8918-2d1f5d4338f7" providerId="ADAL" clId="{76F2B39C-ABAA-4735-8063-FBA5DAAAF2B7}" dt="2021-03-30T16:02:21.481" v="108" actId="20577"/>
          <ac:spMkLst>
            <pc:docMk/>
            <pc:sldMk cId="3113753481" sldId="367"/>
            <ac:spMk id="3" creationId="{00000000-0000-0000-0000-000000000000}"/>
          </ac:spMkLst>
        </pc:spChg>
      </pc:sldChg>
      <pc:sldChg chg="modSp">
        <pc:chgData name="Jaques, Hilary" userId="60e07e59-4edc-45ee-8918-2d1f5d4338f7" providerId="ADAL" clId="{76F2B39C-ABAA-4735-8063-FBA5DAAAF2B7}" dt="2021-03-30T15:59:16.125" v="0" actId="255"/>
        <pc:sldMkLst>
          <pc:docMk/>
          <pc:sldMk cId="677893432" sldId="368"/>
        </pc:sldMkLst>
        <pc:spChg chg="mod">
          <ac:chgData name="Jaques, Hilary" userId="60e07e59-4edc-45ee-8918-2d1f5d4338f7" providerId="ADAL" clId="{76F2B39C-ABAA-4735-8063-FBA5DAAAF2B7}" dt="2021-03-30T15:59:16.125" v="0" actId="255"/>
          <ac:spMkLst>
            <pc:docMk/>
            <pc:sldMk cId="677893432" sldId="368"/>
            <ac:spMk id="6" creationId="{211FB9F3-C975-4D28-BD90-5399A62DDEA6}"/>
          </ac:spMkLst>
        </pc:spChg>
      </pc:sldChg>
      <pc:sldChg chg="modSp">
        <pc:chgData name="Jaques, Hilary" userId="60e07e59-4edc-45ee-8918-2d1f5d4338f7" providerId="ADAL" clId="{76F2B39C-ABAA-4735-8063-FBA5DAAAF2B7}" dt="2021-03-30T16:05:51.799" v="146" actId="20577"/>
        <pc:sldMkLst>
          <pc:docMk/>
          <pc:sldMk cId="909186543" sldId="372"/>
        </pc:sldMkLst>
        <pc:spChg chg="mod">
          <ac:chgData name="Jaques, Hilary" userId="60e07e59-4edc-45ee-8918-2d1f5d4338f7" providerId="ADAL" clId="{76F2B39C-ABAA-4735-8063-FBA5DAAAF2B7}" dt="2021-03-30T16:05:51.799" v="146" actId="20577"/>
          <ac:spMkLst>
            <pc:docMk/>
            <pc:sldMk cId="909186543" sldId="372"/>
            <ac:spMk id="3" creationId="{00000000-0000-0000-0000-000000000000}"/>
          </ac:spMkLst>
        </pc:spChg>
      </pc:sldChg>
      <pc:sldChg chg="modSp">
        <pc:chgData name="Jaques, Hilary" userId="60e07e59-4edc-45ee-8918-2d1f5d4338f7" providerId="ADAL" clId="{76F2B39C-ABAA-4735-8063-FBA5DAAAF2B7}" dt="2021-03-30T16:03:37.864" v="134" actId="20577"/>
        <pc:sldMkLst>
          <pc:docMk/>
          <pc:sldMk cId="43123978" sldId="373"/>
        </pc:sldMkLst>
        <pc:spChg chg="mod">
          <ac:chgData name="Jaques, Hilary" userId="60e07e59-4edc-45ee-8918-2d1f5d4338f7" providerId="ADAL" clId="{76F2B39C-ABAA-4735-8063-FBA5DAAAF2B7}" dt="2021-03-30T16:02:30.455" v="109" actId="404"/>
          <ac:spMkLst>
            <pc:docMk/>
            <pc:sldMk cId="43123978" sldId="373"/>
            <ac:spMk id="3" creationId="{00000000-0000-0000-0000-000000000000}"/>
          </ac:spMkLst>
        </pc:spChg>
        <pc:graphicFrameChg chg="mod modGraphic">
          <ac:chgData name="Jaques, Hilary" userId="60e07e59-4edc-45ee-8918-2d1f5d4338f7" providerId="ADAL" clId="{76F2B39C-ABAA-4735-8063-FBA5DAAAF2B7}" dt="2021-03-30T16:03:37.864" v="134" actId="20577"/>
          <ac:graphicFrameMkLst>
            <pc:docMk/>
            <pc:sldMk cId="43123978" sldId="373"/>
            <ac:graphicFrameMk id="4" creationId="{34556AB9-23DE-4B94-92F3-E12F8839D945}"/>
          </ac:graphicFrameMkLst>
        </pc:graphicFrameChg>
      </pc:sldChg>
    </pc:docChg>
  </pc:docChgLst>
  <pc:docChgLst>
    <pc:chgData name="Johnson, Jo" userId="dae9e21d-77ed-44a4-8a74-34c6f0508f5d" providerId="ADAL" clId="{94820114-7661-429E-8543-8DAE699005D4}"/>
    <pc:docChg chg="modSld">
      <pc:chgData name="Johnson, Jo" userId="dae9e21d-77ed-44a4-8a74-34c6f0508f5d" providerId="ADAL" clId="{94820114-7661-429E-8543-8DAE699005D4}" dt="2021-04-01T08:48:03.866" v="9" actId="20577"/>
      <pc:docMkLst>
        <pc:docMk/>
      </pc:docMkLst>
      <pc:sldChg chg="modSp mod">
        <pc:chgData name="Johnson, Jo" userId="dae9e21d-77ed-44a4-8a74-34c6f0508f5d" providerId="ADAL" clId="{94820114-7661-429E-8543-8DAE699005D4}" dt="2021-04-01T08:48:03.866" v="9" actId="20577"/>
        <pc:sldMkLst>
          <pc:docMk/>
          <pc:sldMk cId="3113753481" sldId="367"/>
        </pc:sldMkLst>
        <pc:spChg chg="mod">
          <ac:chgData name="Johnson, Jo" userId="dae9e21d-77ed-44a4-8a74-34c6f0508f5d" providerId="ADAL" clId="{94820114-7661-429E-8543-8DAE699005D4}" dt="2021-04-01T08:48:03.866" v="9" actId="20577"/>
          <ac:spMkLst>
            <pc:docMk/>
            <pc:sldMk cId="3113753481" sldId="367"/>
            <ac:spMk id="3" creationId="{00000000-0000-0000-0000-000000000000}"/>
          </ac:spMkLst>
        </pc:spChg>
      </pc:sldChg>
    </pc:docChg>
  </pc:docChgLst>
  <pc:docChgLst>
    <pc:chgData name="Sheard, Hayley" userId="7182a4f9-4fa7-4b42-af25-83084a379e1c" providerId="ADAL" clId="{23A889B4-B0E8-458E-B2A2-F0C75ACA1049}"/>
    <pc:docChg chg="modSld">
      <pc:chgData name="Sheard, Hayley" userId="7182a4f9-4fa7-4b42-af25-83084a379e1c" providerId="ADAL" clId="{23A889B4-B0E8-458E-B2A2-F0C75ACA1049}" dt="2021-03-30T09:35:43.517" v="25" actId="20577"/>
      <pc:docMkLst>
        <pc:docMk/>
      </pc:docMkLst>
      <pc:sldChg chg="modSp modAnim">
        <pc:chgData name="Sheard, Hayley" userId="7182a4f9-4fa7-4b42-af25-83084a379e1c" providerId="ADAL" clId="{23A889B4-B0E8-458E-B2A2-F0C75ACA1049}" dt="2021-03-30T09:23:48.812" v="10" actId="6549"/>
        <pc:sldMkLst>
          <pc:docMk/>
          <pc:sldMk cId="1228348013" sldId="310"/>
        </pc:sldMkLst>
        <pc:spChg chg="mod">
          <ac:chgData name="Sheard, Hayley" userId="7182a4f9-4fa7-4b42-af25-83084a379e1c" providerId="ADAL" clId="{23A889B4-B0E8-458E-B2A2-F0C75ACA1049}" dt="2021-03-30T09:23:48.812" v="10" actId="6549"/>
          <ac:spMkLst>
            <pc:docMk/>
            <pc:sldMk cId="1228348013" sldId="310"/>
            <ac:spMk id="3" creationId="{00000000-0000-0000-0000-000000000000}"/>
          </ac:spMkLst>
        </pc:spChg>
      </pc:sldChg>
      <pc:sldChg chg="modSp modAnim">
        <pc:chgData name="Sheard, Hayley" userId="7182a4f9-4fa7-4b42-af25-83084a379e1c" providerId="ADAL" clId="{23A889B4-B0E8-458E-B2A2-F0C75ACA1049}" dt="2021-03-30T09:35:43.517" v="25" actId="20577"/>
        <pc:sldMkLst>
          <pc:docMk/>
          <pc:sldMk cId="2373266052" sldId="371"/>
        </pc:sldMkLst>
        <pc:spChg chg="mod">
          <ac:chgData name="Sheard, Hayley" userId="7182a4f9-4fa7-4b42-af25-83084a379e1c" providerId="ADAL" clId="{23A889B4-B0E8-458E-B2A2-F0C75ACA1049}" dt="2021-03-30T09:35:43.517" v="25" actId="20577"/>
          <ac:spMkLst>
            <pc:docMk/>
            <pc:sldMk cId="2373266052" sldId="371"/>
            <ac:spMk id="3" creationId="{00000000-0000-0000-0000-000000000000}"/>
          </ac:spMkLst>
        </pc:spChg>
      </pc:sldChg>
    </pc:docChg>
  </pc:docChgLst>
  <pc:docChgLst>
    <pc:chgData name="Quinn, Sally" userId="8228c7ff-f84b-45f2-bfbb-1671fcb9d0e2" providerId="ADAL" clId="{50B79E0F-B4DF-4A12-B96B-3D75D1381D41}"/>
    <pc:docChg chg="delSld modSld">
      <pc:chgData name="Quinn, Sally" userId="8228c7ff-f84b-45f2-bfbb-1671fcb9d0e2" providerId="ADAL" clId="{50B79E0F-B4DF-4A12-B96B-3D75D1381D41}" dt="2021-12-14T14:16:28.282" v="13" actId="207"/>
      <pc:docMkLst>
        <pc:docMk/>
      </pc:docMkLst>
      <pc:sldChg chg="del">
        <pc:chgData name="Quinn, Sally" userId="8228c7ff-f84b-45f2-bfbb-1671fcb9d0e2" providerId="ADAL" clId="{50B79E0F-B4DF-4A12-B96B-3D75D1381D41}" dt="2021-12-14T14:15:34.156" v="2" actId="47"/>
        <pc:sldMkLst>
          <pc:docMk/>
          <pc:sldMk cId="2896650676" sldId="302"/>
        </pc:sldMkLst>
      </pc:sldChg>
      <pc:sldChg chg="del">
        <pc:chgData name="Quinn, Sally" userId="8228c7ff-f84b-45f2-bfbb-1671fcb9d0e2" providerId="ADAL" clId="{50B79E0F-B4DF-4A12-B96B-3D75D1381D41}" dt="2021-12-14T14:15:28.013" v="1" actId="47"/>
        <pc:sldMkLst>
          <pc:docMk/>
          <pc:sldMk cId="1228348013" sldId="310"/>
        </pc:sldMkLst>
      </pc:sldChg>
      <pc:sldChg chg="del">
        <pc:chgData name="Quinn, Sally" userId="8228c7ff-f84b-45f2-bfbb-1671fcb9d0e2" providerId="ADAL" clId="{50B79E0F-B4DF-4A12-B96B-3D75D1381D41}" dt="2021-12-14T14:15:57.879" v="6" actId="47"/>
        <pc:sldMkLst>
          <pc:docMk/>
          <pc:sldMk cId="1047609714" sldId="315"/>
        </pc:sldMkLst>
      </pc:sldChg>
      <pc:sldChg chg="del">
        <pc:chgData name="Quinn, Sally" userId="8228c7ff-f84b-45f2-bfbb-1671fcb9d0e2" providerId="ADAL" clId="{50B79E0F-B4DF-4A12-B96B-3D75D1381D41}" dt="2021-12-14T14:15:34.156" v="2" actId="47"/>
        <pc:sldMkLst>
          <pc:docMk/>
          <pc:sldMk cId="441937030" sldId="318"/>
        </pc:sldMkLst>
      </pc:sldChg>
      <pc:sldChg chg="del">
        <pc:chgData name="Quinn, Sally" userId="8228c7ff-f84b-45f2-bfbb-1671fcb9d0e2" providerId="ADAL" clId="{50B79E0F-B4DF-4A12-B96B-3D75D1381D41}" dt="2021-12-14T14:15:34.156" v="2" actId="47"/>
        <pc:sldMkLst>
          <pc:docMk/>
          <pc:sldMk cId="1301022786" sldId="319"/>
        </pc:sldMkLst>
      </pc:sldChg>
      <pc:sldChg chg="del">
        <pc:chgData name="Quinn, Sally" userId="8228c7ff-f84b-45f2-bfbb-1671fcb9d0e2" providerId="ADAL" clId="{50B79E0F-B4DF-4A12-B96B-3D75D1381D41}" dt="2021-12-14T14:15:34.156" v="2" actId="47"/>
        <pc:sldMkLst>
          <pc:docMk/>
          <pc:sldMk cId="2526965943" sldId="322"/>
        </pc:sldMkLst>
      </pc:sldChg>
      <pc:sldChg chg="del">
        <pc:chgData name="Quinn, Sally" userId="8228c7ff-f84b-45f2-bfbb-1671fcb9d0e2" providerId="ADAL" clId="{50B79E0F-B4DF-4A12-B96B-3D75D1381D41}" dt="2021-12-14T14:15:44.761" v="3" actId="47"/>
        <pc:sldMkLst>
          <pc:docMk/>
          <pc:sldMk cId="3775335939" sldId="330"/>
        </pc:sldMkLst>
      </pc:sldChg>
      <pc:sldChg chg="del">
        <pc:chgData name="Quinn, Sally" userId="8228c7ff-f84b-45f2-bfbb-1671fcb9d0e2" providerId="ADAL" clId="{50B79E0F-B4DF-4A12-B96B-3D75D1381D41}" dt="2021-12-14T14:15:34.156" v="2" actId="47"/>
        <pc:sldMkLst>
          <pc:docMk/>
          <pc:sldMk cId="201005006" sldId="331"/>
        </pc:sldMkLst>
      </pc:sldChg>
      <pc:sldChg chg="modSp mod">
        <pc:chgData name="Quinn, Sally" userId="8228c7ff-f84b-45f2-bfbb-1671fcb9d0e2" providerId="ADAL" clId="{50B79E0F-B4DF-4A12-B96B-3D75D1381D41}" dt="2021-12-14T14:16:04.491" v="8" actId="207"/>
        <pc:sldMkLst>
          <pc:docMk/>
          <pc:sldMk cId="4184239432" sldId="339"/>
        </pc:sldMkLst>
        <pc:spChg chg="mod">
          <ac:chgData name="Quinn, Sally" userId="8228c7ff-f84b-45f2-bfbb-1671fcb9d0e2" providerId="ADAL" clId="{50B79E0F-B4DF-4A12-B96B-3D75D1381D41}" dt="2021-12-14T14:16:04.491" v="8" actId="207"/>
          <ac:spMkLst>
            <pc:docMk/>
            <pc:sldMk cId="4184239432" sldId="339"/>
            <ac:spMk id="6" creationId="{8FE6E631-33AE-4BF8-9811-2508E556599F}"/>
          </ac:spMkLst>
        </pc:spChg>
      </pc:sldChg>
      <pc:sldChg chg="del">
        <pc:chgData name="Quinn, Sally" userId="8228c7ff-f84b-45f2-bfbb-1671fcb9d0e2" providerId="ADAL" clId="{50B79E0F-B4DF-4A12-B96B-3D75D1381D41}" dt="2021-12-14T14:15:44.761" v="3" actId="47"/>
        <pc:sldMkLst>
          <pc:docMk/>
          <pc:sldMk cId="1117383722" sldId="356"/>
        </pc:sldMkLst>
      </pc:sldChg>
      <pc:sldChg chg="modSp mod">
        <pc:chgData name="Quinn, Sally" userId="8228c7ff-f84b-45f2-bfbb-1671fcb9d0e2" providerId="ADAL" clId="{50B79E0F-B4DF-4A12-B96B-3D75D1381D41}" dt="2021-12-14T14:15:24.975" v="0" actId="6549"/>
        <pc:sldMkLst>
          <pc:docMk/>
          <pc:sldMk cId="3160198182" sldId="358"/>
        </pc:sldMkLst>
        <pc:spChg chg="mod">
          <ac:chgData name="Quinn, Sally" userId="8228c7ff-f84b-45f2-bfbb-1671fcb9d0e2" providerId="ADAL" clId="{50B79E0F-B4DF-4A12-B96B-3D75D1381D41}" dt="2021-12-14T14:15:24.975" v="0" actId="6549"/>
          <ac:spMkLst>
            <pc:docMk/>
            <pc:sldMk cId="3160198182" sldId="358"/>
            <ac:spMk id="7" creationId="{00000000-0000-0000-0000-000000000000}"/>
          </ac:spMkLst>
        </pc:spChg>
      </pc:sldChg>
      <pc:sldChg chg="del">
        <pc:chgData name="Quinn, Sally" userId="8228c7ff-f84b-45f2-bfbb-1671fcb9d0e2" providerId="ADAL" clId="{50B79E0F-B4DF-4A12-B96B-3D75D1381D41}" dt="2021-12-14T14:15:44.761" v="3" actId="47"/>
        <pc:sldMkLst>
          <pc:docMk/>
          <pc:sldMk cId="1768526727" sldId="360"/>
        </pc:sldMkLst>
      </pc:sldChg>
      <pc:sldChg chg="del">
        <pc:chgData name="Quinn, Sally" userId="8228c7ff-f84b-45f2-bfbb-1671fcb9d0e2" providerId="ADAL" clId="{50B79E0F-B4DF-4A12-B96B-3D75D1381D41}" dt="2021-12-14T14:15:34.156" v="2" actId="47"/>
        <pc:sldMkLst>
          <pc:docMk/>
          <pc:sldMk cId="663999953" sldId="361"/>
        </pc:sldMkLst>
      </pc:sldChg>
      <pc:sldChg chg="del">
        <pc:chgData name="Quinn, Sally" userId="8228c7ff-f84b-45f2-bfbb-1671fcb9d0e2" providerId="ADAL" clId="{50B79E0F-B4DF-4A12-B96B-3D75D1381D41}" dt="2021-12-14T14:15:34.156" v="2" actId="47"/>
        <pc:sldMkLst>
          <pc:docMk/>
          <pc:sldMk cId="2036362532" sldId="362"/>
        </pc:sldMkLst>
      </pc:sldChg>
      <pc:sldChg chg="del">
        <pc:chgData name="Quinn, Sally" userId="8228c7ff-f84b-45f2-bfbb-1671fcb9d0e2" providerId="ADAL" clId="{50B79E0F-B4DF-4A12-B96B-3D75D1381D41}" dt="2021-12-14T14:15:34.156" v="2" actId="47"/>
        <pc:sldMkLst>
          <pc:docMk/>
          <pc:sldMk cId="1585045037" sldId="363"/>
        </pc:sldMkLst>
      </pc:sldChg>
      <pc:sldChg chg="del">
        <pc:chgData name="Quinn, Sally" userId="8228c7ff-f84b-45f2-bfbb-1671fcb9d0e2" providerId="ADAL" clId="{50B79E0F-B4DF-4A12-B96B-3D75D1381D41}" dt="2021-12-14T14:15:34.156" v="2" actId="47"/>
        <pc:sldMkLst>
          <pc:docMk/>
          <pc:sldMk cId="227231880" sldId="365"/>
        </pc:sldMkLst>
      </pc:sldChg>
      <pc:sldChg chg="del">
        <pc:chgData name="Quinn, Sally" userId="8228c7ff-f84b-45f2-bfbb-1671fcb9d0e2" providerId="ADAL" clId="{50B79E0F-B4DF-4A12-B96B-3D75D1381D41}" dt="2021-12-14T14:15:34.156" v="2" actId="47"/>
        <pc:sldMkLst>
          <pc:docMk/>
          <pc:sldMk cId="1340717082" sldId="366"/>
        </pc:sldMkLst>
      </pc:sldChg>
      <pc:sldChg chg="del">
        <pc:chgData name="Quinn, Sally" userId="8228c7ff-f84b-45f2-bfbb-1671fcb9d0e2" providerId="ADAL" clId="{50B79E0F-B4DF-4A12-B96B-3D75D1381D41}" dt="2021-12-14T14:15:34.156" v="2" actId="47"/>
        <pc:sldMkLst>
          <pc:docMk/>
          <pc:sldMk cId="3113753481" sldId="367"/>
        </pc:sldMkLst>
      </pc:sldChg>
      <pc:sldChg chg="del">
        <pc:chgData name="Quinn, Sally" userId="8228c7ff-f84b-45f2-bfbb-1671fcb9d0e2" providerId="ADAL" clId="{50B79E0F-B4DF-4A12-B96B-3D75D1381D41}" dt="2021-12-14T14:15:34.156" v="2" actId="47"/>
        <pc:sldMkLst>
          <pc:docMk/>
          <pc:sldMk cId="677893432" sldId="368"/>
        </pc:sldMkLst>
      </pc:sldChg>
      <pc:sldChg chg="del">
        <pc:chgData name="Quinn, Sally" userId="8228c7ff-f84b-45f2-bfbb-1671fcb9d0e2" providerId="ADAL" clId="{50B79E0F-B4DF-4A12-B96B-3D75D1381D41}" dt="2021-12-14T14:15:44.761" v="3" actId="47"/>
        <pc:sldMkLst>
          <pc:docMk/>
          <pc:sldMk cId="2373266052" sldId="371"/>
        </pc:sldMkLst>
      </pc:sldChg>
      <pc:sldChg chg="del">
        <pc:chgData name="Quinn, Sally" userId="8228c7ff-f84b-45f2-bfbb-1671fcb9d0e2" providerId="ADAL" clId="{50B79E0F-B4DF-4A12-B96B-3D75D1381D41}" dt="2021-12-14T14:15:34.156" v="2" actId="47"/>
        <pc:sldMkLst>
          <pc:docMk/>
          <pc:sldMk cId="909186543" sldId="372"/>
        </pc:sldMkLst>
      </pc:sldChg>
      <pc:sldChg chg="del">
        <pc:chgData name="Quinn, Sally" userId="8228c7ff-f84b-45f2-bfbb-1671fcb9d0e2" providerId="ADAL" clId="{50B79E0F-B4DF-4A12-B96B-3D75D1381D41}" dt="2021-12-14T14:15:34.156" v="2" actId="47"/>
        <pc:sldMkLst>
          <pc:docMk/>
          <pc:sldMk cId="43123978" sldId="373"/>
        </pc:sldMkLst>
      </pc:sldChg>
      <pc:sldChg chg="modSp mod">
        <pc:chgData name="Quinn, Sally" userId="8228c7ff-f84b-45f2-bfbb-1671fcb9d0e2" providerId="ADAL" clId="{50B79E0F-B4DF-4A12-B96B-3D75D1381D41}" dt="2021-12-14T14:15:53.612" v="5" actId="6549"/>
        <pc:sldMkLst>
          <pc:docMk/>
          <pc:sldMk cId="1685627260" sldId="374"/>
        </pc:sldMkLst>
        <pc:spChg chg="mod">
          <ac:chgData name="Quinn, Sally" userId="8228c7ff-f84b-45f2-bfbb-1671fcb9d0e2" providerId="ADAL" clId="{50B79E0F-B4DF-4A12-B96B-3D75D1381D41}" dt="2021-12-14T14:15:53.612" v="5" actId="6549"/>
          <ac:spMkLst>
            <pc:docMk/>
            <pc:sldMk cId="1685627260" sldId="374"/>
            <ac:spMk id="7" creationId="{00000000-0000-0000-0000-000000000000}"/>
          </ac:spMkLst>
        </pc:spChg>
      </pc:sldChg>
      <pc:sldChg chg="del">
        <pc:chgData name="Quinn, Sally" userId="8228c7ff-f84b-45f2-bfbb-1671fcb9d0e2" providerId="ADAL" clId="{50B79E0F-B4DF-4A12-B96B-3D75D1381D41}" dt="2021-12-14T14:15:57.879" v="6" actId="47"/>
        <pc:sldMkLst>
          <pc:docMk/>
          <pc:sldMk cId="1459709474" sldId="375"/>
        </pc:sldMkLst>
      </pc:sldChg>
      <pc:sldChg chg="modSp mod">
        <pc:chgData name="Quinn, Sally" userId="8228c7ff-f84b-45f2-bfbb-1671fcb9d0e2" providerId="ADAL" clId="{50B79E0F-B4DF-4A12-B96B-3D75D1381D41}" dt="2021-12-14T14:16:19.554" v="10" actId="6549"/>
        <pc:sldMkLst>
          <pc:docMk/>
          <pc:sldMk cId="1418742282" sldId="388"/>
        </pc:sldMkLst>
        <pc:spChg chg="mod">
          <ac:chgData name="Quinn, Sally" userId="8228c7ff-f84b-45f2-bfbb-1671fcb9d0e2" providerId="ADAL" clId="{50B79E0F-B4DF-4A12-B96B-3D75D1381D41}" dt="2021-12-14T14:16:19.554" v="10" actId="6549"/>
          <ac:spMkLst>
            <pc:docMk/>
            <pc:sldMk cId="1418742282" sldId="388"/>
            <ac:spMk id="7" creationId="{00000000-0000-0000-0000-000000000000}"/>
          </ac:spMkLst>
        </pc:spChg>
      </pc:sldChg>
      <pc:sldChg chg="del">
        <pc:chgData name="Quinn, Sally" userId="8228c7ff-f84b-45f2-bfbb-1671fcb9d0e2" providerId="ADAL" clId="{50B79E0F-B4DF-4A12-B96B-3D75D1381D41}" dt="2021-12-14T14:16:22.919" v="11" actId="47"/>
        <pc:sldMkLst>
          <pc:docMk/>
          <pc:sldMk cId="2124449474" sldId="389"/>
        </pc:sldMkLst>
      </pc:sldChg>
      <pc:sldChg chg="del">
        <pc:chgData name="Quinn, Sally" userId="8228c7ff-f84b-45f2-bfbb-1671fcb9d0e2" providerId="ADAL" clId="{50B79E0F-B4DF-4A12-B96B-3D75D1381D41}" dt="2021-12-14T14:16:22.919" v="11" actId="47"/>
        <pc:sldMkLst>
          <pc:docMk/>
          <pc:sldMk cId="3373249704" sldId="390"/>
        </pc:sldMkLst>
      </pc:sldChg>
      <pc:sldChg chg="modSp mod">
        <pc:chgData name="Quinn, Sally" userId="8228c7ff-f84b-45f2-bfbb-1671fcb9d0e2" providerId="ADAL" clId="{50B79E0F-B4DF-4A12-B96B-3D75D1381D41}" dt="2021-12-14T14:16:28.282" v="13" actId="207"/>
        <pc:sldMkLst>
          <pc:docMk/>
          <pc:sldMk cId="4104557507" sldId="391"/>
        </pc:sldMkLst>
        <pc:spChg chg="mod">
          <ac:chgData name="Quinn, Sally" userId="8228c7ff-f84b-45f2-bfbb-1671fcb9d0e2" providerId="ADAL" clId="{50B79E0F-B4DF-4A12-B96B-3D75D1381D41}" dt="2021-12-14T14:16:28.282" v="13" actId="207"/>
          <ac:spMkLst>
            <pc:docMk/>
            <pc:sldMk cId="4104557507" sldId="391"/>
            <ac:spMk id="6" creationId="{8FE6E631-33AE-4BF8-9811-2508E556599F}"/>
          </ac:spMkLst>
        </pc:spChg>
      </pc:sldChg>
    </pc:docChg>
  </pc:docChgLst>
  <pc:docChgLst>
    <pc:chgData name="Quinn, Sally" userId="8228c7ff-f84b-45f2-bfbb-1671fcb9d0e2" providerId="ADAL" clId="{4AB6E181-74FF-41C8-AA7B-732A3383637B}"/>
    <pc:docChg chg="addSld modSld">
      <pc:chgData name="Quinn, Sally" userId="8228c7ff-f84b-45f2-bfbb-1671fcb9d0e2" providerId="ADAL" clId="{4AB6E181-74FF-41C8-AA7B-732A3383637B}" dt="2021-11-23T15:18:53.270" v="167" actId="20577"/>
      <pc:docMkLst>
        <pc:docMk/>
      </pc:docMkLst>
      <pc:sldChg chg="modSp mod">
        <pc:chgData name="Quinn, Sally" userId="8228c7ff-f84b-45f2-bfbb-1671fcb9d0e2" providerId="ADAL" clId="{4AB6E181-74FF-41C8-AA7B-732A3383637B}" dt="2021-11-23T15:13:48.907" v="64" actId="400"/>
        <pc:sldMkLst>
          <pc:docMk/>
          <pc:sldMk cId="2896650676" sldId="302"/>
        </pc:sldMkLst>
        <pc:spChg chg="mod">
          <ac:chgData name="Quinn, Sally" userId="8228c7ff-f84b-45f2-bfbb-1671fcb9d0e2" providerId="ADAL" clId="{4AB6E181-74FF-41C8-AA7B-732A3383637B}" dt="2021-11-23T15:13:48.907" v="64" actId="400"/>
          <ac:spMkLst>
            <pc:docMk/>
            <pc:sldMk cId="2896650676" sldId="302"/>
            <ac:spMk id="6" creationId="{FA74730D-E073-4C56-B955-65F4A26AB3CB}"/>
          </ac:spMkLst>
        </pc:spChg>
        <pc:spChg chg="mod">
          <ac:chgData name="Quinn, Sally" userId="8228c7ff-f84b-45f2-bfbb-1671fcb9d0e2" providerId="ADAL" clId="{4AB6E181-74FF-41C8-AA7B-732A3383637B}" dt="2021-11-23T15:13:46.677" v="62" actId="400"/>
          <ac:spMkLst>
            <pc:docMk/>
            <pc:sldMk cId="2896650676" sldId="302"/>
            <ac:spMk id="7" creationId="{8BF45B78-C063-4924-86B2-C40493058BEE}"/>
          </ac:spMkLst>
        </pc:spChg>
      </pc:sldChg>
      <pc:sldChg chg="modSp mod">
        <pc:chgData name="Quinn, Sally" userId="8228c7ff-f84b-45f2-bfbb-1671fcb9d0e2" providerId="ADAL" clId="{4AB6E181-74FF-41C8-AA7B-732A3383637B}" dt="2021-11-23T15:14:20.828" v="84" actId="400"/>
        <pc:sldMkLst>
          <pc:docMk/>
          <pc:sldMk cId="1228348013" sldId="310"/>
        </pc:sldMkLst>
        <pc:spChg chg="mod">
          <ac:chgData name="Quinn, Sally" userId="8228c7ff-f84b-45f2-bfbb-1671fcb9d0e2" providerId="ADAL" clId="{4AB6E181-74FF-41C8-AA7B-732A3383637B}" dt="2021-11-23T15:14:17.721" v="82" actId="400"/>
          <ac:spMkLst>
            <pc:docMk/>
            <pc:sldMk cId="1228348013" sldId="310"/>
            <ac:spMk id="3" creationId="{00000000-0000-0000-0000-000000000000}"/>
          </ac:spMkLst>
        </pc:spChg>
        <pc:spChg chg="mod">
          <ac:chgData name="Quinn, Sally" userId="8228c7ff-f84b-45f2-bfbb-1671fcb9d0e2" providerId="ADAL" clId="{4AB6E181-74FF-41C8-AA7B-732A3383637B}" dt="2021-11-23T15:14:20.828" v="84" actId="400"/>
          <ac:spMkLst>
            <pc:docMk/>
            <pc:sldMk cId="1228348013" sldId="310"/>
            <ac:spMk id="6" creationId="{6798F4A4-050D-40AC-9967-D4B3E3ADC59C}"/>
          </ac:spMkLst>
        </pc:spChg>
      </pc:sldChg>
      <pc:sldChg chg="modSp add mod">
        <pc:chgData name="Quinn, Sally" userId="8228c7ff-f84b-45f2-bfbb-1671fcb9d0e2" providerId="ADAL" clId="{4AB6E181-74FF-41C8-AA7B-732A3383637B}" dt="2021-11-23T15:16:42.002" v="113" actId="400"/>
        <pc:sldMkLst>
          <pc:docMk/>
          <pc:sldMk cId="1047609714" sldId="315"/>
        </pc:sldMkLst>
        <pc:spChg chg="mod">
          <ac:chgData name="Quinn, Sally" userId="8228c7ff-f84b-45f2-bfbb-1671fcb9d0e2" providerId="ADAL" clId="{4AB6E181-74FF-41C8-AA7B-732A3383637B}" dt="2021-11-23T15:16:42.002" v="113" actId="400"/>
          <ac:spMkLst>
            <pc:docMk/>
            <pc:sldMk cId="1047609714" sldId="315"/>
            <ac:spMk id="5" creationId="{B12AF7AD-E6F9-4927-B4C5-0758E415D70F}"/>
          </ac:spMkLst>
        </pc:spChg>
        <pc:spChg chg="mod">
          <ac:chgData name="Quinn, Sally" userId="8228c7ff-f84b-45f2-bfbb-1671fcb9d0e2" providerId="ADAL" clId="{4AB6E181-74FF-41C8-AA7B-732A3383637B}" dt="2021-11-23T15:16:39.896" v="111" actId="400"/>
          <ac:spMkLst>
            <pc:docMk/>
            <pc:sldMk cId="1047609714" sldId="315"/>
            <ac:spMk id="6" creationId="{8FE6E631-33AE-4BF8-9811-2508E556599F}"/>
          </ac:spMkLst>
        </pc:spChg>
      </pc:sldChg>
      <pc:sldChg chg="modSp mod">
        <pc:chgData name="Quinn, Sally" userId="8228c7ff-f84b-45f2-bfbb-1671fcb9d0e2" providerId="ADAL" clId="{4AB6E181-74FF-41C8-AA7B-732A3383637B}" dt="2021-11-23T15:13:43.220" v="60" actId="400"/>
        <pc:sldMkLst>
          <pc:docMk/>
          <pc:sldMk cId="441937030" sldId="318"/>
        </pc:sldMkLst>
        <pc:spChg chg="mod">
          <ac:chgData name="Quinn, Sally" userId="8228c7ff-f84b-45f2-bfbb-1671fcb9d0e2" providerId="ADAL" clId="{4AB6E181-74FF-41C8-AA7B-732A3383637B}" dt="2021-11-23T15:13:43.220" v="60" actId="400"/>
          <ac:spMkLst>
            <pc:docMk/>
            <pc:sldMk cId="441937030" sldId="318"/>
            <ac:spMk id="5" creationId="{8069E306-5166-4B74-9C74-D26A3A9DFF87}"/>
          </ac:spMkLst>
        </pc:spChg>
        <pc:spChg chg="mod">
          <ac:chgData name="Quinn, Sally" userId="8228c7ff-f84b-45f2-bfbb-1671fcb9d0e2" providerId="ADAL" clId="{4AB6E181-74FF-41C8-AA7B-732A3383637B}" dt="2021-11-23T15:13:40.845" v="58" actId="400"/>
          <ac:spMkLst>
            <pc:docMk/>
            <pc:sldMk cId="441937030" sldId="318"/>
            <ac:spMk id="6" creationId="{211FB9F3-C975-4D28-BD90-5399A62DDEA6}"/>
          </ac:spMkLst>
        </pc:spChg>
      </pc:sldChg>
      <pc:sldChg chg="modSp mod">
        <pc:chgData name="Quinn, Sally" userId="8228c7ff-f84b-45f2-bfbb-1671fcb9d0e2" providerId="ADAL" clId="{4AB6E181-74FF-41C8-AA7B-732A3383637B}" dt="2021-11-23T15:12:44.699" v="21" actId="400"/>
        <pc:sldMkLst>
          <pc:docMk/>
          <pc:sldMk cId="1301022786" sldId="319"/>
        </pc:sldMkLst>
        <pc:spChg chg="mod">
          <ac:chgData name="Quinn, Sally" userId="8228c7ff-f84b-45f2-bfbb-1671fcb9d0e2" providerId="ADAL" clId="{4AB6E181-74FF-41C8-AA7B-732A3383637B}" dt="2021-11-23T15:12:44.699" v="21" actId="400"/>
          <ac:spMkLst>
            <pc:docMk/>
            <pc:sldMk cId="1301022786" sldId="319"/>
            <ac:spMk id="4" creationId="{789E6038-B0A3-4D44-81B4-E9CCBD371AC3}"/>
          </ac:spMkLst>
        </pc:spChg>
        <pc:spChg chg="mod">
          <ac:chgData name="Quinn, Sally" userId="8228c7ff-f84b-45f2-bfbb-1671fcb9d0e2" providerId="ADAL" clId="{4AB6E181-74FF-41C8-AA7B-732A3383637B}" dt="2021-11-23T15:12:41.939" v="19" actId="400"/>
          <ac:spMkLst>
            <pc:docMk/>
            <pc:sldMk cId="1301022786" sldId="319"/>
            <ac:spMk id="6" creationId="{6B414B8F-37D7-44B7-B110-F3C7F1F106EF}"/>
          </ac:spMkLst>
        </pc:spChg>
      </pc:sldChg>
      <pc:sldChg chg="modSp mod">
        <pc:chgData name="Quinn, Sally" userId="8228c7ff-f84b-45f2-bfbb-1671fcb9d0e2" providerId="ADAL" clId="{4AB6E181-74FF-41C8-AA7B-732A3383637B}" dt="2021-11-23T15:12:38.027" v="17"/>
        <pc:sldMkLst>
          <pc:docMk/>
          <pc:sldMk cId="2526965943" sldId="322"/>
        </pc:sldMkLst>
        <pc:spChg chg="mod">
          <ac:chgData name="Quinn, Sally" userId="8228c7ff-f84b-45f2-bfbb-1671fcb9d0e2" providerId="ADAL" clId="{4AB6E181-74FF-41C8-AA7B-732A3383637B}" dt="2021-11-23T15:12:38.027" v="17"/>
          <ac:spMkLst>
            <pc:docMk/>
            <pc:sldMk cId="2526965943" sldId="322"/>
            <ac:spMk id="3" creationId="{00000000-0000-0000-0000-000000000000}"/>
          </ac:spMkLst>
        </pc:spChg>
      </pc:sldChg>
      <pc:sldChg chg="modSp mod">
        <pc:chgData name="Quinn, Sally" userId="8228c7ff-f84b-45f2-bfbb-1671fcb9d0e2" providerId="ADAL" clId="{4AB6E181-74FF-41C8-AA7B-732A3383637B}" dt="2021-11-23T15:15:26.047" v="104" actId="400"/>
        <pc:sldMkLst>
          <pc:docMk/>
          <pc:sldMk cId="3775335939" sldId="330"/>
        </pc:sldMkLst>
        <pc:spChg chg="mod">
          <ac:chgData name="Quinn, Sally" userId="8228c7ff-f84b-45f2-bfbb-1671fcb9d0e2" providerId="ADAL" clId="{4AB6E181-74FF-41C8-AA7B-732A3383637B}" dt="2021-11-23T15:15:23.457" v="102" actId="400"/>
          <ac:spMkLst>
            <pc:docMk/>
            <pc:sldMk cId="3775335939" sldId="330"/>
            <ac:spMk id="4" creationId="{7D5E3B64-5172-48A6-83E9-72AC3D8EFAF4}"/>
          </ac:spMkLst>
        </pc:spChg>
        <pc:spChg chg="mod">
          <ac:chgData name="Quinn, Sally" userId="8228c7ff-f84b-45f2-bfbb-1671fcb9d0e2" providerId="ADAL" clId="{4AB6E181-74FF-41C8-AA7B-732A3383637B}" dt="2021-11-23T15:15:26.047" v="104" actId="400"/>
          <ac:spMkLst>
            <pc:docMk/>
            <pc:sldMk cId="3775335939" sldId="330"/>
            <ac:spMk id="5" creationId="{57E10932-9A3C-41AA-9215-D9F7E5BC2CCB}"/>
          </ac:spMkLst>
        </pc:spChg>
      </pc:sldChg>
      <pc:sldChg chg="modSp mod">
        <pc:chgData name="Quinn, Sally" userId="8228c7ff-f84b-45f2-bfbb-1671fcb9d0e2" providerId="ADAL" clId="{4AB6E181-74FF-41C8-AA7B-732A3383637B}" dt="2021-11-23T15:13:56.720" v="68" actId="400"/>
        <pc:sldMkLst>
          <pc:docMk/>
          <pc:sldMk cId="201005006" sldId="331"/>
        </pc:sldMkLst>
        <pc:spChg chg="mod">
          <ac:chgData name="Quinn, Sally" userId="8228c7ff-f84b-45f2-bfbb-1671fcb9d0e2" providerId="ADAL" clId="{4AB6E181-74FF-41C8-AA7B-732A3383637B}" dt="2021-11-23T15:13:56.720" v="68" actId="400"/>
          <ac:spMkLst>
            <pc:docMk/>
            <pc:sldMk cId="201005006" sldId="331"/>
            <ac:spMk id="6" creationId="{FA74730D-E073-4C56-B955-65F4A26AB3CB}"/>
          </ac:spMkLst>
        </pc:spChg>
        <pc:spChg chg="mod">
          <ac:chgData name="Quinn, Sally" userId="8228c7ff-f84b-45f2-bfbb-1671fcb9d0e2" providerId="ADAL" clId="{4AB6E181-74FF-41C8-AA7B-732A3383637B}" dt="2021-11-23T15:13:54.647" v="66" actId="400"/>
          <ac:spMkLst>
            <pc:docMk/>
            <pc:sldMk cId="201005006" sldId="331"/>
            <ac:spMk id="7" creationId="{8BF45B78-C063-4924-86B2-C40493058BEE}"/>
          </ac:spMkLst>
        </pc:spChg>
      </pc:sldChg>
      <pc:sldChg chg="modSp add mod">
        <pc:chgData name="Quinn, Sally" userId="8228c7ff-f84b-45f2-bfbb-1671fcb9d0e2" providerId="ADAL" clId="{4AB6E181-74FF-41C8-AA7B-732A3383637B}" dt="2021-11-23T15:17:22.796" v="137" actId="20577"/>
        <pc:sldMkLst>
          <pc:docMk/>
          <pc:sldMk cId="4184239432" sldId="339"/>
        </pc:sldMkLst>
        <pc:spChg chg="mod">
          <ac:chgData name="Quinn, Sally" userId="8228c7ff-f84b-45f2-bfbb-1671fcb9d0e2" providerId="ADAL" clId="{4AB6E181-74FF-41C8-AA7B-732A3383637B}" dt="2021-11-23T15:17:22.796" v="137" actId="20577"/>
          <ac:spMkLst>
            <pc:docMk/>
            <pc:sldMk cId="4184239432" sldId="339"/>
            <ac:spMk id="6" creationId="{8FE6E631-33AE-4BF8-9811-2508E556599F}"/>
          </ac:spMkLst>
        </pc:spChg>
      </pc:sldChg>
      <pc:sldChg chg="modSp mod">
        <pc:chgData name="Quinn, Sally" userId="8228c7ff-f84b-45f2-bfbb-1671fcb9d0e2" providerId="ADAL" clId="{4AB6E181-74FF-41C8-AA7B-732A3383637B}" dt="2021-11-23T15:15:15.574" v="100" actId="400"/>
        <pc:sldMkLst>
          <pc:docMk/>
          <pc:sldMk cId="1117383722" sldId="356"/>
        </pc:sldMkLst>
        <pc:spChg chg="mod">
          <ac:chgData name="Quinn, Sally" userId="8228c7ff-f84b-45f2-bfbb-1671fcb9d0e2" providerId="ADAL" clId="{4AB6E181-74FF-41C8-AA7B-732A3383637B}" dt="2021-11-23T15:15:03.532" v="94" actId="400"/>
          <ac:spMkLst>
            <pc:docMk/>
            <pc:sldMk cId="1117383722" sldId="356"/>
            <ac:spMk id="4" creationId="{30EC622E-5515-4883-A1C8-E53862F1EF9D}"/>
          </ac:spMkLst>
        </pc:spChg>
        <pc:spChg chg="mod">
          <ac:chgData name="Quinn, Sally" userId="8228c7ff-f84b-45f2-bfbb-1671fcb9d0e2" providerId="ADAL" clId="{4AB6E181-74FF-41C8-AA7B-732A3383637B}" dt="2021-11-23T15:15:15.574" v="100" actId="400"/>
          <ac:spMkLst>
            <pc:docMk/>
            <pc:sldMk cId="1117383722" sldId="356"/>
            <ac:spMk id="5" creationId="{AD0FA79A-13A3-4CC4-A490-0BF2EA709695}"/>
          </ac:spMkLst>
        </pc:spChg>
      </pc:sldChg>
      <pc:sldChg chg="modSp mod">
        <pc:chgData name="Quinn, Sally" userId="8228c7ff-f84b-45f2-bfbb-1671fcb9d0e2" providerId="ADAL" clId="{4AB6E181-74FF-41C8-AA7B-732A3383637B}" dt="2021-11-23T15:11:34.423" v="5" actId="400"/>
        <pc:sldMkLst>
          <pc:docMk/>
          <pc:sldMk cId="3160198182" sldId="358"/>
        </pc:sldMkLst>
        <pc:spChg chg="mod">
          <ac:chgData name="Quinn, Sally" userId="8228c7ff-f84b-45f2-bfbb-1671fcb9d0e2" providerId="ADAL" clId="{4AB6E181-74FF-41C8-AA7B-732A3383637B}" dt="2021-11-23T15:11:34.423" v="5" actId="400"/>
          <ac:spMkLst>
            <pc:docMk/>
            <pc:sldMk cId="3160198182" sldId="358"/>
            <ac:spMk id="7" creationId="{00000000-0000-0000-0000-000000000000}"/>
          </ac:spMkLst>
        </pc:spChg>
      </pc:sldChg>
      <pc:sldChg chg="modSp mod">
        <pc:chgData name="Quinn, Sally" userId="8228c7ff-f84b-45f2-bfbb-1671fcb9d0e2" providerId="ADAL" clId="{4AB6E181-74FF-41C8-AA7B-732A3383637B}" dt="2021-11-23T15:15:12.498" v="98" actId="400"/>
        <pc:sldMkLst>
          <pc:docMk/>
          <pc:sldMk cId="1768526727" sldId="360"/>
        </pc:sldMkLst>
        <pc:spChg chg="mod">
          <ac:chgData name="Quinn, Sally" userId="8228c7ff-f84b-45f2-bfbb-1671fcb9d0e2" providerId="ADAL" clId="{4AB6E181-74FF-41C8-AA7B-732A3383637B}" dt="2021-11-23T15:15:10.030" v="96" actId="400"/>
          <ac:spMkLst>
            <pc:docMk/>
            <pc:sldMk cId="1768526727" sldId="360"/>
            <ac:spMk id="4" creationId="{30EC622E-5515-4883-A1C8-E53862F1EF9D}"/>
          </ac:spMkLst>
        </pc:spChg>
        <pc:spChg chg="mod">
          <ac:chgData name="Quinn, Sally" userId="8228c7ff-f84b-45f2-bfbb-1671fcb9d0e2" providerId="ADAL" clId="{4AB6E181-74FF-41C8-AA7B-732A3383637B}" dt="2021-11-23T15:15:12.498" v="98" actId="400"/>
          <ac:spMkLst>
            <pc:docMk/>
            <pc:sldMk cId="1768526727" sldId="360"/>
            <ac:spMk id="5" creationId="{AD0FA79A-13A3-4CC4-A490-0BF2EA709695}"/>
          </ac:spMkLst>
        </pc:spChg>
      </pc:sldChg>
      <pc:sldChg chg="modSp mod">
        <pc:chgData name="Quinn, Sally" userId="8228c7ff-f84b-45f2-bfbb-1671fcb9d0e2" providerId="ADAL" clId="{4AB6E181-74FF-41C8-AA7B-732A3383637B}" dt="2021-11-23T15:14:08.819" v="76" actId="400"/>
        <pc:sldMkLst>
          <pc:docMk/>
          <pc:sldMk cId="663999953" sldId="361"/>
        </pc:sldMkLst>
        <pc:spChg chg="mod">
          <ac:chgData name="Quinn, Sally" userId="8228c7ff-f84b-45f2-bfbb-1671fcb9d0e2" providerId="ADAL" clId="{4AB6E181-74FF-41C8-AA7B-732A3383637B}" dt="2021-11-23T15:14:06.111" v="74" actId="400"/>
          <ac:spMkLst>
            <pc:docMk/>
            <pc:sldMk cId="663999953" sldId="361"/>
            <ac:spMk id="3" creationId="{00000000-0000-0000-0000-000000000000}"/>
          </ac:spMkLst>
        </pc:spChg>
        <pc:spChg chg="mod">
          <ac:chgData name="Quinn, Sally" userId="8228c7ff-f84b-45f2-bfbb-1671fcb9d0e2" providerId="ADAL" clId="{4AB6E181-74FF-41C8-AA7B-732A3383637B}" dt="2021-11-23T15:14:08.819" v="76" actId="400"/>
          <ac:spMkLst>
            <pc:docMk/>
            <pc:sldMk cId="663999953" sldId="361"/>
            <ac:spMk id="6" creationId="{6798F4A4-050D-40AC-9967-D4B3E3ADC59C}"/>
          </ac:spMkLst>
        </pc:spChg>
      </pc:sldChg>
      <pc:sldChg chg="modSp mod">
        <pc:chgData name="Quinn, Sally" userId="8228c7ff-f84b-45f2-bfbb-1671fcb9d0e2" providerId="ADAL" clId="{4AB6E181-74FF-41C8-AA7B-732A3383637B}" dt="2021-11-23T15:14:03.160" v="72" actId="400"/>
        <pc:sldMkLst>
          <pc:docMk/>
          <pc:sldMk cId="2036362532" sldId="362"/>
        </pc:sldMkLst>
        <pc:spChg chg="mod">
          <ac:chgData name="Quinn, Sally" userId="8228c7ff-f84b-45f2-bfbb-1671fcb9d0e2" providerId="ADAL" clId="{4AB6E181-74FF-41C8-AA7B-732A3383637B}" dt="2021-11-23T15:13:59.987" v="70" actId="400"/>
          <ac:spMkLst>
            <pc:docMk/>
            <pc:sldMk cId="2036362532" sldId="362"/>
            <ac:spMk id="3" creationId="{00000000-0000-0000-0000-000000000000}"/>
          </ac:spMkLst>
        </pc:spChg>
        <pc:spChg chg="mod">
          <ac:chgData name="Quinn, Sally" userId="8228c7ff-f84b-45f2-bfbb-1671fcb9d0e2" providerId="ADAL" clId="{4AB6E181-74FF-41C8-AA7B-732A3383637B}" dt="2021-11-23T15:14:03.160" v="72" actId="400"/>
          <ac:spMkLst>
            <pc:docMk/>
            <pc:sldMk cId="2036362532" sldId="362"/>
            <ac:spMk id="6" creationId="{6798F4A4-050D-40AC-9967-D4B3E3ADC59C}"/>
          </ac:spMkLst>
        </pc:spChg>
      </pc:sldChg>
      <pc:sldChg chg="modSp mod">
        <pc:chgData name="Quinn, Sally" userId="8228c7ff-f84b-45f2-bfbb-1671fcb9d0e2" providerId="ADAL" clId="{4AB6E181-74FF-41C8-AA7B-732A3383637B}" dt="2021-11-23T15:12:33.391" v="13" actId="400"/>
        <pc:sldMkLst>
          <pc:docMk/>
          <pc:sldMk cId="1585045037" sldId="363"/>
        </pc:sldMkLst>
        <pc:spChg chg="mod">
          <ac:chgData name="Quinn, Sally" userId="8228c7ff-f84b-45f2-bfbb-1671fcb9d0e2" providerId="ADAL" clId="{4AB6E181-74FF-41C8-AA7B-732A3383637B}" dt="2021-11-23T15:12:30.514" v="11" actId="400"/>
          <ac:spMkLst>
            <pc:docMk/>
            <pc:sldMk cId="1585045037" sldId="363"/>
            <ac:spMk id="3" creationId="{00000000-0000-0000-0000-000000000000}"/>
          </ac:spMkLst>
        </pc:spChg>
        <pc:spChg chg="mod">
          <ac:chgData name="Quinn, Sally" userId="8228c7ff-f84b-45f2-bfbb-1671fcb9d0e2" providerId="ADAL" clId="{4AB6E181-74FF-41C8-AA7B-732A3383637B}" dt="2021-11-23T15:12:33.391" v="13" actId="400"/>
          <ac:spMkLst>
            <pc:docMk/>
            <pc:sldMk cId="1585045037" sldId="363"/>
            <ac:spMk id="6" creationId="{6798F4A4-050D-40AC-9967-D4B3E3ADC59C}"/>
          </ac:spMkLst>
        </pc:spChg>
      </pc:sldChg>
      <pc:sldChg chg="modSp mod">
        <pc:chgData name="Quinn, Sally" userId="8228c7ff-f84b-45f2-bfbb-1671fcb9d0e2" providerId="ADAL" clId="{4AB6E181-74FF-41C8-AA7B-732A3383637B}" dt="2021-11-23T15:14:32.316" v="88" actId="400"/>
        <pc:sldMkLst>
          <pc:docMk/>
          <pc:sldMk cId="227231880" sldId="365"/>
        </pc:sldMkLst>
        <pc:spChg chg="mod">
          <ac:chgData name="Quinn, Sally" userId="8228c7ff-f84b-45f2-bfbb-1671fcb9d0e2" providerId="ADAL" clId="{4AB6E181-74FF-41C8-AA7B-732A3383637B}" dt="2021-11-23T15:14:29.863" v="86" actId="400"/>
          <ac:spMkLst>
            <pc:docMk/>
            <pc:sldMk cId="227231880" sldId="365"/>
            <ac:spMk id="3" creationId="{00000000-0000-0000-0000-000000000000}"/>
          </ac:spMkLst>
        </pc:spChg>
        <pc:spChg chg="mod">
          <ac:chgData name="Quinn, Sally" userId="8228c7ff-f84b-45f2-bfbb-1671fcb9d0e2" providerId="ADAL" clId="{4AB6E181-74FF-41C8-AA7B-732A3383637B}" dt="2021-11-23T15:14:32.316" v="88" actId="400"/>
          <ac:spMkLst>
            <pc:docMk/>
            <pc:sldMk cId="227231880" sldId="365"/>
            <ac:spMk id="4" creationId="{B5F27AC2-660A-4D13-996B-010EF05EC18E}"/>
          </ac:spMkLst>
        </pc:spChg>
      </pc:sldChg>
      <pc:sldChg chg="modSp mod">
        <pc:chgData name="Quinn, Sally" userId="8228c7ff-f84b-45f2-bfbb-1671fcb9d0e2" providerId="ADAL" clId="{4AB6E181-74FF-41C8-AA7B-732A3383637B}" dt="2021-11-23T15:13:29.576" v="52" actId="400"/>
        <pc:sldMkLst>
          <pc:docMk/>
          <pc:sldMk cId="1340717082" sldId="366"/>
        </pc:sldMkLst>
        <pc:spChg chg="mod">
          <ac:chgData name="Quinn, Sally" userId="8228c7ff-f84b-45f2-bfbb-1671fcb9d0e2" providerId="ADAL" clId="{4AB6E181-74FF-41C8-AA7B-732A3383637B}" dt="2021-11-23T15:13:29.576" v="52" actId="400"/>
          <ac:spMkLst>
            <pc:docMk/>
            <pc:sldMk cId="1340717082" sldId="366"/>
            <ac:spMk id="5" creationId="{8069E306-5166-4B74-9C74-D26A3A9DFF87}"/>
          </ac:spMkLst>
        </pc:spChg>
        <pc:spChg chg="mod">
          <ac:chgData name="Quinn, Sally" userId="8228c7ff-f84b-45f2-bfbb-1671fcb9d0e2" providerId="ADAL" clId="{4AB6E181-74FF-41C8-AA7B-732A3383637B}" dt="2021-11-23T15:13:26.587" v="50" actId="400"/>
          <ac:spMkLst>
            <pc:docMk/>
            <pc:sldMk cId="1340717082" sldId="366"/>
            <ac:spMk id="6" creationId="{211FB9F3-C975-4D28-BD90-5399A62DDEA6}"/>
          </ac:spMkLst>
        </pc:spChg>
      </pc:sldChg>
      <pc:sldChg chg="modSp mod">
        <pc:chgData name="Quinn, Sally" userId="8228c7ff-f84b-45f2-bfbb-1671fcb9d0e2" providerId="ADAL" clId="{4AB6E181-74FF-41C8-AA7B-732A3383637B}" dt="2021-11-23T15:13:33.440" v="54" actId="400"/>
        <pc:sldMkLst>
          <pc:docMk/>
          <pc:sldMk cId="3113753481" sldId="367"/>
        </pc:sldMkLst>
        <pc:spChg chg="mod">
          <ac:chgData name="Quinn, Sally" userId="8228c7ff-f84b-45f2-bfbb-1671fcb9d0e2" providerId="ADAL" clId="{4AB6E181-74FF-41C8-AA7B-732A3383637B}" dt="2021-11-23T15:13:22.235" v="48" actId="6549"/>
          <ac:spMkLst>
            <pc:docMk/>
            <pc:sldMk cId="3113753481" sldId="367"/>
            <ac:spMk id="3" creationId="{00000000-0000-0000-0000-000000000000}"/>
          </ac:spMkLst>
        </pc:spChg>
        <pc:spChg chg="mod">
          <ac:chgData name="Quinn, Sally" userId="8228c7ff-f84b-45f2-bfbb-1671fcb9d0e2" providerId="ADAL" clId="{4AB6E181-74FF-41C8-AA7B-732A3383637B}" dt="2021-11-23T15:13:33.440" v="54" actId="400"/>
          <ac:spMkLst>
            <pc:docMk/>
            <pc:sldMk cId="3113753481" sldId="367"/>
            <ac:spMk id="6" creationId="{6798F4A4-050D-40AC-9967-D4B3E3ADC59C}"/>
          </ac:spMkLst>
        </pc:spChg>
      </pc:sldChg>
      <pc:sldChg chg="modSp mod">
        <pc:chgData name="Quinn, Sally" userId="8228c7ff-f84b-45f2-bfbb-1671fcb9d0e2" providerId="ADAL" clId="{4AB6E181-74FF-41C8-AA7B-732A3383637B}" dt="2021-11-23T15:14:14.284" v="80" actId="400"/>
        <pc:sldMkLst>
          <pc:docMk/>
          <pc:sldMk cId="677893432" sldId="368"/>
        </pc:sldMkLst>
        <pc:spChg chg="mod">
          <ac:chgData name="Quinn, Sally" userId="8228c7ff-f84b-45f2-bfbb-1671fcb9d0e2" providerId="ADAL" clId="{4AB6E181-74FF-41C8-AA7B-732A3383637B}" dt="2021-11-23T15:14:14.284" v="80" actId="400"/>
          <ac:spMkLst>
            <pc:docMk/>
            <pc:sldMk cId="677893432" sldId="368"/>
            <ac:spMk id="5" creationId="{8069E306-5166-4B74-9C74-D26A3A9DFF87}"/>
          </ac:spMkLst>
        </pc:spChg>
        <pc:spChg chg="mod">
          <ac:chgData name="Quinn, Sally" userId="8228c7ff-f84b-45f2-bfbb-1671fcb9d0e2" providerId="ADAL" clId="{4AB6E181-74FF-41C8-AA7B-732A3383637B}" dt="2021-11-23T15:14:12.025" v="78" actId="400"/>
          <ac:spMkLst>
            <pc:docMk/>
            <pc:sldMk cId="677893432" sldId="368"/>
            <ac:spMk id="6" creationId="{211FB9F3-C975-4D28-BD90-5399A62DDEA6}"/>
          </ac:spMkLst>
        </pc:spChg>
      </pc:sldChg>
      <pc:sldChg chg="modSp mod">
        <pc:chgData name="Quinn, Sally" userId="8228c7ff-f84b-45f2-bfbb-1671fcb9d0e2" providerId="ADAL" clId="{4AB6E181-74FF-41C8-AA7B-732A3383637B}" dt="2021-11-23T15:14:57.905" v="92" actId="400"/>
        <pc:sldMkLst>
          <pc:docMk/>
          <pc:sldMk cId="2373266052" sldId="371"/>
        </pc:sldMkLst>
        <pc:spChg chg="mod">
          <ac:chgData name="Quinn, Sally" userId="8228c7ff-f84b-45f2-bfbb-1671fcb9d0e2" providerId="ADAL" clId="{4AB6E181-74FF-41C8-AA7B-732A3383637B}" dt="2021-11-23T15:14:55.731" v="90" actId="400"/>
          <ac:spMkLst>
            <pc:docMk/>
            <pc:sldMk cId="2373266052" sldId="371"/>
            <ac:spMk id="3" creationId="{00000000-0000-0000-0000-000000000000}"/>
          </ac:spMkLst>
        </pc:spChg>
        <pc:spChg chg="mod">
          <ac:chgData name="Quinn, Sally" userId="8228c7ff-f84b-45f2-bfbb-1671fcb9d0e2" providerId="ADAL" clId="{4AB6E181-74FF-41C8-AA7B-732A3383637B}" dt="2021-11-23T15:14:57.905" v="92" actId="400"/>
          <ac:spMkLst>
            <pc:docMk/>
            <pc:sldMk cId="2373266052" sldId="371"/>
            <ac:spMk id="6" creationId="{6798F4A4-050D-40AC-9967-D4B3E3ADC59C}"/>
          </ac:spMkLst>
        </pc:spChg>
      </pc:sldChg>
      <pc:sldChg chg="modSp mod">
        <pc:chgData name="Quinn, Sally" userId="8228c7ff-f84b-45f2-bfbb-1671fcb9d0e2" providerId="ADAL" clId="{4AB6E181-74FF-41C8-AA7B-732A3383637B}" dt="2021-11-23T15:12:52.300" v="30" actId="20577"/>
        <pc:sldMkLst>
          <pc:docMk/>
          <pc:sldMk cId="909186543" sldId="372"/>
        </pc:sldMkLst>
        <pc:spChg chg="mod">
          <ac:chgData name="Quinn, Sally" userId="8228c7ff-f84b-45f2-bfbb-1671fcb9d0e2" providerId="ADAL" clId="{4AB6E181-74FF-41C8-AA7B-732A3383637B}" dt="2021-11-23T15:12:52.300" v="30" actId="20577"/>
          <ac:spMkLst>
            <pc:docMk/>
            <pc:sldMk cId="909186543" sldId="372"/>
            <ac:spMk id="3" creationId="{00000000-0000-0000-0000-000000000000}"/>
          </ac:spMkLst>
        </pc:spChg>
      </pc:sldChg>
      <pc:sldChg chg="addSp delSp modSp mod">
        <pc:chgData name="Quinn, Sally" userId="8228c7ff-f84b-45f2-bfbb-1671fcb9d0e2" providerId="ADAL" clId="{4AB6E181-74FF-41C8-AA7B-732A3383637B}" dt="2021-11-23T15:13:37.048" v="56" actId="400"/>
        <pc:sldMkLst>
          <pc:docMk/>
          <pc:sldMk cId="43123978" sldId="373"/>
        </pc:sldMkLst>
        <pc:spChg chg="mod">
          <ac:chgData name="Quinn, Sally" userId="8228c7ff-f84b-45f2-bfbb-1671fcb9d0e2" providerId="ADAL" clId="{4AB6E181-74FF-41C8-AA7B-732A3383637B}" dt="2021-11-23T15:13:02.249" v="43" actId="20577"/>
          <ac:spMkLst>
            <pc:docMk/>
            <pc:sldMk cId="43123978" sldId="373"/>
            <ac:spMk id="3" creationId="{00000000-0000-0000-0000-000000000000}"/>
          </ac:spMkLst>
        </pc:spChg>
        <pc:spChg chg="del">
          <ac:chgData name="Quinn, Sally" userId="8228c7ff-f84b-45f2-bfbb-1671fcb9d0e2" providerId="ADAL" clId="{4AB6E181-74FF-41C8-AA7B-732A3383637B}" dt="2021-11-23T15:13:06.989" v="44" actId="478"/>
          <ac:spMkLst>
            <pc:docMk/>
            <pc:sldMk cId="43123978" sldId="373"/>
            <ac:spMk id="5" creationId="{F091BCB0-5D5F-4118-AB99-24331C19228A}"/>
          </ac:spMkLst>
        </pc:spChg>
        <pc:spChg chg="mod">
          <ac:chgData name="Quinn, Sally" userId="8228c7ff-f84b-45f2-bfbb-1671fcb9d0e2" providerId="ADAL" clId="{4AB6E181-74FF-41C8-AA7B-732A3383637B}" dt="2021-11-23T15:13:37.048" v="56" actId="400"/>
          <ac:spMkLst>
            <pc:docMk/>
            <pc:sldMk cId="43123978" sldId="373"/>
            <ac:spMk id="6" creationId="{6798F4A4-050D-40AC-9967-D4B3E3ADC59C}"/>
          </ac:spMkLst>
        </pc:spChg>
        <pc:cxnChg chg="add mod">
          <ac:chgData name="Quinn, Sally" userId="8228c7ff-f84b-45f2-bfbb-1671fcb9d0e2" providerId="ADAL" clId="{4AB6E181-74FF-41C8-AA7B-732A3383637B}" dt="2021-11-23T15:13:14.348" v="45"/>
          <ac:cxnSpMkLst>
            <pc:docMk/>
            <pc:sldMk cId="43123978" sldId="373"/>
            <ac:cxnSpMk id="7" creationId="{62C273D2-8EEE-4136-9B56-26E958D87480}"/>
          </ac:cxnSpMkLst>
        </pc:cxnChg>
      </pc:sldChg>
      <pc:sldChg chg="modSp add mod">
        <pc:chgData name="Quinn, Sally" userId="8228c7ff-f84b-45f2-bfbb-1671fcb9d0e2" providerId="ADAL" clId="{4AB6E181-74FF-41C8-AA7B-732A3383637B}" dt="2021-11-23T15:15:39.774" v="109" actId="207"/>
        <pc:sldMkLst>
          <pc:docMk/>
          <pc:sldMk cId="1685627260" sldId="374"/>
        </pc:sldMkLst>
        <pc:spChg chg="mod">
          <ac:chgData name="Quinn, Sally" userId="8228c7ff-f84b-45f2-bfbb-1671fcb9d0e2" providerId="ADAL" clId="{4AB6E181-74FF-41C8-AA7B-732A3383637B}" dt="2021-11-23T15:15:39.774" v="109" actId="207"/>
          <ac:spMkLst>
            <pc:docMk/>
            <pc:sldMk cId="1685627260" sldId="374"/>
            <ac:spMk id="7" creationId="{00000000-0000-0000-0000-000000000000}"/>
          </ac:spMkLst>
        </pc:spChg>
      </pc:sldChg>
      <pc:sldChg chg="modSp add mod">
        <pc:chgData name="Quinn, Sally" userId="8228c7ff-f84b-45f2-bfbb-1671fcb9d0e2" providerId="ADAL" clId="{4AB6E181-74FF-41C8-AA7B-732A3383637B}" dt="2021-11-23T15:16:51.478" v="116" actId="6549"/>
        <pc:sldMkLst>
          <pc:docMk/>
          <pc:sldMk cId="1459709474" sldId="375"/>
        </pc:sldMkLst>
        <pc:spChg chg="mod">
          <ac:chgData name="Quinn, Sally" userId="8228c7ff-f84b-45f2-bfbb-1671fcb9d0e2" providerId="ADAL" clId="{4AB6E181-74FF-41C8-AA7B-732A3383637B}" dt="2021-11-23T15:16:51.478" v="116" actId="6549"/>
          <ac:spMkLst>
            <pc:docMk/>
            <pc:sldMk cId="1459709474" sldId="375"/>
            <ac:spMk id="6" creationId="{8FE6E631-33AE-4BF8-9811-2508E556599F}"/>
          </ac:spMkLst>
        </pc:spChg>
      </pc:sldChg>
      <pc:sldChg chg="add">
        <pc:chgData name="Quinn, Sally" userId="8228c7ff-f84b-45f2-bfbb-1671fcb9d0e2" providerId="ADAL" clId="{4AB6E181-74FF-41C8-AA7B-732A3383637B}" dt="2021-11-23T15:08:57.459" v="0"/>
        <pc:sldMkLst>
          <pc:docMk/>
          <pc:sldMk cId="1407082411" sldId="376"/>
        </pc:sldMkLst>
      </pc:sldChg>
      <pc:sldChg chg="add">
        <pc:chgData name="Quinn, Sally" userId="8228c7ff-f84b-45f2-bfbb-1671fcb9d0e2" providerId="ADAL" clId="{4AB6E181-74FF-41C8-AA7B-732A3383637B}" dt="2021-11-23T15:08:57.459" v="0"/>
        <pc:sldMkLst>
          <pc:docMk/>
          <pc:sldMk cId="1260177413" sldId="380"/>
        </pc:sldMkLst>
      </pc:sldChg>
      <pc:sldChg chg="add">
        <pc:chgData name="Quinn, Sally" userId="8228c7ff-f84b-45f2-bfbb-1671fcb9d0e2" providerId="ADAL" clId="{4AB6E181-74FF-41C8-AA7B-732A3383637B}" dt="2021-11-23T15:08:57.459" v="0"/>
        <pc:sldMkLst>
          <pc:docMk/>
          <pc:sldMk cId="1536034347" sldId="381"/>
        </pc:sldMkLst>
      </pc:sldChg>
      <pc:sldChg chg="add">
        <pc:chgData name="Quinn, Sally" userId="8228c7ff-f84b-45f2-bfbb-1671fcb9d0e2" providerId="ADAL" clId="{4AB6E181-74FF-41C8-AA7B-732A3383637B}" dt="2021-11-23T15:08:57.459" v="0"/>
        <pc:sldMkLst>
          <pc:docMk/>
          <pc:sldMk cId="454472168" sldId="383"/>
        </pc:sldMkLst>
      </pc:sldChg>
      <pc:sldChg chg="add">
        <pc:chgData name="Quinn, Sally" userId="8228c7ff-f84b-45f2-bfbb-1671fcb9d0e2" providerId="ADAL" clId="{4AB6E181-74FF-41C8-AA7B-732A3383637B}" dt="2021-11-23T15:08:57.459" v="0"/>
        <pc:sldMkLst>
          <pc:docMk/>
          <pc:sldMk cId="4028346754" sldId="384"/>
        </pc:sldMkLst>
      </pc:sldChg>
      <pc:sldChg chg="add">
        <pc:chgData name="Quinn, Sally" userId="8228c7ff-f84b-45f2-bfbb-1671fcb9d0e2" providerId="ADAL" clId="{4AB6E181-74FF-41C8-AA7B-732A3383637B}" dt="2021-11-23T15:08:57.459" v="0"/>
        <pc:sldMkLst>
          <pc:docMk/>
          <pc:sldMk cId="3826623340" sldId="385"/>
        </pc:sldMkLst>
      </pc:sldChg>
      <pc:sldChg chg="add">
        <pc:chgData name="Quinn, Sally" userId="8228c7ff-f84b-45f2-bfbb-1671fcb9d0e2" providerId="ADAL" clId="{4AB6E181-74FF-41C8-AA7B-732A3383637B}" dt="2021-11-23T15:08:57.459" v="0"/>
        <pc:sldMkLst>
          <pc:docMk/>
          <pc:sldMk cId="1754172313" sldId="386"/>
        </pc:sldMkLst>
      </pc:sldChg>
      <pc:sldChg chg="add">
        <pc:chgData name="Quinn, Sally" userId="8228c7ff-f84b-45f2-bfbb-1671fcb9d0e2" providerId="ADAL" clId="{4AB6E181-74FF-41C8-AA7B-732A3383637B}" dt="2021-11-23T15:08:57.459" v="0"/>
        <pc:sldMkLst>
          <pc:docMk/>
          <pc:sldMk cId="22432987" sldId="387"/>
        </pc:sldMkLst>
      </pc:sldChg>
      <pc:sldChg chg="modSp add mod">
        <pc:chgData name="Quinn, Sally" userId="8228c7ff-f84b-45f2-bfbb-1671fcb9d0e2" providerId="ADAL" clId="{4AB6E181-74FF-41C8-AA7B-732A3383637B}" dt="2021-11-23T15:17:56.103" v="142" actId="207"/>
        <pc:sldMkLst>
          <pc:docMk/>
          <pc:sldMk cId="1418742282" sldId="388"/>
        </pc:sldMkLst>
        <pc:spChg chg="mod">
          <ac:chgData name="Quinn, Sally" userId="8228c7ff-f84b-45f2-bfbb-1671fcb9d0e2" providerId="ADAL" clId="{4AB6E181-74FF-41C8-AA7B-732A3383637B}" dt="2021-11-23T15:17:56.103" v="142" actId="207"/>
          <ac:spMkLst>
            <pc:docMk/>
            <pc:sldMk cId="1418742282" sldId="388"/>
            <ac:spMk id="7" creationId="{00000000-0000-0000-0000-000000000000}"/>
          </ac:spMkLst>
        </pc:spChg>
      </pc:sldChg>
      <pc:sldChg chg="modSp add mod">
        <pc:chgData name="Quinn, Sally" userId="8228c7ff-f84b-45f2-bfbb-1671fcb9d0e2" providerId="ADAL" clId="{4AB6E181-74FF-41C8-AA7B-732A3383637B}" dt="2021-11-23T15:18:06.655" v="146" actId="400"/>
        <pc:sldMkLst>
          <pc:docMk/>
          <pc:sldMk cId="2124449474" sldId="389"/>
        </pc:sldMkLst>
        <pc:spChg chg="mod">
          <ac:chgData name="Quinn, Sally" userId="8228c7ff-f84b-45f2-bfbb-1671fcb9d0e2" providerId="ADAL" clId="{4AB6E181-74FF-41C8-AA7B-732A3383637B}" dt="2021-11-23T15:18:06.655" v="146" actId="400"/>
          <ac:spMkLst>
            <pc:docMk/>
            <pc:sldMk cId="2124449474" sldId="389"/>
            <ac:spMk id="5" creationId="{B12AF7AD-E6F9-4927-B4C5-0758E415D70F}"/>
          </ac:spMkLst>
        </pc:spChg>
        <pc:spChg chg="mod">
          <ac:chgData name="Quinn, Sally" userId="8228c7ff-f84b-45f2-bfbb-1671fcb9d0e2" providerId="ADAL" clId="{4AB6E181-74FF-41C8-AA7B-732A3383637B}" dt="2021-11-23T15:18:04.104" v="144" actId="400"/>
          <ac:spMkLst>
            <pc:docMk/>
            <pc:sldMk cId="2124449474" sldId="389"/>
            <ac:spMk id="6" creationId="{8FE6E631-33AE-4BF8-9811-2508E556599F}"/>
          </ac:spMkLst>
        </pc:spChg>
      </pc:sldChg>
      <pc:sldChg chg="modSp add mod">
        <pc:chgData name="Quinn, Sally" userId="8228c7ff-f84b-45f2-bfbb-1671fcb9d0e2" providerId="ADAL" clId="{4AB6E181-74FF-41C8-AA7B-732A3383637B}" dt="2021-11-23T15:18:16.581" v="151" actId="400"/>
        <pc:sldMkLst>
          <pc:docMk/>
          <pc:sldMk cId="3373249704" sldId="390"/>
        </pc:sldMkLst>
        <pc:spChg chg="mod">
          <ac:chgData name="Quinn, Sally" userId="8228c7ff-f84b-45f2-bfbb-1671fcb9d0e2" providerId="ADAL" clId="{4AB6E181-74FF-41C8-AA7B-732A3383637B}" dt="2021-11-23T15:18:16.581" v="151" actId="400"/>
          <ac:spMkLst>
            <pc:docMk/>
            <pc:sldMk cId="3373249704" sldId="390"/>
            <ac:spMk id="5" creationId="{B12AF7AD-E6F9-4927-B4C5-0758E415D70F}"/>
          </ac:spMkLst>
        </pc:spChg>
        <pc:spChg chg="mod">
          <ac:chgData name="Quinn, Sally" userId="8228c7ff-f84b-45f2-bfbb-1671fcb9d0e2" providerId="ADAL" clId="{4AB6E181-74FF-41C8-AA7B-732A3383637B}" dt="2021-11-23T15:18:12.809" v="149" actId="20577"/>
          <ac:spMkLst>
            <pc:docMk/>
            <pc:sldMk cId="3373249704" sldId="390"/>
            <ac:spMk id="6" creationId="{8FE6E631-33AE-4BF8-9811-2508E556599F}"/>
          </ac:spMkLst>
        </pc:spChg>
      </pc:sldChg>
      <pc:sldChg chg="modSp add mod">
        <pc:chgData name="Quinn, Sally" userId="8228c7ff-f84b-45f2-bfbb-1671fcb9d0e2" providerId="ADAL" clId="{4AB6E181-74FF-41C8-AA7B-732A3383637B}" dt="2021-11-23T15:18:53.270" v="167" actId="20577"/>
        <pc:sldMkLst>
          <pc:docMk/>
          <pc:sldMk cId="4104557507" sldId="391"/>
        </pc:sldMkLst>
        <pc:spChg chg="mod">
          <ac:chgData name="Quinn, Sally" userId="8228c7ff-f84b-45f2-bfbb-1671fcb9d0e2" providerId="ADAL" clId="{4AB6E181-74FF-41C8-AA7B-732A3383637B}" dt="2021-11-23T15:18:53.270" v="167" actId="20577"/>
          <ac:spMkLst>
            <pc:docMk/>
            <pc:sldMk cId="4104557507" sldId="391"/>
            <ac:spMk id="6" creationId="{8FE6E631-33AE-4BF8-9811-2508E556599F}"/>
          </ac:spMkLst>
        </pc:spChg>
      </pc:sldChg>
      <pc:sldChg chg="add">
        <pc:chgData name="Quinn, Sally" userId="8228c7ff-f84b-45f2-bfbb-1671fcb9d0e2" providerId="ADAL" clId="{4AB6E181-74FF-41C8-AA7B-732A3383637B}" dt="2021-11-23T15:09:16.325" v="1"/>
        <pc:sldMkLst>
          <pc:docMk/>
          <pc:sldMk cId="2347547560" sldId="392"/>
        </pc:sldMkLst>
      </pc:sldChg>
      <pc:sldChg chg="add">
        <pc:chgData name="Quinn, Sally" userId="8228c7ff-f84b-45f2-bfbb-1671fcb9d0e2" providerId="ADAL" clId="{4AB6E181-74FF-41C8-AA7B-732A3383637B}" dt="2021-11-23T15:09:16.325" v="1"/>
        <pc:sldMkLst>
          <pc:docMk/>
          <pc:sldMk cId="1473822052" sldId="393"/>
        </pc:sldMkLst>
      </pc:sldChg>
      <pc:sldChg chg="add">
        <pc:chgData name="Quinn, Sally" userId="8228c7ff-f84b-45f2-bfbb-1671fcb9d0e2" providerId="ADAL" clId="{4AB6E181-74FF-41C8-AA7B-732A3383637B}" dt="2021-11-23T15:09:16.325" v="1"/>
        <pc:sldMkLst>
          <pc:docMk/>
          <pc:sldMk cId="816164958" sldId="394"/>
        </pc:sldMkLst>
      </pc:sldChg>
      <pc:sldChg chg="add">
        <pc:chgData name="Quinn, Sally" userId="8228c7ff-f84b-45f2-bfbb-1671fcb9d0e2" providerId="ADAL" clId="{4AB6E181-74FF-41C8-AA7B-732A3383637B}" dt="2021-11-23T15:09:16.325" v="1"/>
        <pc:sldMkLst>
          <pc:docMk/>
          <pc:sldMk cId="1455881615" sldId="395"/>
        </pc:sldMkLst>
      </pc:sldChg>
      <pc:sldChg chg="add">
        <pc:chgData name="Quinn, Sally" userId="8228c7ff-f84b-45f2-bfbb-1671fcb9d0e2" providerId="ADAL" clId="{4AB6E181-74FF-41C8-AA7B-732A3383637B}" dt="2021-11-23T15:09:16.325" v="1"/>
        <pc:sldMkLst>
          <pc:docMk/>
          <pc:sldMk cId="4201227697" sldId="396"/>
        </pc:sldMkLst>
      </pc:sldChg>
      <pc:sldChg chg="add">
        <pc:chgData name="Quinn, Sally" userId="8228c7ff-f84b-45f2-bfbb-1671fcb9d0e2" providerId="ADAL" clId="{4AB6E181-74FF-41C8-AA7B-732A3383637B}" dt="2021-11-23T15:09:16.325" v="1"/>
        <pc:sldMkLst>
          <pc:docMk/>
          <pc:sldMk cId="782016575" sldId="397"/>
        </pc:sldMkLst>
      </pc:sldChg>
      <pc:sldChg chg="add">
        <pc:chgData name="Quinn, Sally" userId="8228c7ff-f84b-45f2-bfbb-1671fcb9d0e2" providerId="ADAL" clId="{4AB6E181-74FF-41C8-AA7B-732A3383637B}" dt="2021-11-23T15:09:16.325" v="1"/>
        <pc:sldMkLst>
          <pc:docMk/>
          <pc:sldMk cId="2952905573" sldId="398"/>
        </pc:sldMkLst>
      </pc:sldChg>
      <pc:sldChg chg="add">
        <pc:chgData name="Quinn, Sally" userId="8228c7ff-f84b-45f2-bfbb-1671fcb9d0e2" providerId="ADAL" clId="{4AB6E181-74FF-41C8-AA7B-732A3383637B}" dt="2021-11-23T15:09:16.325" v="1"/>
        <pc:sldMkLst>
          <pc:docMk/>
          <pc:sldMk cId="4089608408"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14/12/2021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14/12/2021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14/12/2021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14/12/2021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175706"/>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AS Media Studies</a:t>
            </a: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4 - Good</a:t>
                      </a:r>
                    </a:p>
                  </a:txBody>
                  <a:tcPr/>
                </a:tc>
                <a:tc>
                  <a:txBody>
                    <a:bodyPr/>
                    <a:lstStyle/>
                    <a:p>
                      <a:r>
                        <a:rPr lang="en-GB" b="1" dirty="0"/>
                        <a:t>AO1</a:t>
                      </a:r>
                    </a:p>
                    <a:p>
                      <a:pPr marL="285750" indent="-285750">
                        <a:buFont typeface="Arial" panose="020B0604020202020204" pitchFamily="34" charset="0"/>
                        <a:buChar char="•"/>
                      </a:pPr>
                      <a:r>
                        <a:rPr lang="en-GB" dirty="0"/>
                        <a:t>Secure knowledge and understanding of the theoretical framework of media</a:t>
                      </a:r>
                    </a:p>
                    <a:p>
                      <a:pPr marL="285750" indent="-285750">
                        <a:buFont typeface="Arial" panose="020B0604020202020204" pitchFamily="34" charset="0"/>
                        <a:buChar char="•"/>
                      </a:pPr>
                      <a:r>
                        <a:rPr lang="en-GB" dirty="0"/>
                        <a:t>Secure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Logical analysis of media products, including in relation to their contexts </a:t>
                      </a:r>
                    </a:p>
                    <a:p>
                      <a:pPr marL="285750" indent="-285750">
                        <a:buFont typeface="Arial" panose="020B0604020202020204" pitchFamily="34" charset="0"/>
                        <a:buChar char="•"/>
                      </a:pPr>
                      <a:r>
                        <a:rPr lang="en-GB" dirty="0"/>
                        <a:t>Logical and coherent use of academic theories where relevant</a:t>
                      </a:r>
                    </a:p>
                    <a:p>
                      <a:pPr marL="285750" indent="-285750">
                        <a:buFont typeface="Arial" panose="020B0604020202020204" pitchFamily="34" charset="0"/>
                        <a:buChar char="•"/>
                      </a:pPr>
                      <a:r>
                        <a:rPr lang="en-GB" dirty="0"/>
                        <a:t>Judgements and conclusions are logical, coherent and well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26017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3 - Satisfactory</a:t>
                      </a:r>
                    </a:p>
                  </a:txBody>
                  <a:tcPr/>
                </a:tc>
                <a:tc>
                  <a:txBody>
                    <a:bodyPr/>
                    <a:lstStyle/>
                    <a:p>
                      <a:r>
                        <a:rPr lang="en-GB" b="1" dirty="0"/>
                        <a:t>AO1</a:t>
                      </a:r>
                    </a:p>
                    <a:p>
                      <a:pPr marL="285750" indent="-285750">
                        <a:buFont typeface="Arial" panose="020B0604020202020204" pitchFamily="34" charset="0"/>
                        <a:buChar char="•"/>
                      </a:pPr>
                      <a:r>
                        <a:rPr lang="en-GB" dirty="0"/>
                        <a:t>Generally sound knowledge and understanding of the theoretical framework of media</a:t>
                      </a:r>
                    </a:p>
                    <a:p>
                      <a:pPr marL="285750" indent="-285750">
                        <a:buFont typeface="Arial" panose="020B0604020202020204" pitchFamily="34" charset="0"/>
                        <a:buChar char="•"/>
                      </a:pPr>
                      <a:r>
                        <a:rPr lang="en-GB" dirty="0"/>
                        <a:t>Generally sound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Reasonable and straightforward analysis of media products, including in relation to their contexts </a:t>
                      </a:r>
                    </a:p>
                    <a:p>
                      <a:pPr marL="285750" indent="-285750">
                        <a:buFont typeface="Arial" panose="020B0604020202020204" pitchFamily="34" charset="0"/>
                        <a:buChar char="•"/>
                      </a:pPr>
                      <a:r>
                        <a:rPr lang="en-GB" dirty="0"/>
                        <a:t>Reasonable and straightforward use of academic theories where relevant</a:t>
                      </a:r>
                    </a:p>
                    <a:p>
                      <a:pPr marL="285750" indent="-285750">
                        <a:buFont typeface="Arial" panose="020B0604020202020204" pitchFamily="34" charset="0"/>
                        <a:buChar char="•"/>
                      </a:pPr>
                      <a:r>
                        <a:rPr lang="en-GB" dirty="0"/>
                        <a:t>Judgements and conclusions are reasonable and supported in a straightforward manner</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53603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2 - Basic</a:t>
                      </a:r>
                    </a:p>
                  </a:txBody>
                  <a:tcPr/>
                </a:tc>
                <a:tc>
                  <a:txBody>
                    <a:bodyPr/>
                    <a:lstStyle/>
                    <a:p>
                      <a:r>
                        <a:rPr lang="en-GB" b="1" dirty="0"/>
                        <a:t>AO1</a:t>
                      </a:r>
                    </a:p>
                    <a:p>
                      <a:pPr marL="285750" indent="-285750">
                        <a:buFont typeface="Arial" panose="020B0604020202020204" pitchFamily="34" charset="0"/>
                        <a:buChar char="•"/>
                      </a:pPr>
                      <a:r>
                        <a:rPr lang="en-GB" dirty="0"/>
                        <a:t>Partial knowledge and understanding of the theoretical framework of media</a:t>
                      </a:r>
                    </a:p>
                    <a:p>
                      <a:pPr marL="285750" indent="-285750">
                        <a:buFont typeface="Arial" panose="020B0604020202020204" pitchFamily="34" charset="0"/>
                        <a:buChar char="•"/>
                      </a:pPr>
                      <a:r>
                        <a:rPr lang="en-GB" dirty="0"/>
                        <a:t>Partial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Undeveloped analysis of media products, including in relation to their contexts (there may be a tendency to simply describe) </a:t>
                      </a:r>
                    </a:p>
                    <a:p>
                      <a:pPr marL="285750" indent="-285750">
                        <a:buFont typeface="Arial" panose="020B0604020202020204" pitchFamily="34" charset="0"/>
                        <a:buChar char="•"/>
                      </a:pPr>
                      <a:r>
                        <a:rPr lang="en-GB" dirty="0"/>
                        <a:t>Basic or undeveloped use of academic theories where relevant</a:t>
                      </a:r>
                    </a:p>
                    <a:p>
                      <a:pPr marL="285750" indent="-285750">
                        <a:buFont typeface="Arial" panose="020B0604020202020204" pitchFamily="34" charset="0"/>
                        <a:buChar char="•"/>
                      </a:pPr>
                      <a:r>
                        <a:rPr lang="en-GB" dirty="0"/>
                        <a:t>Judgements and conclusions are basic, undeveloped and only partially supported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5447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8463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1 - Minimal</a:t>
                      </a:r>
                    </a:p>
                  </a:txBody>
                  <a:tcPr/>
                </a:tc>
                <a:tc>
                  <a:txBody>
                    <a:bodyPr/>
                    <a:lstStyle/>
                    <a:p>
                      <a:r>
                        <a:rPr lang="en-GB" b="1" dirty="0"/>
                        <a:t>AO1</a:t>
                      </a:r>
                    </a:p>
                    <a:p>
                      <a:pPr marL="285750" indent="-285750">
                        <a:buFont typeface="Arial" panose="020B0604020202020204" pitchFamily="34" charset="0"/>
                        <a:buChar char="•"/>
                      </a:pPr>
                      <a:r>
                        <a:rPr lang="en-GB" dirty="0"/>
                        <a:t>Little or no knowledge and understanding of the theoretical framework of media</a:t>
                      </a:r>
                    </a:p>
                    <a:p>
                      <a:pPr marL="285750" indent="-285750">
                        <a:buFont typeface="Arial" panose="020B0604020202020204" pitchFamily="34" charset="0"/>
                        <a:buChar char="•"/>
                      </a:pPr>
                      <a:r>
                        <a:rPr lang="en-GB" dirty="0"/>
                        <a:t>Little or no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Superficial and generalised analysis of media products, including in relation to their contexts </a:t>
                      </a:r>
                    </a:p>
                    <a:p>
                      <a:pPr marL="285750" indent="-285750">
                        <a:buFont typeface="Arial" panose="020B0604020202020204" pitchFamily="34" charset="0"/>
                        <a:buChar char="•"/>
                      </a:pPr>
                      <a:r>
                        <a:rPr lang="en-GB" dirty="0"/>
                        <a:t>Superficial and generalised use of academic theories, if used at all</a:t>
                      </a:r>
                    </a:p>
                    <a:p>
                      <a:pPr marL="285750" indent="-285750">
                        <a:buFont typeface="Arial" panose="020B0604020202020204" pitchFamily="34" charset="0"/>
                        <a:buChar char="•"/>
                      </a:pPr>
                      <a:r>
                        <a:rPr lang="en-GB" dirty="0"/>
                        <a:t>Judgements and conclusions are superficial, generalised and lacking supporting evidence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0283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830573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US" sz="2000" dirty="0">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Clear and consistent engagement with the question and its </a:t>
            </a:r>
            <a:r>
              <a:rPr lang="en-GB" sz="2000" dirty="0">
                <a:latin typeface="Arial" panose="020B0604020202020204" pitchFamily="34" charset="0"/>
                <a:cs typeface="Arial" panose="020B0604020202020204" pitchFamily="34" charset="0"/>
              </a:rPr>
              <a:t>specific focus, for example addressing ‘how far…’ or ‘the impact of…’</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Meaningful engagement with the theoretical framework of the subject (e.g., purposeful use of subject-specific concepts and academic theories where relevant)</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Clear and appropriate reference to specific aspects of the set product(s) to support the points made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Meaningful links drawn between contexts of media and media products (where relevant)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Clearly structured, fluent and coherent (for extended response questions)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latin typeface="Arial" panose="020B0604020202020204" pitchFamily="34" charset="0"/>
              <a:cs typeface="Arial" panose="020B0604020202020204" pitchFamily="34" charset="0"/>
            </a:endParaRPr>
          </a:p>
          <a:p>
            <a:endParaRPr lang="en-GB" sz="2400" b="1" dirty="0">
              <a:solidFill>
                <a:srgbClr val="FF0000"/>
              </a:solidFill>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82662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513986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Failure to clearly and consistently address the specific  requirements of the question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 lack of engagement with the theoretical framework of the subject or inclusion of theory simply for inclusion’s sake (i.e., without relevance or purpose)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Limited or more </a:t>
            </a:r>
            <a:r>
              <a:rPr lang="en-US" sz="2000" dirty="0" err="1">
                <a:latin typeface="Arial" panose="020B0604020202020204" pitchFamily="34" charset="0"/>
                <a:cs typeface="Arial" panose="020B0604020202020204" pitchFamily="34" charset="0"/>
              </a:rPr>
              <a:t>generalised</a:t>
            </a:r>
            <a:r>
              <a:rPr lang="en-US" sz="2000" dirty="0">
                <a:latin typeface="Arial" panose="020B0604020202020204" pitchFamily="34" charset="0"/>
                <a:cs typeface="Arial" panose="020B0604020202020204" pitchFamily="34" charset="0"/>
              </a:rPr>
              <a:t> supporting reference to the set product(s)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Links between contexts of media and media products not drawn or tenuous (where relevant)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Poorly structured and not coherent (for extended response questions)</a:t>
            </a:r>
            <a:endParaRPr lang="en-GB" sz="2000" dirty="0"/>
          </a:p>
          <a:p>
            <a:pPr lvl="0"/>
            <a:endParaRPr lang="en-GB" sz="2000" dirty="0"/>
          </a:p>
        </p:txBody>
      </p:sp>
    </p:spTree>
    <p:extLst>
      <p:ext uri="{BB962C8B-B14F-4D97-AF65-F5344CB8AC3E}">
        <p14:creationId xmlns:p14="http://schemas.microsoft.com/office/powerpoint/2010/main" val="175417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70570" y="1052736"/>
            <a:ext cx="8568952" cy="5970865"/>
          </a:xfrm>
          <a:prstGeom prst="rect">
            <a:avLst/>
          </a:prstGeom>
          <a:noFill/>
        </p:spPr>
        <p:txBody>
          <a:bodyPr wrap="square" rtlCol="0">
            <a:spAutoFit/>
          </a:bodyPr>
          <a:lstStyle/>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 what not to reward</a:t>
            </a:r>
            <a:endParaRPr lang="en-GB" sz="2400" b="1" dirty="0"/>
          </a:p>
          <a:p>
            <a:endParaRPr lang="en-US" sz="2400" dirty="0">
              <a:latin typeface="Bliss" pitchFamily="2" charset="77"/>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Some questions are particularly difficult to mark. This is because learners may respond in ways that are unexpected. It is vitally important, therefore, that all responses are judged on individual merit. </a:t>
            </a: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It is also worth </a:t>
            </a:r>
            <a:r>
              <a:rPr lang="en-US" sz="2000" dirty="0" err="1">
                <a:latin typeface="Arial" panose="020B0604020202020204" pitchFamily="34" charset="0"/>
                <a:ea typeface="ＭＳ Ｐゴシック"/>
                <a:cs typeface="Arial" panose="020B0604020202020204" pitchFamily="34" charset="0"/>
              </a:rPr>
              <a:t>emphasising</a:t>
            </a:r>
            <a:r>
              <a:rPr lang="en-US" sz="2000" dirty="0">
                <a:latin typeface="Arial" panose="020B0604020202020204" pitchFamily="34" charset="0"/>
                <a:ea typeface="ＭＳ Ｐゴシック"/>
                <a:cs typeface="Arial" panose="020B0604020202020204" pitchFamily="34" charset="0"/>
              </a:rPr>
              <a:t> that the indicative content in the marking schemes is </a:t>
            </a:r>
            <a:r>
              <a:rPr lang="en-US" sz="2000" i="1" dirty="0">
                <a:latin typeface="Arial" panose="020B0604020202020204" pitchFamily="34" charset="0"/>
                <a:ea typeface="ＭＳ Ｐゴシック"/>
                <a:cs typeface="Arial" panose="020B0604020202020204" pitchFamily="34" charset="0"/>
              </a:rPr>
              <a:t>indicative</a:t>
            </a:r>
            <a:r>
              <a:rPr lang="en-US" sz="2000" dirty="0">
                <a:latin typeface="Arial" panose="020B0604020202020204" pitchFamily="34" charset="0"/>
                <a:ea typeface="ＭＳ Ｐゴシック"/>
                <a:cs typeface="Arial" panose="020B0604020202020204" pitchFamily="34" charset="0"/>
              </a:rPr>
              <a:t> rather than prescriptive and should not be treated as a definitive checklist of content that learners must include. When assessing the quality of a learner’s response, it should be judged against the relevant Assessment Objectives and the criteria identified in the assessment grid.</a:t>
            </a:r>
          </a:p>
          <a:p>
            <a:pPr marL="457200" indent="-457200">
              <a:spcBef>
                <a:spcPts val="600"/>
              </a:spcBef>
              <a:spcAft>
                <a:spcPts val="600"/>
              </a:spcAft>
              <a:buFont typeface="Arial" panose="020B0604020202020204" pitchFamily="34" charset="0"/>
              <a:buChar char="•"/>
            </a:pPr>
            <a:r>
              <a:rPr lang="en-US" sz="2000" dirty="0">
                <a:latin typeface="Arial" panose="020B0604020202020204" pitchFamily="34" charset="0"/>
                <a:ea typeface="ＭＳ Ｐゴシック"/>
                <a:cs typeface="Arial" panose="020B0604020202020204" pitchFamily="34" charset="0"/>
              </a:rPr>
              <a:t>References to academic theories should only be credited where they are used appropriately and with purpose, not when they are simply included for inclusion’s sake. How relevantly the theory is used and how effectively it is applied should always be considered.</a:t>
            </a:r>
            <a:endParaRPr lang="en-GB" sz="2000" dirty="0">
              <a:latin typeface="Arial" panose="020B0604020202020204" pitchFamily="34" charset="0"/>
              <a:cs typeface="Arial" panose="020B0604020202020204" pitchFamily="34" charset="0"/>
            </a:endParaRPr>
          </a:p>
          <a:p>
            <a:pPr lvl="0"/>
            <a:endParaRPr lang="en-GB" sz="2000" dirty="0"/>
          </a:p>
        </p:txBody>
      </p:sp>
    </p:spTree>
    <p:extLst>
      <p:ext uri="{BB962C8B-B14F-4D97-AF65-F5344CB8AC3E}">
        <p14:creationId xmlns:p14="http://schemas.microsoft.com/office/powerpoint/2010/main" val="2243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2259080"/>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AS</a:t>
            </a:r>
            <a:r>
              <a:rPr lang="en-GB" sz="4400" i="1" dirty="0">
                <a:solidFill>
                  <a:schemeClr val="bg1"/>
                </a:solidFill>
                <a:latin typeface="Arial" panose="020B0604020202020204" pitchFamily="34" charset="0"/>
                <a:cs typeface="Arial" panose="020B0604020202020204" pitchFamily="34" charset="0"/>
              </a:rPr>
              <a:t> </a:t>
            </a:r>
            <a:r>
              <a:rPr lang="en-GB" sz="4400" dirty="0">
                <a:solidFill>
                  <a:schemeClr val="bg1"/>
                </a:solidFill>
                <a:latin typeface="Arial" panose="020B0604020202020204" pitchFamily="34" charset="0"/>
                <a:cs typeface="Arial" panose="020B0604020202020204" pitchFamily="34" charset="0"/>
              </a:rPr>
              <a:t>Media Studies</a:t>
            </a:r>
          </a:p>
          <a:p>
            <a:pPr>
              <a:lnSpc>
                <a:spcPct val="80000"/>
              </a:lnSpc>
            </a:pPr>
            <a:r>
              <a:rPr lang="en-GB" sz="4400" dirty="0">
                <a:solidFill>
                  <a:schemeClr val="bg1"/>
                </a:solidFill>
                <a:latin typeface="Arial" panose="020B0604020202020204" pitchFamily="34" charset="0"/>
                <a:cs typeface="Arial" panose="020B0604020202020204" pitchFamily="34" charset="0"/>
              </a:rPr>
              <a:t>Component 2</a:t>
            </a:r>
            <a:endParaRPr lang="en-US" sz="4400" strike="sngStrike" kern="1100" spc="-30" dirty="0">
              <a:solidFill>
                <a:srgbClr val="FF0000"/>
              </a:solidFill>
              <a:latin typeface="Gotham Rounded Book"/>
              <a:cs typeface="Gotham Rounded Book"/>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4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395536" y="1268760"/>
            <a:ext cx="8568952" cy="523220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solidFill>
                <a:srgbClr val="FF0000"/>
              </a:solidFill>
            </a:endParaRPr>
          </a:p>
          <a:p>
            <a:r>
              <a:rPr lang="en-GB" sz="2200" dirty="0">
                <a:latin typeface="Arial" panose="020B0604020202020204" pitchFamily="34" charset="0"/>
                <a:cs typeface="Arial" panose="020B0604020202020204" pitchFamily="34" charset="0"/>
              </a:rPr>
              <a:t>Component 2 addresses the following assessment objectives (AOs):</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AO1</a:t>
            </a:r>
            <a:r>
              <a:rPr lang="en-GB" sz="2200" dirty="0">
                <a:latin typeface="Arial" panose="020B0604020202020204" pitchFamily="34" charset="0"/>
                <a:cs typeface="Arial" panose="020B0604020202020204" pitchFamily="34" charset="0"/>
              </a:rPr>
              <a:t>  Demonstrate knowledge and understanding of:</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theoretical framework of media</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contexts of media and their influence on media products and processes.</a:t>
            </a:r>
          </a:p>
          <a:p>
            <a:pPr marL="800100" lvl="1"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AO2</a:t>
            </a:r>
            <a:r>
              <a:rPr lang="en-GB" sz="2200" dirty="0">
                <a:latin typeface="Arial" panose="020B0604020202020204" pitchFamily="34" charset="0"/>
                <a:cs typeface="Arial" panose="020B0604020202020204" pitchFamily="34" charset="0"/>
              </a:rPr>
              <a:t>  Apply knowledge and understanding of the theoretical framework of media to:</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analyse media products, including in relation to their contexts and through the use of academic theories</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make judgements and draw conclusions.</a:t>
            </a:r>
          </a:p>
        </p:txBody>
      </p:sp>
    </p:spTree>
    <p:extLst>
      <p:ext uri="{BB962C8B-B14F-4D97-AF65-F5344CB8AC3E}">
        <p14:creationId xmlns:p14="http://schemas.microsoft.com/office/powerpoint/2010/main" val="410455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5 - Excellent</a:t>
                      </a:r>
                    </a:p>
                  </a:txBody>
                  <a:tcPr/>
                </a:tc>
                <a:tc>
                  <a:txBody>
                    <a:bodyPr/>
                    <a:lstStyle/>
                    <a:p>
                      <a:r>
                        <a:rPr lang="en-GB" b="1" dirty="0"/>
                        <a:t>AO1</a:t>
                      </a:r>
                    </a:p>
                    <a:p>
                      <a:pPr marL="285750" indent="-285750">
                        <a:buFont typeface="Arial" panose="020B0604020202020204" pitchFamily="34" charset="0"/>
                        <a:buChar char="•"/>
                      </a:pPr>
                      <a:r>
                        <a:rPr lang="en-GB" dirty="0"/>
                        <a:t>Detailed and accurate knowledge and understanding of the theoretical framework of media</a:t>
                      </a:r>
                    </a:p>
                    <a:p>
                      <a:pPr marL="285750" indent="-285750">
                        <a:buFont typeface="Arial" panose="020B0604020202020204" pitchFamily="34" charset="0"/>
                        <a:buChar char="•"/>
                      </a:pPr>
                      <a:r>
                        <a:rPr lang="en-GB" dirty="0"/>
                        <a:t>Detailed and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Perceptive analysis of media products, including in relation to their contexts </a:t>
                      </a:r>
                    </a:p>
                    <a:p>
                      <a:pPr marL="285750" indent="-285750">
                        <a:buFont typeface="Arial" panose="020B0604020202020204" pitchFamily="34" charset="0"/>
                        <a:buChar char="•"/>
                      </a:pPr>
                      <a:r>
                        <a:rPr lang="en-GB" dirty="0"/>
                        <a:t>Perceptive use of academic theories where relevant</a:t>
                      </a:r>
                    </a:p>
                    <a:p>
                      <a:pPr marL="285750" indent="-285750">
                        <a:buFont typeface="Arial" panose="020B0604020202020204" pitchFamily="34" charset="0"/>
                        <a:buChar char="•"/>
                      </a:pPr>
                      <a:r>
                        <a:rPr lang="en-GB" dirty="0"/>
                        <a:t>Judgements and conclusions are perceptive and fully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234754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800" dirty="0"/>
              <a:t>It is important to ensure objectivity in assessing students’ responses, both at the initial marking stage and during internal standardisation. Do not allow personal knowledge of individual students to affect assessment decisions: ensure that you mark the student </a:t>
            </a:r>
            <a:r>
              <a:rPr lang="en-GB" sz="1800" b="1" dirty="0"/>
              <a:t>responses in front of you </a:t>
            </a:r>
            <a:r>
              <a:rPr lang="en-GB" sz="1800" dirty="0"/>
              <a:t>rather than the students behind them. JCQ has provided training on ensuring objectivity when assessing students’ evidence. </a:t>
            </a:r>
          </a:p>
          <a:p>
            <a:pPr lvl="0"/>
            <a:endParaRPr lang="en-GB" sz="1800" dirty="0"/>
          </a:p>
          <a:p>
            <a:pPr marL="342900" lvl="0" indent="-342900">
              <a:buFont typeface="Arial" panose="020B0604020202020204" pitchFamily="34" charset="0"/>
              <a:buChar char="•"/>
            </a:pPr>
            <a:r>
              <a:rPr lang="en-GB" sz="1800" dirty="0"/>
              <a:t>You should also consider the purpose of the assessment, particularly if you are selecting evidence which has been completed earlier in the course.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Formative assessment, conducted during the course of the learning in order to gauge student understanding, may not always provide appropriate evidence, as the student may not have fully developed their understanding of all concepts to the best of their ability at this point in time. </a:t>
            </a:r>
          </a:p>
          <a:p>
            <a:pPr lvl="0"/>
            <a:endParaRPr lang="en-GB" sz="1800" dirty="0"/>
          </a:p>
          <a:p>
            <a:pPr marL="342900" lvl="0" indent="-342900">
              <a:buFont typeface="Arial" panose="020B0604020202020204" pitchFamily="34" charset="0"/>
              <a:buChar char="•"/>
            </a:pPr>
            <a:r>
              <a:rPr lang="en-GB" sz="1800" dirty="0"/>
              <a:t>Summative assessment, either at the end of the course or the end of a component may provide a more realistic picture of the students’ attainment levels. </a:t>
            </a:r>
          </a:p>
          <a:p>
            <a:pPr lvl="0"/>
            <a:endParaRPr lang="en-GB" sz="2400" b="1" dirty="0"/>
          </a:p>
          <a:p>
            <a:endParaRPr lang="en-GB" sz="2400" dirty="0"/>
          </a:p>
          <a:p>
            <a:endParaRPr lang="en-GB" sz="2400" b="1" dirty="0"/>
          </a:p>
        </p:txBody>
      </p:sp>
    </p:spTree>
    <p:extLst>
      <p:ext uri="{BB962C8B-B14F-4D97-AF65-F5344CB8AC3E}">
        <p14:creationId xmlns:p14="http://schemas.microsoft.com/office/powerpoint/2010/main" val="278729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4 - Good</a:t>
                      </a:r>
                    </a:p>
                  </a:txBody>
                  <a:tcPr/>
                </a:tc>
                <a:tc>
                  <a:txBody>
                    <a:bodyPr/>
                    <a:lstStyle/>
                    <a:p>
                      <a:r>
                        <a:rPr lang="en-GB" b="1" dirty="0"/>
                        <a:t>AO1</a:t>
                      </a:r>
                    </a:p>
                    <a:p>
                      <a:pPr marL="285750" indent="-285750">
                        <a:buFont typeface="Arial" panose="020B0604020202020204" pitchFamily="34" charset="0"/>
                        <a:buChar char="•"/>
                      </a:pPr>
                      <a:r>
                        <a:rPr lang="en-GB" dirty="0"/>
                        <a:t>Secure knowledge and understanding of the theoretical framework of media</a:t>
                      </a:r>
                    </a:p>
                    <a:p>
                      <a:pPr marL="285750" indent="-285750">
                        <a:buFont typeface="Arial" panose="020B0604020202020204" pitchFamily="34" charset="0"/>
                        <a:buChar char="•"/>
                      </a:pPr>
                      <a:r>
                        <a:rPr lang="en-GB" dirty="0"/>
                        <a:t>Secure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Logical analysis of media products, including in relation to their contexts </a:t>
                      </a:r>
                    </a:p>
                    <a:p>
                      <a:pPr marL="285750" indent="-285750">
                        <a:buFont typeface="Arial" panose="020B0604020202020204" pitchFamily="34" charset="0"/>
                        <a:buChar char="•"/>
                      </a:pPr>
                      <a:r>
                        <a:rPr lang="en-GB" dirty="0"/>
                        <a:t>Logical and coherent use of academic theories where relevant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Judgements and conclusions are logical, coherent and well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47382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3 - Satisfactory</a:t>
                      </a:r>
                    </a:p>
                  </a:txBody>
                  <a:tcPr/>
                </a:tc>
                <a:tc>
                  <a:txBody>
                    <a:bodyPr/>
                    <a:lstStyle/>
                    <a:p>
                      <a:r>
                        <a:rPr lang="en-GB" b="1" dirty="0"/>
                        <a:t>AO1</a:t>
                      </a:r>
                    </a:p>
                    <a:p>
                      <a:pPr marL="285750" indent="-285750">
                        <a:buFont typeface="Arial" panose="020B0604020202020204" pitchFamily="34" charset="0"/>
                        <a:buChar char="•"/>
                      </a:pPr>
                      <a:r>
                        <a:rPr lang="en-GB" dirty="0"/>
                        <a:t>Generally sound knowledge and understanding of the theoretical framework of media</a:t>
                      </a:r>
                    </a:p>
                    <a:p>
                      <a:pPr marL="285750" indent="-285750">
                        <a:buFont typeface="Arial" panose="020B0604020202020204" pitchFamily="34" charset="0"/>
                        <a:buChar char="•"/>
                      </a:pPr>
                      <a:r>
                        <a:rPr lang="en-GB" dirty="0"/>
                        <a:t>Generally sound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Reasonable and straightforward analysis of media products, including in relation to their contexts </a:t>
                      </a:r>
                    </a:p>
                    <a:p>
                      <a:pPr marL="285750" indent="-285750">
                        <a:buFont typeface="Arial" panose="020B0604020202020204" pitchFamily="34" charset="0"/>
                        <a:buChar char="•"/>
                      </a:pPr>
                      <a:r>
                        <a:rPr lang="en-GB" dirty="0"/>
                        <a:t>Reasonable and straightforward use of academic theories where relevant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Judgements and conclusions are reasonable and supported in a straightforward manner</a:t>
                      </a:r>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81616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2 - Basic</a:t>
                      </a:r>
                    </a:p>
                  </a:txBody>
                  <a:tcPr/>
                </a:tc>
                <a:tc>
                  <a:txBody>
                    <a:bodyPr/>
                    <a:lstStyle/>
                    <a:p>
                      <a:r>
                        <a:rPr lang="en-GB" b="1" dirty="0"/>
                        <a:t>AO1</a:t>
                      </a:r>
                    </a:p>
                    <a:p>
                      <a:pPr marL="285750" indent="-285750">
                        <a:buFont typeface="Arial" panose="020B0604020202020204" pitchFamily="34" charset="0"/>
                        <a:buChar char="•"/>
                      </a:pPr>
                      <a:r>
                        <a:rPr lang="en-GB" dirty="0"/>
                        <a:t>Partial knowledge and understanding of the theoretical framework of media</a:t>
                      </a:r>
                    </a:p>
                    <a:p>
                      <a:pPr marL="285750" indent="-285750">
                        <a:buFont typeface="Arial" panose="020B0604020202020204" pitchFamily="34" charset="0"/>
                        <a:buChar char="•"/>
                      </a:pPr>
                      <a:r>
                        <a:rPr lang="en-GB" dirty="0"/>
                        <a:t>Partial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Undeveloped analysis of media products, including in relation to their contexts (there may be a tendency to simply describe) </a:t>
                      </a:r>
                    </a:p>
                    <a:p>
                      <a:pPr marL="285750" indent="-285750">
                        <a:buFont typeface="Arial" panose="020B0604020202020204" pitchFamily="34" charset="0"/>
                        <a:buChar char="•"/>
                      </a:pPr>
                      <a:r>
                        <a:rPr lang="en-GB" dirty="0"/>
                        <a:t>Basic or undeveloped use of academic theories where relevant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Judgements and conclusions are basic, undeveloped and only partially supported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45588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8463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1 - Minimal</a:t>
                      </a:r>
                    </a:p>
                  </a:txBody>
                  <a:tcPr/>
                </a:tc>
                <a:tc>
                  <a:txBody>
                    <a:bodyPr/>
                    <a:lstStyle/>
                    <a:p>
                      <a:r>
                        <a:rPr lang="en-GB" b="1" dirty="0"/>
                        <a:t>AO1</a:t>
                      </a:r>
                    </a:p>
                    <a:p>
                      <a:pPr marL="285750" indent="-285750">
                        <a:buFont typeface="Arial" panose="020B0604020202020204" pitchFamily="34" charset="0"/>
                        <a:buChar char="•"/>
                      </a:pPr>
                      <a:r>
                        <a:rPr lang="en-GB" dirty="0"/>
                        <a:t>Little or no knowledge and understanding of the theoretical framework of media</a:t>
                      </a:r>
                    </a:p>
                    <a:p>
                      <a:pPr marL="285750" indent="-285750">
                        <a:buFont typeface="Arial" panose="020B0604020202020204" pitchFamily="34" charset="0"/>
                        <a:buChar char="•"/>
                      </a:pPr>
                      <a:r>
                        <a:rPr lang="en-GB" dirty="0"/>
                        <a:t>Little or no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Superficial and generalised analysis of media products, including in relation to their contexts </a:t>
                      </a:r>
                    </a:p>
                    <a:p>
                      <a:pPr marL="285750" indent="-285750">
                        <a:buFont typeface="Arial" panose="020B0604020202020204" pitchFamily="34" charset="0"/>
                        <a:buChar char="•"/>
                      </a:pPr>
                      <a:r>
                        <a:rPr lang="en-GB" dirty="0"/>
                        <a:t>Superficial and generalised use of academic theories, if used at 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Judgements and conclusions are superficial, generalised and lacking supporting evidence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420122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0929"/>
            <a:ext cx="8568952" cy="741318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US" sz="2000" dirty="0">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Clear and consistent engagement with the question and its </a:t>
            </a:r>
            <a:r>
              <a:rPr lang="en-GB" sz="2000" dirty="0">
                <a:latin typeface="Arial" panose="020B0604020202020204" pitchFamily="34" charset="0"/>
                <a:cs typeface="Arial" panose="020B0604020202020204" pitchFamily="34" charset="0"/>
              </a:rPr>
              <a:t>specific focus, for example addressing ‘how far…’ or ‘the impact of…’</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Meaningful engagement with the theoretical framework of the subject (e.g., purposeful use of subject-specific concepts and academic theories where relevant)</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Clear and appropriate reference to specific aspects of the set product(s) to support the points made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Meaningful links drawn between contexts of media and media products (where relevant)</a:t>
            </a:r>
          </a:p>
          <a:p>
            <a:endParaRPr lang="en-US" sz="2000" dirty="0">
              <a:latin typeface="Arial" panose="020B060402020202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b="1" dirty="0">
              <a:latin typeface="Arial" panose="020B0604020202020204" pitchFamily="34" charset="0"/>
              <a:cs typeface="Arial" panose="020B0604020202020204" pitchFamily="34" charset="0"/>
            </a:endParaRPr>
          </a:p>
          <a:p>
            <a:endParaRPr lang="en-GB" sz="2400" b="1" dirty="0">
              <a:solidFill>
                <a:srgbClr val="FF0000"/>
              </a:solidFill>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78201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483209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Failure to clearly and consistently address the specific  requirements of the question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 lack of engagement with the theoretical framework of the subject or inclusion of theory simply for inclusion’s sake (i.e., without relevance or purpose)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Limited or more </a:t>
            </a:r>
            <a:r>
              <a:rPr lang="en-US" sz="2000" dirty="0" err="1">
                <a:latin typeface="Arial" panose="020B0604020202020204" pitchFamily="34" charset="0"/>
                <a:cs typeface="Arial" panose="020B0604020202020204" pitchFamily="34" charset="0"/>
              </a:rPr>
              <a:t>generalised</a:t>
            </a:r>
            <a:r>
              <a:rPr lang="en-US" sz="2000" dirty="0">
                <a:latin typeface="Arial" panose="020B0604020202020204" pitchFamily="34" charset="0"/>
                <a:cs typeface="Arial" panose="020B0604020202020204" pitchFamily="34" charset="0"/>
              </a:rPr>
              <a:t> supporting reference to the set product(s)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Links between contexts of media and media products not drawn or tenuous (where relevant)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lvl="0"/>
            <a:endParaRPr lang="en-GB" sz="2000" dirty="0"/>
          </a:p>
        </p:txBody>
      </p:sp>
    </p:spTree>
    <p:extLst>
      <p:ext uri="{BB962C8B-B14F-4D97-AF65-F5344CB8AC3E}">
        <p14:creationId xmlns:p14="http://schemas.microsoft.com/office/powerpoint/2010/main" val="295290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568952" cy="5293757"/>
          </a:xfrm>
          <a:prstGeom prst="rect">
            <a:avLst/>
          </a:prstGeom>
          <a:noFill/>
        </p:spPr>
        <p:txBody>
          <a:bodyPr wrap="square" rtlCol="0">
            <a:spAutoFit/>
          </a:bodyPr>
          <a:lstStyle/>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 what not to reward</a:t>
            </a:r>
            <a:endParaRPr lang="en-GB" sz="2400" b="1" dirty="0"/>
          </a:p>
          <a:p>
            <a:endParaRPr lang="en-US" sz="2400" dirty="0">
              <a:latin typeface="Bliss" pitchFamily="2" charset="77"/>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US" dirty="0">
                <a:latin typeface="Arial" panose="020B0604020202020204" pitchFamily="34" charset="0"/>
                <a:ea typeface="ＭＳ Ｐゴシック"/>
                <a:cs typeface="Arial" panose="020B0604020202020204" pitchFamily="34" charset="0"/>
              </a:rPr>
              <a:t>Some questions are particularly difficult to mark. This is because learners may respond in ways that are unexpected. It is vitally important, therefore, that all responses are judged on individual merit. </a:t>
            </a:r>
          </a:p>
          <a:p>
            <a:pPr marL="457200" indent="-457200">
              <a:spcBef>
                <a:spcPts val="600"/>
              </a:spcBef>
              <a:spcAft>
                <a:spcPts val="600"/>
              </a:spcAft>
              <a:buFont typeface="Arial" panose="020B0604020202020204" pitchFamily="34" charset="0"/>
              <a:buChar char="•"/>
            </a:pPr>
            <a:r>
              <a:rPr lang="en-US" dirty="0">
                <a:latin typeface="Arial" panose="020B0604020202020204" pitchFamily="34" charset="0"/>
                <a:ea typeface="ＭＳ Ｐゴシック"/>
                <a:cs typeface="Arial" panose="020B0604020202020204" pitchFamily="34" charset="0"/>
              </a:rPr>
              <a:t>It is also worth </a:t>
            </a:r>
            <a:r>
              <a:rPr lang="en-US" dirty="0" err="1">
                <a:latin typeface="Arial" panose="020B0604020202020204" pitchFamily="34" charset="0"/>
                <a:ea typeface="ＭＳ Ｐゴシック"/>
                <a:cs typeface="Arial" panose="020B0604020202020204" pitchFamily="34" charset="0"/>
              </a:rPr>
              <a:t>emphasising</a:t>
            </a:r>
            <a:r>
              <a:rPr lang="en-US" dirty="0">
                <a:latin typeface="Arial" panose="020B0604020202020204" pitchFamily="34" charset="0"/>
                <a:ea typeface="ＭＳ Ｐゴシック"/>
                <a:cs typeface="Arial" panose="020B0604020202020204" pitchFamily="34" charset="0"/>
              </a:rPr>
              <a:t> that the indicative content in the marking schemes is </a:t>
            </a:r>
            <a:r>
              <a:rPr lang="en-US" i="1" dirty="0">
                <a:latin typeface="Arial" panose="020B0604020202020204" pitchFamily="34" charset="0"/>
                <a:ea typeface="ＭＳ Ｐゴシック"/>
                <a:cs typeface="Arial" panose="020B0604020202020204" pitchFamily="34" charset="0"/>
              </a:rPr>
              <a:t>indicative</a:t>
            </a:r>
            <a:r>
              <a:rPr lang="en-US" dirty="0">
                <a:latin typeface="Arial" panose="020B0604020202020204" pitchFamily="34" charset="0"/>
                <a:ea typeface="ＭＳ Ｐゴシック"/>
                <a:cs typeface="Arial" panose="020B0604020202020204" pitchFamily="34" charset="0"/>
              </a:rPr>
              <a:t> rather than prescriptive and should not be treated as a definitive checklist of content that learners must include. When assessing the quality of a learner’s response, it should be judged against the relevant Assessment Objectives and the criteria identified in the assessment grid.</a:t>
            </a:r>
          </a:p>
          <a:p>
            <a:pPr marL="457200" indent="-457200">
              <a:spcBef>
                <a:spcPts val="600"/>
              </a:spcBef>
              <a:spcAft>
                <a:spcPts val="600"/>
              </a:spcAft>
              <a:buFont typeface="Arial" panose="020B0604020202020204" pitchFamily="34" charset="0"/>
              <a:buChar char="•"/>
            </a:pPr>
            <a:r>
              <a:rPr lang="en-US" dirty="0">
                <a:latin typeface="Arial" panose="020B0604020202020204" pitchFamily="34" charset="0"/>
                <a:ea typeface="ＭＳ Ｐゴシック"/>
                <a:cs typeface="Arial" panose="020B0604020202020204" pitchFamily="34" charset="0"/>
              </a:rPr>
              <a:t>References to academic theories should only be credited where they are used appropriately and with purpose, not when they are simply included for inclusion’s sake. How relevantly the theory is used and how effectively it is applied should always be considered.</a:t>
            </a:r>
            <a:endParaRPr lang="en-GB" dirty="0">
              <a:latin typeface="Arial" panose="020B0604020202020204" pitchFamily="34" charset="0"/>
              <a:cs typeface="Arial" panose="020B0604020202020204" pitchFamily="34" charset="0"/>
            </a:endParaRPr>
          </a:p>
          <a:p>
            <a:pPr lvl="0"/>
            <a:endParaRPr lang="en-GB" sz="2000" dirty="0"/>
          </a:p>
        </p:txBody>
      </p:sp>
    </p:spTree>
    <p:extLst>
      <p:ext uri="{BB962C8B-B14F-4D97-AF65-F5344CB8AC3E}">
        <p14:creationId xmlns:p14="http://schemas.microsoft.com/office/powerpoint/2010/main" val="408960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585323"/>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dirty="0">
                <a:solidFill>
                  <a:schemeClr val="bg1"/>
                </a:solidFill>
              </a:rPr>
            </a:br>
            <a:r>
              <a:rPr lang="en-US" sz="2400" dirty="0">
                <a:solidFill>
                  <a:schemeClr val="bg1"/>
                </a:solidFill>
              </a:rPr>
              <a:t>media@eduqas.co.uk</a:t>
            </a:r>
            <a:endParaRPr lang="en-GB" dirty="0">
              <a:solidFill>
                <a:schemeClr val="bg1"/>
              </a:solidFill>
            </a:endParaRPr>
          </a:p>
        </p:txBody>
      </p:sp>
      <p:pic>
        <p:nvPicPr>
          <p:cNvPr id="3" name="Picture 2" descr="Z:\Pictures\logos\WJEC_Logo_RGB.jpg">
            <a:extLst>
              <a:ext uri="{FF2B5EF4-FFF2-40B4-BE49-F238E27FC236}">
                <a16:creationId xmlns:a16="http://schemas.microsoft.com/office/drawing/2014/main" id="{A69A4077-3537-4CE4-BF2F-0822FC6A97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400" dirty="0"/>
              <a:t>Assessment criteria generally take two forms:</a:t>
            </a:r>
          </a:p>
          <a:p>
            <a:pPr marL="342900" lvl="0" indent="-342900">
              <a:buFont typeface="Arial" panose="020B0604020202020204" pitchFamily="34" charset="0"/>
              <a:buChar char="•"/>
            </a:pPr>
            <a:r>
              <a:rPr lang="en-GB" sz="2400" dirty="0"/>
              <a:t>objective marking – generally for low tariff responses, where knowledge of objective information is being assessed</a:t>
            </a:r>
          </a:p>
          <a:p>
            <a:pPr lvl="0"/>
            <a:endParaRPr lang="en-GB" sz="2400" dirty="0"/>
          </a:p>
          <a:p>
            <a:pPr marL="342900" lvl="0" indent="-342900">
              <a:buFont typeface="Arial" panose="020B0604020202020204" pitchFamily="34" charset="0"/>
              <a:buChar char="•"/>
            </a:pPr>
            <a:r>
              <a:rPr lang="en-GB" sz="2400" dirty="0"/>
              <a:t>the exercising of academic judgement via:</a:t>
            </a:r>
          </a:p>
          <a:p>
            <a:pPr marL="1085850" lvl="1" indent="-342900">
              <a:buFont typeface="Wingdings" panose="05000000000000000000" pitchFamily="2" charset="2"/>
              <a:buChar char="q"/>
            </a:pPr>
            <a:r>
              <a:rPr lang="en-GB" dirty="0"/>
              <a:t>an assessment grid setting out criteria for different levels of response </a:t>
            </a:r>
          </a:p>
          <a:p>
            <a:pPr marL="1085850" lvl="1" indent="-342900">
              <a:buFont typeface="Wingdings" panose="05000000000000000000" pitchFamily="2" charset="2"/>
              <a:buChar char="q"/>
            </a:pPr>
            <a:r>
              <a:rPr lang="en-GB" dirty="0"/>
              <a:t>indicative content, that is, an indication of the kind of content responses may include.</a:t>
            </a:r>
          </a:p>
          <a:p>
            <a:r>
              <a:rPr lang="en-GB" sz="24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Indicative content is not exhaustive and other valid responses may be credited.</a:t>
            </a:r>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4360" y="122276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t>Understanding the assessment criteria – centre-devised assessments</a:t>
            </a:r>
          </a:p>
          <a:p>
            <a:pPr lvl="0"/>
            <a:endParaRPr lang="en-GB" sz="1000" dirty="0"/>
          </a:p>
          <a:p>
            <a:pPr marL="342900" lvl="0" indent="-342900">
              <a:buFont typeface="Arial" panose="020B0604020202020204" pitchFamily="34" charset="0"/>
              <a:buChar char="•"/>
            </a:pPr>
            <a:r>
              <a:rPr lang="en-GB" sz="2200" dirty="0"/>
              <a:t>Teachers should, wherever possible, use the levels of response marking schemes that we have provided in the assessment responses as a starting point for assessing students.</a:t>
            </a:r>
          </a:p>
          <a:p>
            <a:pPr lvl="0"/>
            <a:endParaRPr lang="en-GB" sz="2200" dirty="0"/>
          </a:p>
          <a:p>
            <a:pPr marL="342900" lvl="0" indent="-342900">
              <a:buFont typeface="Arial" panose="020B0604020202020204" pitchFamily="34" charset="0"/>
              <a:buChar char="•"/>
            </a:pPr>
            <a:r>
              <a:rPr lang="en-GB" sz="2200" dirty="0"/>
              <a:t>Indicative content in Eduqas marking schemes can be used as a guide to the types of skills and knowledge expected for the unit. </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Indicative content relevant to the centre-devised task will need to be provided by the teacher to accompany the levels of response marking schemes to support internal standardisation and any possible appeals.</a:t>
            </a:r>
          </a:p>
          <a:p>
            <a:pPr lvl="0"/>
            <a:endParaRPr lang="en-GB" sz="2400" dirty="0"/>
          </a:p>
          <a:p>
            <a:endParaRPr lang="en-GB" sz="2400" b="1" dirty="0"/>
          </a:p>
        </p:txBody>
      </p:sp>
    </p:spTree>
    <p:extLst>
      <p:ext uri="{BB962C8B-B14F-4D97-AF65-F5344CB8AC3E}">
        <p14:creationId xmlns:p14="http://schemas.microsoft.com/office/powerpoint/2010/main" val="45589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67544" y="119293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r>
              <a:rPr lang="en-GB" dirty="0"/>
              <a:t>WJEC Eduqas has a consistent way of addressing rubric infringements. Below is a list of the possible infringements which sometimes occur for this qualification.</a:t>
            </a:r>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96107713"/>
              </p:ext>
            </p:extLst>
          </p:nvPr>
        </p:nvGraphicFramePr>
        <p:xfrm>
          <a:off x="179512" y="2636913"/>
          <a:ext cx="8784976" cy="4104456"/>
        </p:xfrm>
        <a:graphic>
          <a:graphicData uri="http://schemas.openxmlformats.org/drawingml/2006/table">
            <a:tbl>
              <a:tblPr firstRow="1" bandRow="1">
                <a:tableStyleId>{5C22544A-7EE6-4342-B048-85BDC9FD1C3A}</a:tableStyleId>
              </a:tblPr>
              <a:tblGrid>
                <a:gridCol w="2677106">
                  <a:extLst>
                    <a:ext uri="{9D8B030D-6E8A-4147-A177-3AD203B41FA5}">
                      <a16:colId xmlns:a16="http://schemas.microsoft.com/office/drawing/2014/main" val="3119963982"/>
                    </a:ext>
                  </a:extLst>
                </a:gridCol>
                <a:gridCol w="6107870">
                  <a:extLst>
                    <a:ext uri="{9D8B030D-6E8A-4147-A177-3AD203B41FA5}">
                      <a16:colId xmlns:a16="http://schemas.microsoft.com/office/drawing/2014/main" val="1991654297"/>
                    </a:ext>
                  </a:extLst>
                </a:gridCol>
              </a:tblGrid>
              <a:tr h="396964">
                <a:tc>
                  <a:txBody>
                    <a:bodyPr/>
                    <a:lstStyle/>
                    <a:p>
                      <a:pPr algn="ctr"/>
                      <a:r>
                        <a:rPr lang="en-GB" dirty="0">
                          <a:latin typeface="Arial" panose="020B0604020202020204" pitchFamily="34" charset="0"/>
                          <a:cs typeface="Arial" panose="020B0604020202020204" pitchFamily="34" charset="0"/>
                        </a:rPr>
                        <a:t>Type of infringement</a:t>
                      </a:r>
                    </a:p>
                  </a:txBody>
                  <a:tcPr/>
                </a:tc>
                <a:tc>
                  <a:txBody>
                    <a:bodyPr/>
                    <a:lstStyle/>
                    <a:p>
                      <a:pPr algn="ctr"/>
                      <a:r>
                        <a:rPr lang="en-GB">
                          <a:latin typeface="Arial" panose="020B0604020202020204" pitchFamily="34" charset="0"/>
                          <a:cs typeface="Arial" panose="020B0604020202020204" pitchFamily="34" charset="0"/>
                        </a:rPr>
                        <a:t>Action</a:t>
                      </a:r>
                    </a:p>
                  </a:txBody>
                  <a:tcPr/>
                </a:tc>
                <a:extLst>
                  <a:ext uri="{0D108BD9-81ED-4DB2-BD59-A6C34878D82A}">
                    <a16:rowId xmlns:a16="http://schemas.microsoft.com/office/drawing/2014/main" val="2455063329"/>
                  </a:ext>
                </a:extLst>
              </a:tr>
              <a:tr h="975656">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Where the correct answer has been clearly crossed out.</a:t>
                      </a:r>
                      <a:endParaRPr lang="en-GB" dirty="0">
                        <a:latin typeface="Arial" panose="020B0604020202020204" pitchFamily="34" charset="0"/>
                        <a:cs typeface="Arial" panose="020B0604020202020204" pitchFamily="34" charset="0"/>
                      </a:endParaRPr>
                    </a:p>
                  </a:txBody>
                  <a:tcP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If the student writes and then crosses out the correct answer, do not award the mark, even if no other answer is offered.</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6666690"/>
                  </a:ext>
                </a:extLst>
              </a:tr>
              <a:tr h="2731836">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Incorrect numbering of an answer</a:t>
                      </a:r>
                      <a:endParaRPr lang="en-GB"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If it is obvious which question is being answered, award marks as per the marking scheme for the question focused on by the student.</a:t>
                      </a:r>
                    </a:p>
                    <a:p>
                      <a:pPr marL="285750" indent="-285750">
                        <a:buFont typeface="Arial" panose="020B0604020202020204" pitchFamily="34" charset="0"/>
                        <a:buChar char="•"/>
                      </a:pPr>
                      <a:r>
                        <a:rPr lang="en-GB" sz="1800" kern="1200" dirty="0">
                          <a:solidFill>
                            <a:schemeClr val="dk1"/>
                          </a:solidFill>
                          <a:effectLst/>
                          <a:latin typeface="Arial" panose="020B0604020202020204" pitchFamily="34" charset="0"/>
                          <a:ea typeface="+mn-ea"/>
                          <a:cs typeface="Arial" panose="020B0604020202020204" pitchFamily="34" charset="0"/>
                        </a:rPr>
                        <a:t>If there is creditworthy material relevant to both questions 7 and 8, for example, under question 8, award marks for the question 8 and where possible consider additional information for question 7 if question 7 has not been attempted. Do not double credit for both question 7 and 8. </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9183360"/>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171739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Eduqas </a:t>
            </a:r>
          </a:p>
          <a:p>
            <a:pPr>
              <a:lnSpc>
                <a:spcPct val="80000"/>
              </a:lnSpc>
            </a:pPr>
            <a:r>
              <a:rPr lang="en-GB" sz="4400" dirty="0">
                <a:solidFill>
                  <a:schemeClr val="bg1"/>
                </a:solidFill>
                <a:latin typeface="Arial" panose="020B0604020202020204" pitchFamily="34" charset="0"/>
                <a:cs typeface="Arial" panose="020B0604020202020204" pitchFamily="34" charset="0"/>
              </a:rPr>
              <a:t>AS</a:t>
            </a:r>
            <a:r>
              <a:rPr lang="en-GB" sz="4400" i="1" dirty="0">
                <a:solidFill>
                  <a:schemeClr val="bg1"/>
                </a:solidFill>
                <a:latin typeface="Arial" panose="020B0604020202020204" pitchFamily="34" charset="0"/>
                <a:cs typeface="Arial" panose="020B0604020202020204" pitchFamily="34" charset="0"/>
              </a:rPr>
              <a:t> </a:t>
            </a:r>
            <a:r>
              <a:rPr lang="en-GB" sz="4400" dirty="0">
                <a:solidFill>
                  <a:schemeClr val="bg1"/>
                </a:solidFill>
                <a:latin typeface="Arial" panose="020B0604020202020204" pitchFamily="34" charset="0"/>
                <a:cs typeface="Arial" panose="020B0604020202020204" pitchFamily="34" charset="0"/>
              </a:rPr>
              <a:t>Media Studies</a:t>
            </a:r>
          </a:p>
          <a:p>
            <a:pPr>
              <a:lnSpc>
                <a:spcPct val="80000"/>
              </a:lnSpc>
            </a:pPr>
            <a:r>
              <a:rPr lang="en-GB" sz="4400" dirty="0">
                <a:solidFill>
                  <a:schemeClr val="bg1"/>
                </a:solidFill>
                <a:latin typeface="Arial" panose="020B0604020202020204" pitchFamily="34" charset="0"/>
                <a:cs typeface="Arial" panose="020B0604020202020204" pitchFamily="34" charset="0"/>
              </a:rPr>
              <a:t>Component 1</a:t>
            </a: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2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395536" y="1268760"/>
            <a:ext cx="8568952" cy="5232202"/>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solidFill>
                <a:srgbClr val="FF0000"/>
              </a:solidFill>
            </a:endParaRPr>
          </a:p>
          <a:p>
            <a:r>
              <a:rPr lang="en-GB" sz="2200" dirty="0">
                <a:latin typeface="Arial" panose="020B0604020202020204" pitchFamily="34" charset="0"/>
                <a:cs typeface="Arial" panose="020B0604020202020204" pitchFamily="34" charset="0"/>
              </a:rPr>
              <a:t>Component 1 addresses the following assessment objectives (AOs):</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AO1</a:t>
            </a:r>
            <a:r>
              <a:rPr lang="en-GB" sz="2200" dirty="0">
                <a:latin typeface="Arial" panose="020B0604020202020204" pitchFamily="34" charset="0"/>
                <a:cs typeface="Arial" panose="020B0604020202020204" pitchFamily="34" charset="0"/>
              </a:rPr>
              <a:t>  Demonstrate knowledge and understanding of:</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theoretical framework of media</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contexts of media and their influence on media products and processes.</a:t>
            </a:r>
          </a:p>
          <a:p>
            <a:pPr marL="800100" lvl="1"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AO2</a:t>
            </a:r>
            <a:r>
              <a:rPr lang="en-GB" sz="2200" dirty="0">
                <a:latin typeface="Arial" panose="020B0604020202020204" pitchFamily="34" charset="0"/>
                <a:cs typeface="Arial" panose="020B0604020202020204" pitchFamily="34" charset="0"/>
              </a:rPr>
              <a:t>  Apply knowledge and understanding of the theoretical framework of media to:</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analyse media products, including in relation to their contexts and through the use of academic theories</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make judgements and draw conclusions.</a:t>
            </a:r>
          </a:p>
        </p:txBody>
      </p:sp>
    </p:spTree>
    <p:extLst>
      <p:ext uri="{BB962C8B-B14F-4D97-AF65-F5344CB8AC3E}">
        <p14:creationId xmlns:p14="http://schemas.microsoft.com/office/powerpoint/2010/main" val="418423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052736"/>
            <a:ext cx="8568952"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p:txBody>
      </p:sp>
      <p:graphicFrame>
        <p:nvGraphicFramePr>
          <p:cNvPr id="2" name="Table 2">
            <a:extLst>
              <a:ext uri="{FF2B5EF4-FFF2-40B4-BE49-F238E27FC236}">
                <a16:creationId xmlns:a16="http://schemas.microsoft.com/office/drawing/2014/main" id="{9504F14A-EA0F-4F80-B3FD-86CEB11AB3AB}"/>
              </a:ext>
            </a:extLst>
          </p:cNvPr>
          <p:cNvGraphicFramePr>
            <a:graphicFrameLocks noGrp="1"/>
          </p:cNvGraphicFramePr>
          <p:nvPr/>
        </p:nvGraphicFramePr>
        <p:xfrm>
          <a:off x="323528" y="1483623"/>
          <a:ext cx="8280920" cy="46924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790480162"/>
                    </a:ext>
                  </a:extLst>
                </a:gridCol>
                <a:gridCol w="6408712">
                  <a:extLst>
                    <a:ext uri="{9D8B030D-6E8A-4147-A177-3AD203B41FA5}">
                      <a16:colId xmlns:a16="http://schemas.microsoft.com/office/drawing/2014/main" val="428281063"/>
                    </a:ext>
                  </a:extLst>
                </a:gridCol>
              </a:tblGrid>
              <a:tr h="59184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806096349"/>
                  </a:ext>
                </a:extLst>
              </a:tr>
              <a:tr h="4052346">
                <a:tc>
                  <a:txBody>
                    <a:bodyPr/>
                    <a:lstStyle/>
                    <a:p>
                      <a:endParaRPr lang="en-GB" dirty="0"/>
                    </a:p>
                    <a:p>
                      <a:endParaRPr lang="en-GB" dirty="0"/>
                    </a:p>
                    <a:p>
                      <a:endParaRPr lang="en-GB" dirty="0"/>
                    </a:p>
                    <a:p>
                      <a:endParaRPr lang="en-GB" dirty="0"/>
                    </a:p>
                    <a:p>
                      <a:endParaRPr lang="en-GB" dirty="0"/>
                    </a:p>
                    <a:p>
                      <a:r>
                        <a:rPr lang="en-GB" b="1" dirty="0"/>
                        <a:t>Band 5 - Excellent</a:t>
                      </a:r>
                    </a:p>
                  </a:txBody>
                  <a:tcPr/>
                </a:tc>
                <a:tc>
                  <a:txBody>
                    <a:bodyPr/>
                    <a:lstStyle/>
                    <a:p>
                      <a:r>
                        <a:rPr lang="en-GB" b="1" dirty="0"/>
                        <a:t>AO1</a:t>
                      </a:r>
                    </a:p>
                    <a:p>
                      <a:pPr marL="285750" indent="-285750">
                        <a:buFont typeface="Arial" panose="020B0604020202020204" pitchFamily="34" charset="0"/>
                        <a:buChar char="•"/>
                      </a:pPr>
                      <a:r>
                        <a:rPr lang="en-GB" dirty="0"/>
                        <a:t>Detailed and accurate knowledge and understanding of the theoretical framework of media</a:t>
                      </a:r>
                    </a:p>
                    <a:p>
                      <a:pPr marL="285750" indent="-285750">
                        <a:buFont typeface="Arial" panose="020B0604020202020204" pitchFamily="34" charset="0"/>
                        <a:buChar char="•"/>
                      </a:pPr>
                      <a:r>
                        <a:rPr lang="en-GB" dirty="0"/>
                        <a:t>Detailed and accurate knowledge and understanding of contexts of media and their influence on media products and processes</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b="1" dirty="0"/>
                        <a:t>AO2</a:t>
                      </a:r>
                    </a:p>
                    <a:p>
                      <a:pPr marL="285750" indent="-285750">
                        <a:buFont typeface="Arial" panose="020B0604020202020204" pitchFamily="34" charset="0"/>
                        <a:buChar char="•"/>
                      </a:pPr>
                      <a:r>
                        <a:rPr lang="en-GB" dirty="0"/>
                        <a:t>Perceptive analysis of media products, including in relation to their contexts </a:t>
                      </a:r>
                    </a:p>
                    <a:p>
                      <a:pPr marL="285750" indent="-285750">
                        <a:buFont typeface="Arial" panose="020B0604020202020204" pitchFamily="34" charset="0"/>
                        <a:buChar char="•"/>
                      </a:pPr>
                      <a:r>
                        <a:rPr lang="en-GB" dirty="0"/>
                        <a:t>Perceptive use of academic theories where relevant</a:t>
                      </a:r>
                    </a:p>
                    <a:p>
                      <a:pPr marL="285750" indent="-285750">
                        <a:buFont typeface="Arial" panose="020B0604020202020204" pitchFamily="34" charset="0"/>
                        <a:buChar char="•"/>
                      </a:pPr>
                      <a:r>
                        <a:rPr lang="en-GB" dirty="0"/>
                        <a:t>Judgements and conclusions </a:t>
                      </a:r>
                      <a:r>
                        <a:rPr lang="en-GB"/>
                        <a:t>are perceptive and </a:t>
                      </a:r>
                      <a:r>
                        <a:rPr lang="en-GB" dirty="0"/>
                        <a:t>fully supported</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1422785324"/>
                  </a:ext>
                </a:extLst>
              </a:tr>
            </a:tbl>
          </a:graphicData>
        </a:graphic>
      </p:graphicFrame>
    </p:spTree>
    <p:extLst>
      <p:ext uri="{BB962C8B-B14F-4D97-AF65-F5344CB8AC3E}">
        <p14:creationId xmlns:p14="http://schemas.microsoft.com/office/powerpoint/2010/main" val="14070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2.xml><?xml version="1.0" encoding="utf-8"?>
<ds:datastoreItem xmlns:ds="http://schemas.openxmlformats.org/officeDocument/2006/customXml" ds:itemID="{F1A2BDC4-81CB-4631-94DF-A09944A23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643588-0C81-4354-9345-A6BA18BA9527}">
  <ds:schemaRefs>
    <ds:schemaRef ds:uri="36f98b4f-ba65-4a7d-9a34-48b23de556cb"/>
    <ds:schemaRef ds:uri="http://purl.org/dc/elements/1.1/"/>
    <ds:schemaRef ds:uri="http://schemas.microsoft.com/office/2006/metadata/properties"/>
    <ds:schemaRef ds:uri="82e184b6-85a8-46e3-8566-3c81e2119331"/>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1885</TotalTime>
  <Words>2226</Words>
  <Application>Microsoft Office PowerPoint</Application>
  <PresentationFormat>On-screen Show (4:3)</PresentationFormat>
  <Paragraphs>326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Bliss</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Quinn, Sally</cp:lastModifiedBy>
  <cp:revision>17</cp:revision>
  <dcterms:created xsi:type="dcterms:W3CDTF">2021-02-25T10:03:20Z</dcterms:created>
  <dcterms:modified xsi:type="dcterms:W3CDTF">2021-12-14T14:16:32Z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