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18" r:id="rId6"/>
    <p:sldId id="319" r:id="rId7"/>
    <p:sldId id="320" r:id="rId8"/>
    <p:sldId id="293" r:id="rId9"/>
    <p:sldId id="312" r:id="rId10"/>
    <p:sldId id="322" r:id="rId11"/>
    <p:sldId id="294" r:id="rId12"/>
    <p:sldId id="323" r:id="rId13"/>
    <p:sldId id="331" r:id="rId14"/>
    <p:sldId id="295" r:id="rId15"/>
    <p:sldId id="300" r:id="rId16"/>
    <p:sldId id="324" r:id="rId17"/>
    <p:sldId id="310" r:id="rId18"/>
    <p:sldId id="325" r:id="rId19"/>
    <p:sldId id="326" r:id="rId20"/>
    <p:sldId id="329" r:id="rId21"/>
    <p:sldId id="328" r:id="rId22"/>
    <p:sldId id="327" r:id="rId23"/>
    <p:sldId id="307" r:id="rId24"/>
    <p:sldId id="330" r:id="rId25"/>
    <p:sldId id="309" r:id="rId26"/>
    <p:sldId id="301" r:id="rId27"/>
    <p:sldId id="315" r:id="rId28"/>
    <p:sldId id="302" r:id="rId29"/>
    <p:sldId id="303" r:id="rId30"/>
    <p:sldId id="304" r:id="rId31"/>
    <p:sldId id="314" r:id="rId32"/>
    <p:sldId id="305" r:id="rId33"/>
    <p:sldId id="306" r:id="rId34"/>
    <p:sldId id="316" r:id="rId35"/>
    <p:sldId id="296" r:id="rId36"/>
    <p:sldId id="317" r:id="rId37"/>
    <p:sldId id="308" r:id="rId38"/>
    <p:sldId id="298" r:id="rId39"/>
    <p:sldId id="299" r:id="rId40"/>
    <p:sldId id="272" r:id="rId4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Thorne" userId="507bbf9737fe0311" providerId="LiveId" clId="{C5D25A1B-61B4-4B40-8498-AA1093DEA0AF}"/>
    <pc:docChg chg="undo custSel addSld delSld modSld sldOrd modHandout">
      <pc:chgData name="Sara Thorne" userId="507bbf9737fe0311" providerId="LiveId" clId="{C5D25A1B-61B4-4B40-8498-AA1093DEA0AF}" dt="2017-09-04T20:00:20.811" v="9015" actId="20577"/>
      <pc:docMkLst>
        <pc:docMk/>
      </pc:docMkLst>
      <pc:sldChg chg="modSp">
        <pc:chgData name="Sara Thorne" userId="507bbf9737fe0311" providerId="LiveId" clId="{C5D25A1B-61B4-4B40-8498-AA1093DEA0AF}" dt="2017-08-28T11:16:26.763" v="4763" actId="20577"/>
        <pc:sldMkLst>
          <pc:docMk/>
          <pc:sldMk cId="3160198182" sldId="256"/>
        </pc:sldMkLst>
        <pc:spChg chg="mod">
          <ac:chgData name="Sara Thorne" userId="507bbf9737fe0311" providerId="LiveId" clId="{C5D25A1B-61B4-4B40-8498-AA1093DEA0AF}" dt="2017-08-28T11:16:26.763" v="4763" actId="20577"/>
          <ac:spMkLst>
            <pc:docMk/>
            <pc:sldMk cId="3160198182" sldId="256"/>
            <ac:spMk id="7" creationId="{00000000-0000-0000-0000-000000000000}"/>
          </ac:spMkLst>
        </pc:spChg>
      </pc:sldChg>
      <pc:sldChg chg="modSp">
        <pc:chgData name="Sara Thorne" userId="507bbf9737fe0311" providerId="LiveId" clId="{C5D25A1B-61B4-4B40-8498-AA1093DEA0AF}" dt="2017-09-01T23:53:37.329" v="8167" actId="20577"/>
        <pc:sldMkLst>
          <pc:docMk/>
          <pc:sldMk cId="4222302530" sldId="272"/>
        </pc:sldMkLst>
        <pc:spChg chg="mod">
          <ac:chgData name="Sara Thorne" userId="507bbf9737fe0311" providerId="LiveId" clId="{C5D25A1B-61B4-4B40-8498-AA1093DEA0AF}" dt="2017-09-01T23:53:37.329" v="8167" actId="20577"/>
          <ac:spMkLst>
            <pc:docMk/>
            <pc:sldMk cId="4222302530" sldId="272"/>
            <ac:spMk id="6" creationId="{00000000-0000-0000-0000-000000000000}"/>
          </ac:spMkLst>
        </pc:spChg>
      </pc:sldChg>
      <pc:sldChg chg="addSp delSp modSp">
        <pc:chgData name="Sara Thorne" userId="507bbf9737fe0311" providerId="LiveId" clId="{C5D25A1B-61B4-4B40-8498-AA1093DEA0AF}" dt="2017-08-31T21:51:45.026" v="8029" actId="20577"/>
        <pc:sldMkLst>
          <pc:docMk/>
          <pc:sldMk cId="237720953" sldId="293"/>
        </pc:sldMkLst>
        <pc:spChg chg="mod">
          <ac:chgData name="Sara Thorne" userId="507bbf9737fe0311" providerId="LiveId" clId="{C5D25A1B-61B4-4B40-8498-AA1093DEA0AF}" dt="2017-08-28T08:00:50.448" v="974" actId="403"/>
          <ac:spMkLst>
            <pc:docMk/>
            <pc:sldMk cId="237720953" sldId="293"/>
            <ac:spMk id="3" creationId="{00000000-0000-0000-0000-000000000000}"/>
          </ac:spMkLst>
        </pc:spChg>
        <pc:spChg chg="add mod">
          <ac:chgData name="Sara Thorne" userId="507bbf9737fe0311" providerId="LiveId" clId="{C5D25A1B-61B4-4B40-8498-AA1093DEA0AF}" dt="2017-08-31T21:51:45.026" v="8029" actId="20577"/>
          <ac:spMkLst>
            <pc:docMk/>
            <pc:sldMk cId="237720953" sldId="293"/>
            <ac:spMk id="4" creationId="{52026F37-E198-4BBF-99D9-ECCE9C596733}"/>
          </ac:spMkLst>
        </pc:spChg>
        <pc:picChg chg="del">
          <ac:chgData name="Sara Thorne" userId="507bbf9737fe0311" providerId="LiveId" clId="{C5D25A1B-61B4-4B40-8498-AA1093DEA0AF}" dt="2017-08-28T07:33:13.459" v="0" actId="478"/>
          <ac:picMkLst>
            <pc:docMk/>
            <pc:sldMk cId="237720953" sldId="293"/>
            <ac:picMk id="4" creationId="{00000000-0000-0000-0000-000000000000}"/>
          </ac:picMkLst>
        </pc:picChg>
      </pc:sldChg>
      <pc:sldChg chg="addSp delSp modSp">
        <pc:chgData name="Sara Thorne" userId="507bbf9737fe0311" providerId="LiveId" clId="{C5D25A1B-61B4-4B40-8498-AA1093DEA0AF}" dt="2017-09-04T13:27:21.500" v="8717" actId="20577"/>
        <pc:sldMkLst>
          <pc:docMk/>
          <pc:sldMk cId="2625199559" sldId="294"/>
        </pc:sldMkLst>
        <pc:spChg chg="add mod">
          <ac:chgData name="Sara Thorne" userId="507bbf9737fe0311" providerId="LiveId" clId="{C5D25A1B-61B4-4B40-8498-AA1093DEA0AF}" dt="2017-09-04T13:27:21.500" v="8717" actId="20577"/>
          <ac:spMkLst>
            <pc:docMk/>
            <pc:sldMk cId="2625199559" sldId="294"/>
            <ac:spMk id="4" creationId="{66C02745-FA74-444E-83E6-0E1A68028B31}"/>
          </ac:spMkLst>
        </pc:spChg>
        <pc:spChg chg="mod">
          <ac:chgData name="Sara Thorne" userId="507bbf9737fe0311" providerId="LiveId" clId="{C5D25A1B-61B4-4B40-8498-AA1093DEA0AF}" dt="2017-08-28T08:01:01.473" v="975" actId="403"/>
          <ac:spMkLst>
            <pc:docMk/>
            <pc:sldMk cId="2625199559" sldId="294"/>
            <ac:spMk id="5" creationId="{00000000-0000-0000-0000-000000000000}"/>
          </ac:spMkLst>
        </pc:spChg>
        <pc:spChg chg="del mod">
          <ac:chgData name="Sara Thorne" userId="507bbf9737fe0311" providerId="LiveId" clId="{C5D25A1B-61B4-4B40-8498-AA1093DEA0AF}" dt="2017-08-28T07:41:46.800" v="414" actId="403"/>
          <ac:spMkLst>
            <pc:docMk/>
            <pc:sldMk cId="2625199559" sldId="294"/>
            <ac:spMk id="6" creationId="{00000000-0000-0000-0000-000000000000}"/>
          </ac:spMkLst>
        </pc:spChg>
        <pc:spChg chg="add del">
          <ac:chgData name="Sara Thorne" userId="507bbf9737fe0311" providerId="LiveId" clId="{C5D25A1B-61B4-4B40-8498-AA1093DEA0AF}" dt="2017-08-28T07:42:03.746" v="416" actId="403"/>
          <ac:spMkLst>
            <pc:docMk/>
            <pc:sldMk cId="2625199559" sldId="294"/>
            <ac:spMk id="7" creationId="{B0768589-2C28-4F8E-AFFE-2A5C9188794F}"/>
          </ac:spMkLst>
        </pc:spChg>
      </pc:sldChg>
      <pc:sldChg chg="addSp delSp modSp modAnim">
        <pc:chgData name="Sara Thorne" userId="507bbf9737fe0311" providerId="LiveId" clId="{C5D25A1B-61B4-4B40-8498-AA1093DEA0AF}" dt="2017-09-04T13:27:40.101" v="8725" actId="20577"/>
        <pc:sldMkLst>
          <pc:docMk/>
          <pc:sldMk cId="716446178" sldId="295"/>
        </pc:sldMkLst>
        <pc:spChg chg="add mod">
          <ac:chgData name="Sara Thorne" userId="507bbf9737fe0311" providerId="LiveId" clId="{C5D25A1B-61B4-4B40-8498-AA1093DEA0AF}" dt="2017-09-04T13:27:40.101" v="8725" actId="20577"/>
          <ac:spMkLst>
            <pc:docMk/>
            <pc:sldMk cId="716446178" sldId="295"/>
            <ac:spMk id="4" creationId="{86B23D3E-C772-4F07-9B35-C415B87EF3BD}"/>
          </ac:spMkLst>
        </pc:spChg>
        <pc:spChg chg="del">
          <ac:chgData name="Sara Thorne" userId="507bbf9737fe0311" providerId="LiveId" clId="{C5D25A1B-61B4-4B40-8498-AA1093DEA0AF}" dt="2017-08-28T07:55:18.060" v="868" actId="115"/>
          <ac:spMkLst>
            <pc:docMk/>
            <pc:sldMk cId="716446178" sldId="295"/>
            <ac:spMk id="6" creationId="{00000000-0000-0000-0000-000000000000}"/>
          </ac:spMkLst>
        </pc:spChg>
        <pc:spChg chg="mod">
          <ac:chgData name="Sara Thorne" userId="507bbf9737fe0311" providerId="LiveId" clId="{C5D25A1B-61B4-4B40-8498-AA1093DEA0AF}" dt="2017-08-30T22:20:25.930" v="5545" actId="20577"/>
          <ac:spMkLst>
            <pc:docMk/>
            <pc:sldMk cId="716446178" sldId="295"/>
            <ac:spMk id="7" creationId="{00000000-0000-0000-0000-000000000000}"/>
          </ac:spMkLst>
        </pc:spChg>
      </pc:sldChg>
      <pc:sldChg chg="addSp delSp modSp">
        <pc:chgData name="Sara Thorne" userId="507bbf9737fe0311" providerId="LiveId" clId="{C5D25A1B-61B4-4B40-8498-AA1093DEA0AF}" dt="2017-09-04T12:21:20.710" v="8702" actId="20577"/>
        <pc:sldMkLst>
          <pc:docMk/>
          <pc:sldMk cId="2211692282" sldId="296"/>
        </pc:sldMkLst>
        <pc:spChg chg="mod">
          <ac:chgData name="Sara Thorne" userId="507bbf9737fe0311" providerId="LiveId" clId="{C5D25A1B-61B4-4B40-8498-AA1093DEA0AF}" dt="2017-08-28T09:04:21.262" v="2516" actId="403"/>
          <ac:spMkLst>
            <pc:docMk/>
            <pc:sldMk cId="2211692282" sldId="296"/>
            <ac:spMk id="5" creationId="{00000000-0000-0000-0000-000000000000}"/>
          </ac:spMkLst>
        </pc:spChg>
        <pc:spChg chg="del mod">
          <ac:chgData name="Sara Thorne" userId="507bbf9737fe0311" providerId="LiveId" clId="{C5D25A1B-61B4-4B40-8498-AA1093DEA0AF}" dt="2017-08-28T08:04:57.882" v="1015" actId="403"/>
          <ac:spMkLst>
            <pc:docMk/>
            <pc:sldMk cId="2211692282" sldId="296"/>
            <ac:spMk id="6" creationId="{00000000-0000-0000-0000-000000000000}"/>
          </ac:spMkLst>
        </pc:spChg>
        <pc:spChg chg="add mod">
          <ac:chgData name="Sara Thorne" userId="507bbf9737fe0311" providerId="LiveId" clId="{C5D25A1B-61B4-4B40-8498-AA1093DEA0AF}" dt="2017-09-04T12:21:20.710" v="8702" actId="20577"/>
          <ac:spMkLst>
            <pc:docMk/>
            <pc:sldMk cId="2211692282" sldId="296"/>
            <ac:spMk id="6" creationId="{C587B038-29EA-40E8-890C-85A5768AE0E9}"/>
          </ac:spMkLst>
        </pc:spChg>
        <pc:spChg chg="add mod">
          <ac:chgData name="Sara Thorne" userId="507bbf9737fe0311" providerId="LiveId" clId="{C5D25A1B-61B4-4B40-8498-AA1093DEA0AF}" dt="2017-08-28T09:03:00.766" v="2495" actId="20577"/>
          <ac:spMkLst>
            <pc:docMk/>
            <pc:sldMk cId="2211692282" sldId="296"/>
            <ac:spMk id="7" creationId="{4127FA7E-7983-4A50-B6B8-BE2F49B68F18}"/>
          </ac:spMkLst>
        </pc:spChg>
        <pc:spChg chg="mod">
          <ac:chgData name="Sara Thorne" userId="507bbf9737fe0311" providerId="LiveId" clId="{C5D25A1B-61B4-4B40-8498-AA1093DEA0AF}" dt="2017-08-28T09:03:29.353" v="2505" actId="403"/>
          <ac:spMkLst>
            <pc:docMk/>
            <pc:sldMk cId="2211692282" sldId="296"/>
            <ac:spMk id="8" creationId="{00000000-0000-0000-0000-000000000000}"/>
          </ac:spMkLst>
        </pc:spChg>
      </pc:sldChg>
      <pc:sldChg chg="addSp modSp">
        <pc:chgData name="Sara Thorne" userId="507bbf9737fe0311" providerId="LiveId" clId="{C5D25A1B-61B4-4B40-8498-AA1093DEA0AF}" dt="2017-09-04T14:24:22.700" v="8942" actId="20577"/>
        <pc:sldMkLst>
          <pc:docMk/>
          <pc:sldMk cId="1217131533" sldId="298"/>
        </pc:sldMkLst>
        <pc:spChg chg="add mod">
          <ac:chgData name="Sara Thorne" userId="507bbf9737fe0311" providerId="LiveId" clId="{C5D25A1B-61B4-4B40-8498-AA1093DEA0AF}" dt="2017-09-04T12:21:39.981" v="8708" actId="20577"/>
          <ac:spMkLst>
            <pc:docMk/>
            <pc:sldMk cId="1217131533" sldId="298"/>
            <ac:spMk id="5" creationId="{2DE5DB17-1451-4B07-8F06-758BFA8A1D99}"/>
          </ac:spMkLst>
        </pc:spChg>
        <pc:spChg chg="mod">
          <ac:chgData name="Sara Thorne" userId="507bbf9737fe0311" providerId="LiveId" clId="{C5D25A1B-61B4-4B40-8498-AA1093DEA0AF}" dt="2017-09-04T14:23:56.964" v="8939" actId="1076"/>
          <ac:spMkLst>
            <pc:docMk/>
            <pc:sldMk cId="1217131533" sldId="298"/>
            <ac:spMk id="6" creationId="{00000000-0000-0000-0000-000000000000}"/>
          </ac:spMkLst>
        </pc:spChg>
        <pc:graphicFrameChg chg="mod modGraphic">
          <ac:chgData name="Sara Thorne" userId="507bbf9737fe0311" providerId="LiveId" clId="{C5D25A1B-61B4-4B40-8498-AA1093DEA0AF}" dt="2017-09-04T14:24:22.700" v="8942" actId="20577"/>
          <ac:graphicFrameMkLst>
            <pc:docMk/>
            <pc:sldMk cId="1217131533" sldId="298"/>
            <ac:graphicFrameMk id="9" creationId="{00000000-0000-0000-0000-000000000000}"/>
          </ac:graphicFrameMkLst>
        </pc:graphicFrameChg>
        <pc:picChg chg="mod">
          <ac:chgData name="Sara Thorne" userId="507bbf9737fe0311" providerId="LiveId" clId="{C5D25A1B-61B4-4B40-8498-AA1093DEA0AF}" dt="2017-09-04T14:23:54.323" v="8938" actId="1076"/>
          <ac:picMkLst>
            <pc:docMk/>
            <pc:sldMk cId="1217131533" sldId="298"/>
            <ac:picMk id="2" creationId="{00000000-0000-0000-0000-000000000000}"/>
          </ac:picMkLst>
        </pc:picChg>
      </pc:sldChg>
      <pc:sldChg chg="addSp delSp modSp">
        <pc:chgData name="Sara Thorne" userId="507bbf9737fe0311" providerId="LiveId" clId="{C5D25A1B-61B4-4B40-8498-AA1093DEA0AF}" dt="2017-09-04T14:29:15.950" v="9006" actId="20577"/>
        <pc:sldMkLst>
          <pc:docMk/>
          <pc:sldMk cId="747812074" sldId="299"/>
        </pc:sldMkLst>
        <pc:spChg chg="add mod">
          <ac:chgData name="Sara Thorne" userId="507bbf9737fe0311" providerId="LiveId" clId="{C5D25A1B-61B4-4B40-8498-AA1093DEA0AF}" dt="2017-08-31T09:42:05.792" v="7980" actId="255"/>
          <ac:spMkLst>
            <pc:docMk/>
            <pc:sldMk cId="747812074" sldId="299"/>
            <ac:spMk id="3" creationId="{F33F6602-398F-4F11-A2AE-60C475700049}"/>
          </ac:spMkLst>
        </pc:spChg>
        <pc:spChg chg="mod">
          <ac:chgData name="Sara Thorne" userId="507bbf9737fe0311" providerId="LiveId" clId="{C5D25A1B-61B4-4B40-8498-AA1093DEA0AF}" dt="2017-08-31T09:42:57.249" v="7991" actId="20577"/>
          <ac:spMkLst>
            <pc:docMk/>
            <pc:sldMk cId="747812074" sldId="299"/>
            <ac:spMk id="5" creationId="{00000000-0000-0000-0000-000000000000}"/>
          </ac:spMkLst>
        </pc:spChg>
        <pc:spChg chg="add mod">
          <ac:chgData name="Sara Thorne" userId="507bbf9737fe0311" providerId="LiveId" clId="{C5D25A1B-61B4-4B40-8498-AA1093DEA0AF}" dt="2017-09-04T14:29:15.950" v="9006" actId="20577"/>
          <ac:spMkLst>
            <pc:docMk/>
            <pc:sldMk cId="747812074" sldId="299"/>
            <ac:spMk id="6" creationId="{E32A8860-D9A7-4C5F-950E-0606E5B8B87B}"/>
          </ac:spMkLst>
        </pc:spChg>
        <pc:spChg chg="add mod">
          <ac:chgData name="Sara Thorne" userId="507bbf9737fe0311" providerId="LiveId" clId="{C5D25A1B-61B4-4B40-8498-AA1093DEA0AF}" dt="2017-09-04T12:21:45.637" v="8710" actId="20577"/>
          <ac:spMkLst>
            <pc:docMk/>
            <pc:sldMk cId="747812074" sldId="299"/>
            <ac:spMk id="7" creationId="{555DBA24-092F-4D7A-AE2D-50B1FD99E9FB}"/>
          </ac:spMkLst>
        </pc:spChg>
        <pc:spChg chg="mod">
          <ac:chgData name="Sara Thorne" userId="507bbf9737fe0311" providerId="LiveId" clId="{C5D25A1B-61B4-4B40-8498-AA1093DEA0AF}" dt="2017-09-04T14:24:48.797" v="8943" actId="20577"/>
          <ac:spMkLst>
            <pc:docMk/>
            <pc:sldMk cId="747812074" sldId="299"/>
            <ac:spMk id="8" creationId="{00000000-0000-0000-0000-000000000000}"/>
          </ac:spMkLst>
        </pc:spChg>
        <pc:picChg chg="del">
          <ac:chgData name="Sara Thorne" userId="507bbf9737fe0311" providerId="LiveId" clId="{C5D25A1B-61B4-4B40-8498-AA1093DEA0AF}" dt="2017-08-28T09:34:38.742" v="3086" actId="478"/>
          <ac:picMkLst>
            <pc:docMk/>
            <pc:sldMk cId="747812074" sldId="299"/>
            <ac:picMk id="7" creationId="{00000000-0000-0000-0000-000000000000}"/>
          </ac:picMkLst>
        </pc:picChg>
      </pc:sldChg>
      <pc:sldChg chg="addSp modSp add">
        <pc:chgData name="Sara Thorne" userId="507bbf9737fe0311" providerId="LiveId" clId="{C5D25A1B-61B4-4B40-8498-AA1093DEA0AF}" dt="2017-09-04T13:52:10.758" v="8914" actId="20577"/>
        <pc:sldMkLst>
          <pc:docMk/>
          <pc:sldMk cId="3944585491" sldId="300"/>
        </pc:sldMkLst>
        <pc:spChg chg="add mod">
          <ac:chgData name="Sara Thorne" userId="507bbf9737fe0311" providerId="LiveId" clId="{C5D25A1B-61B4-4B40-8498-AA1093DEA0AF}" dt="2017-09-04T13:27:47.060" v="8727" actId="20577"/>
          <ac:spMkLst>
            <pc:docMk/>
            <pc:sldMk cId="3944585491" sldId="300"/>
            <ac:spMk id="4" creationId="{A2310F8A-0B40-4921-93A6-6AC6659C8512}"/>
          </ac:spMkLst>
        </pc:spChg>
        <pc:spChg chg="mod">
          <ac:chgData name="Sara Thorne" userId="507bbf9737fe0311" providerId="LiveId" clId="{C5D25A1B-61B4-4B40-8498-AA1093DEA0AF}" dt="2017-09-04T13:52:10.758" v="8914" actId="20577"/>
          <ac:spMkLst>
            <pc:docMk/>
            <pc:sldMk cId="3944585491" sldId="300"/>
            <ac:spMk id="7" creationId="{00000000-0000-0000-0000-000000000000}"/>
          </ac:spMkLst>
        </pc:spChg>
      </pc:sldChg>
      <pc:sldChg chg="addSp delSp modSp add del">
        <pc:chgData name="Sara Thorne" userId="507bbf9737fe0311" providerId="LiveId" clId="{C5D25A1B-61B4-4B40-8498-AA1093DEA0AF}" dt="2017-09-04T14:17:00.445" v="8925" actId="404"/>
        <pc:sldMkLst>
          <pc:docMk/>
          <pc:sldMk cId="4036295141" sldId="301"/>
        </pc:sldMkLst>
        <pc:spChg chg="mod">
          <ac:chgData name="Sara Thorne" userId="507bbf9737fe0311" providerId="LiveId" clId="{C5D25A1B-61B4-4B40-8498-AA1093DEA0AF}" dt="2017-08-28T08:43:55.016" v="1962" actId="403"/>
          <ac:spMkLst>
            <pc:docMk/>
            <pc:sldMk cId="4036295141" sldId="301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9-04T14:17:00.445" v="8925" actId="404"/>
          <ac:spMkLst>
            <pc:docMk/>
            <pc:sldMk cId="4036295141" sldId="301"/>
            <ac:spMk id="3" creationId="{DF18D787-91B1-42A7-814A-0E4CFFB0D5D7}"/>
          </ac:spMkLst>
        </pc:spChg>
        <pc:spChg chg="add mod">
          <ac:chgData name="Sara Thorne" userId="507bbf9737fe0311" providerId="LiveId" clId="{C5D25A1B-61B4-4B40-8498-AA1093DEA0AF}" dt="2017-08-31T21:54:05.463" v="8093" actId="20577"/>
          <ac:spMkLst>
            <pc:docMk/>
            <pc:sldMk cId="4036295141" sldId="301"/>
            <ac:spMk id="11" creationId="{17958E94-C5EB-41D2-8929-3CF25FBCD76E}"/>
          </ac:spMkLst>
        </pc:spChg>
        <pc:cxnChg chg="add mod">
          <ac:chgData name="Sara Thorne" userId="507bbf9737fe0311" providerId="LiveId" clId="{C5D25A1B-61B4-4B40-8498-AA1093DEA0AF}" dt="2017-08-28T08:21:55.129" v="1448" actId="208"/>
          <ac:cxnSpMkLst>
            <pc:docMk/>
            <pc:sldMk cId="4036295141" sldId="301"/>
            <ac:cxnSpMk id="7" creationId="{C6CF830E-AA05-42A4-9D76-B459865D33D9}"/>
          </ac:cxnSpMkLst>
        </pc:cxnChg>
        <pc:cxnChg chg="add mod">
          <ac:chgData name="Sara Thorne" userId="507bbf9737fe0311" providerId="LiveId" clId="{C5D25A1B-61B4-4B40-8498-AA1093DEA0AF}" dt="2017-08-28T08:29:08.234" v="1582" actId="1076"/>
          <ac:cxnSpMkLst>
            <pc:docMk/>
            <pc:sldMk cId="4036295141" sldId="301"/>
            <ac:cxnSpMk id="8" creationId="{2D6ABE4C-2B7E-4280-95BD-60F3984B09CE}"/>
          </ac:cxnSpMkLst>
        </pc:cxnChg>
        <pc:cxnChg chg="add mod">
          <ac:chgData name="Sara Thorne" userId="507bbf9737fe0311" providerId="LiveId" clId="{C5D25A1B-61B4-4B40-8498-AA1093DEA0AF}" dt="2017-08-28T08:29:03.736" v="1581" actId="14100"/>
          <ac:cxnSpMkLst>
            <pc:docMk/>
            <pc:sldMk cId="4036295141" sldId="301"/>
            <ac:cxnSpMk id="10" creationId="{415D0929-FC77-4644-961A-20AD020DDB97}"/>
          </ac:cxnSpMkLst>
        </pc:cxnChg>
        <pc:cxnChg chg="add mod">
          <ac:chgData name="Sara Thorne" userId="507bbf9737fe0311" providerId="LiveId" clId="{C5D25A1B-61B4-4B40-8498-AA1093DEA0AF}" dt="2017-08-28T08:29:13.353" v="1583" actId="1076"/>
          <ac:cxnSpMkLst>
            <pc:docMk/>
            <pc:sldMk cId="4036295141" sldId="301"/>
            <ac:cxnSpMk id="12" creationId="{CA5DF81B-9A65-4C18-A025-3F4EBDA5B758}"/>
          </ac:cxnSpMkLst>
        </pc:cxnChg>
        <pc:cxnChg chg="add mod">
          <ac:chgData name="Sara Thorne" userId="507bbf9737fe0311" providerId="LiveId" clId="{C5D25A1B-61B4-4B40-8498-AA1093DEA0AF}" dt="2017-08-28T08:24:23.563" v="1500" actId="1076"/>
          <ac:cxnSpMkLst>
            <pc:docMk/>
            <pc:sldMk cId="4036295141" sldId="301"/>
            <ac:cxnSpMk id="13" creationId="{120A7932-7262-42C2-A4D4-045519F49171}"/>
          </ac:cxnSpMkLst>
        </pc:cxnChg>
        <pc:cxnChg chg="add del mod">
          <ac:chgData name="Sara Thorne" userId="507bbf9737fe0311" providerId="LiveId" clId="{C5D25A1B-61B4-4B40-8498-AA1093DEA0AF}" dt="2017-08-28T08:24:31.695" v="1501" actId="2696"/>
          <ac:cxnSpMkLst>
            <pc:docMk/>
            <pc:sldMk cId="4036295141" sldId="301"/>
            <ac:cxnSpMk id="14" creationId="{BD173517-4BF8-4071-8C93-9AB5D76B946A}"/>
          </ac:cxnSpMkLst>
        </pc:cxnChg>
        <pc:cxnChg chg="add del">
          <ac:chgData name="Sara Thorne" userId="507bbf9737fe0311" providerId="LiveId" clId="{C5D25A1B-61B4-4B40-8498-AA1093DEA0AF}" dt="2017-08-28T08:24:37.820" v="1503" actId="2696"/>
          <ac:cxnSpMkLst>
            <pc:docMk/>
            <pc:sldMk cId="4036295141" sldId="301"/>
            <ac:cxnSpMk id="16" creationId="{1736CC1F-F748-4F81-B5A3-387882592F01}"/>
          </ac:cxnSpMkLst>
        </pc:cxnChg>
        <pc:cxnChg chg="add mod">
          <ac:chgData name="Sara Thorne" userId="507bbf9737fe0311" providerId="LiveId" clId="{C5D25A1B-61B4-4B40-8498-AA1093DEA0AF}" dt="2017-08-28T08:24:50.355" v="1506" actId="14100"/>
          <ac:cxnSpMkLst>
            <pc:docMk/>
            <pc:sldMk cId="4036295141" sldId="301"/>
            <ac:cxnSpMk id="17" creationId="{E6624C5B-911B-4706-A06B-11463D495BE7}"/>
          </ac:cxnSpMkLst>
        </pc:cxnChg>
      </pc:sldChg>
      <pc:sldChg chg="addSp delSp modSp add">
        <pc:chgData name="Sara Thorne" userId="507bbf9737fe0311" providerId="LiveId" clId="{C5D25A1B-61B4-4B40-8498-AA1093DEA0AF}" dt="2017-09-04T14:15:43.238" v="8921" actId="20577"/>
        <pc:sldMkLst>
          <pc:docMk/>
          <pc:sldMk cId="4169947433" sldId="302"/>
        </pc:sldMkLst>
        <pc:spChg chg="mod">
          <ac:chgData name="Sara Thorne" userId="507bbf9737fe0311" providerId="LiveId" clId="{C5D25A1B-61B4-4B40-8498-AA1093DEA0AF}" dt="2017-08-28T08:43:49.224" v="1961" actId="403"/>
          <ac:spMkLst>
            <pc:docMk/>
            <pc:sldMk cId="4169947433" sldId="302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9-04T14:15:43.238" v="8921" actId="20577"/>
          <ac:spMkLst>
            <pc:docMk/>
            <pc:sldMk cId="4169947433" sldId="302"/>
            <ac:spMk id="3" creationId="{DF18D787-91B1-42A7-814A-0E4CFFB0D5D7}"/>
          </ac:spMkLst>
        </pc:spChg>
        <pc:spChg chg="add del mod">
          <ac:chgData name="Sara Thorne" userId="507bbf9737fe0311" providerId="LiveId" clId="{C5D25A1B-61B4-4B40-8498-AA1093DEA0AF}" dt="2017-08-31T21:50:37.706" v="8013" actId="20577"/>
          <ac:spMkLst>
            <pc:docMk/>
            <pc:sldMk cId="4169947433" sldId="302"/>
            <ac:spMk id="8" creationId="{5389B48C-9B63-4602-91B5-BA333C71BCEF}"/>
          </ac:spMkLst>
        </pc:spChg>
        <pc:spChg chg="add mod">
          <ac:chgData name="Sara Thorne" userId="507bbf9737fe0311" providerId="LiveId" clId="{C5D25A1B-61B4-4B40-8498-AA1093DEA0AF}" dt="2017-08-31T21:54:17.526" v="8103" actId="20577"/>
          <ac:spMkLst>
            <pc:docMk/>
            <pc:sldMk cId="4169947433" sldId="302"/>
            <ac:spMk id="10" creationId="{C361124E-0105-48B1-AFB1-D925386EE0A9}"/>
          </ac:spMkLst>
        </pc:spChg>
        <pc:cxnChg chg="add mod">
          <ac:chgData name="Sara Thorne" userId="507bbf9737fe0311" providerId="LiveId" clId="{C5D25A1B-61B4-4B40-8498-AA1093DEA0AF}" dt="2017-08-28T10:30:41.175" v="4566" actId="14100"/>
          <ac:cxnSpMkLst>
            <pc:docMk/>
            <pc:sldMk cId="4169947433" sldId="302"/>
            <ac:cxnSpMk id="4" creationId="{E8154B30-1ECA-40FD-A19A-2E5978B9FB8A}"/>
          </ac:cxnSpMkLst>
        </pc:cxnChg>
        <pc:cxnChg chg="add mod">
          <ac:chgData name="Sara Thorne" userId="507bbf9737fe0311" providerId="LiveId" clId="{C5D25A1B-61B4-4B40-8498-AA1093DEA0AF}" dt="2017-08-28T08:37:07.195" v="1804" actId="14100"/>
          <ac:cxnSpMkLst>
            <pc:docMk/>
            <pc:sldMk cId="4169947433" sldId="302"/>
            <ac:cxnSpMk id="5" creationId="{C5BBDAD9-90C8-4069-9C8E-9A7D37380F53}"/>
          </ac:cxnSpMkLst>
        </pc:cxnChg>
        <pc:cxnChg chg="add mod">
          <ac:chgData name="Sara Thorne" userId="507bbf9737fe0311" providerId="LiveId" clId="{C5D25A1B-61B4-4B40-8498-AA1093DEA0AF}" dt="2017-08-28T08:34:32.712" v="1774" actId="208"/>
          <ac:cxnSpMkLst>
            <pc:docMk/>
            <pc:sldMk cId="4169947433" sldId="302"/>
            <ac:cxnSpMk id="6" creationId="{3405790A-FD57-4625-B5D0-A0C90E664C1C}"/>
          </ac:cxnSpMkLst>
        </pc:cxnChg>
        <pc:cxnChg chg="add mod">
          <ac:chgData name="Sara Thorne" userId="507bbf9737fe0311" providerId="LiveId" clId="{C5D25A1B-61B4-4B40-8498-AA1093DEA0AF}" dt="2017-08-28T08:34:27.465" v="1773" actId="208"/>
          <ac:cxnSpMkLst>
            <pc:docMk/>
            <pc:sldMk cId="4169947433" sldId="302"/>
            <ac:cxnSpMk id="7" creationId="{B4E5EF55-4BC3-4928-AD20-31EF47549747}"/>
          </ac:cxnSpMkLst>
        </pc:cxnChg>
        <pc:cxnChg chg="add mod">
          <ac:chgData name="Sara Thorne" userId="507bbf9737fe0311" providerId="LiveId" clId="{C5D25A1B-61B4-4B40-8498-AA1093DEA0AF}" dt="2017-08-28T10:47:39.108" v="4756" actId="208"/>
          <ac:cxnSpMkLst>
            <pc:docMk/>
            <pc:sldMk cId="4169947433" sldId="302"/>
            <ac:cxnSpMk id="13" creationId="{49348E07-FC26-4940-998A-451AB2635132}"/>
          </ac:cxnSpMkLst>
        </pc:cxnChg>
      </pc:sldChg>
      <pc:sldChg chg="addSp delSp modSp add">
        <pc:chgData name="Sara Thorne" userId="507bbf9737fe0311" providerId="LiveId" clId="{C5D25A1B-61B4-4B40-8498-AA1093DEA0AF}" dt="2017-09-04T19:57:26.081" v="9008" actId="20577"/>
        <pc:sldMkLst>
          <pc:docMk/>
          <pc:sldMk cId="697428211" sldId="303"/>
        </pc:sldMkLst>
        <pc:spChg chg="mod">
          <ac:chgData name="Sara Thorne" userId="507bbf9737fe0311" providerId="LiveId" clId="{C5D25A1B-61B4-4B40-8498-AA1093DEA0AF}" dt="2017-09-04T19:57:26.081" v="9008" actId="20577"/>
          <ac:spMkLst>
            <pc:docMk/>
            <pc:sldMk cId="697428211" sldId="303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8-30T23:12:30.645" v="7489" actId="2711"/>
          <ac:spMkLst>
            <pc:docMk/>
            <pc:sldMk cId="697428211" sldId="303"/>
            <ac:spMk id="3" creationId="{DF18D787-91B1-42A7-814A-0E4CFFB0D5D7}"/>
          </ac:spMkLst>
        </pc:spChg>
        <pc:spChg chg="add mod">
          <ac:chgData name="Sara Thorne" userId="507bbf9737fe0311" providerId="LiveId" clId="{C5D25A1B-61B4-4B40-8498-AA1093DEA0AF}" dt="2017-09-04T12:20:30.696" v="8688" actId="20577"/>
          <ac:spMkLst>
            <pc:docMk/>
            <pc:sldMk cId="697428211" sldId="303"/>
            <ac:spMk id="4" creationId="{D256A211-5E83-497F-94A6-2BDD80613148}"/>
          </ac:spMkLst>
        </pc:spChg>
        <pc:cxnChg chg="add del">
          <ac:chgData name="Sara Thorne" userId="507bbf9737fe0311" providerId="LiveId" clId="{C5D25A1B-61B4-4B40-8498-AA1093DEA0AF}" dt="2017-08-28T08:39:54.979" v="1848" actId="478"/>
          <ac:cxnSpMkLst>
            <pc:docMk/>
            <pc:sldMk cId="697428211" sldId="303"/>
            <ac:cxnSpMk id="4" creationId="{E8154B30-1ECA-40FD-A19A-2E5978B9FB8A}"/>
          </ac:cxnSpMkLst>
        </pc:cxnChg>
        <pc:cxnChg chg="add del">
          <ac:chgData name="Sara Thorne" userId="507bbf9737fe0311" providerId="LiveId" clId="{C5D25A1B-61B4-4B40-8498-AA1093DEA0AF}" dt="2017-08-28T08:39:55.879" v="1849" actId="478"/>
          <ac:cxnSpMkLst>
            <pc:docMk/>
            <pc:sldMk cId="697428211" sldId="303"/>
            <ac:cxnSpMk id="5" creationId="{C5BBDAD9-90C8-4069-9C8E-9A7D37380F53}"/>
          </ac:cxnSpMkLst>
        </pc:cxnChg>
        <pc:cxnChg chg="add del">
          <ac:chgData name="Sara Thorne" userId="507bbf9737fe0311" providerId="LiveId" clId="{C5D25A1B-61B4-4B40-8498-AA1093DEA0AF}" dt="2017-08-28T08:39:58.684" v="1851" actId="478"/>
          <ac:cxnSpMkLst>
            <pc:docMk/>
            <pc:sldMk cId="697428211" sldId="303"/>
            <ac:cxnSpMk id="6" creationId="{3405790A-FD57-4625-B5D0-A0C90E664C1C}"/>
          </ac:cxnSpMkLst>
        </pc:cxnChg>
        <pc:cxnChg chg="add del">
          <ac:chgData name="Sara Thorne" userId="507bbf9737fe0311" providerId="LiveId" clId="{C5D25A1B-61B4-4B40-8498-AA1093DEA0AF}" dt="2017-08-28T08:39:59.417" v="1852" actId="478"/>
          <ac:cxnSpMkLst>
            <pc:docMk/>
            <pc:sldMk cId="697428211" sldId="303"/>
            <ac:cxnSpMk id="7" creationId="{B4E5EF55-4BC3-4928-AD20-31EF47549747}"/>
          </ac:cxnSpMkLst>
        </pc:cxnChg>
      </pc:sldChg>
      <pc:sldChg chg="addSp modSp add">
        <pc:chgData name="Sara Thorne" userId="507bbf9737fe0311" providerId="LiveId" clId="{C5D25A1B-61B4-4B40-8498-AA1093DEA0AF}" dt="2017-09-04T19:57:29.979" v="9010" actId="20577"/>
        <pc:sldMkLst>
          <pc:docMk/>
          <pc:sldMk cId="2924740376" sldId="304"/>
        </pc:sldMkLst>
        <pc:spChg chg="mod">
          <ac:chgData name="Sara Thorne" userId="507bbf9737fe0311" providerId="LiveId" clId="{C5D25A1B-61B4-4B40-8498-AA1093DEA0AF}" dt="2017-09-04T19:57:29.979" v="9010" actId="20577"/>
          <ac:spMkLst>
            <pc:docMk/>
            <pc:sldMk cId="2924740376" sldId="304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8-30T23:11:52.952" v="7486" actId="113"/>
          <ac:spMkLst>
            <pc:docMk/>
            <pc:sldMk cId="2924740376" sldId="304"/>
            <ac:spMk id="3" creationId="{DF18D787-91B1-42A7-814A-0E4CFFB0D5D7}"/>
          </ac:spMkLst>
        </pc:spChg>
        <pc:spChg chg="add mod">
          <ac:chgData name="Sara Thorne" userId="507bbf9737fe0311" providerId="LiveId" clId="{C5D25A1B-61B4-4B40-8498-AA1093DEA0AF}" dt="2017-09-04T12:20:35.535" v="8690" actId="20577"/>
          <ac:spMkLst>
            <pc:docMk/>
            <pc:sldMk cId="2924740376" sldId="304"/>
            <ac:spMk id="4" creationId="{FE27289B-2077-4ADF-AE25-0DF217B2EE08}"/>
          </ac:spMkLst>
        </pc:spChg>
      </pc:sldChg>
      <pc:sldChg chg="addSp modSp add">
        <pc:chgData name="Sara Thorne" userId="507bbf9737fe0311" providerId="LiveId" clId="{C5D25A1B-61B4-4B40-8498-AA1093DEA0AF}" dt="2017-09-04T20:00:20.811" v="9015" actId="20577"/>
        <pc:sldMkLst>
          <pc:docMk/>
          <pc:sldMk cId="2278275305" sldId="305"/>
        </pc:sldMkLst>
        <pc:spChg chg="mod">
          <ac:chgData name="Sara Thorne" userId="507bbf9737fe0311" providerId="LiveId" clId="{C5D25A1B-61B4-4B40-8498-AA1093DEA0AF}" dt="2017-09-04T19:57:34.330" v="9012" actId="20577"/>
          <ac:spMkLst>
            <pc:docMk/>
            <pc:sldMk cId="2278275305" sldId="305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9-04T20:00:20.811" v="9015" actId="20577"/>
          <ac:spMkLst>
            <pc:docMk/>
            <pc:sldMk cId="2278275305" sldId="305"/>
            <ac:spMk id="3" creationId="{DF18D787-91B1-42A7-814A-0E4CFFB0D5D7}"/>
          </ac:spMkLst>
        </pc:spChg>
        <pc:spChg chg="add mod">
          <ac:chgData name="Sara Thorne" userId="507bbf9737fe0311" providerId="LiveId" clId="{C5D25A1B-61B4-4B40-8498-AA1093DEA0AF}" dt="2017-09-04T12:20:58.458" v="8696" actId="20577"/>
          <ac:spMkLst>
            <pc:docMk/>
            <pc:sldMk cId="2278275305" sldId="305"/>
            <ac:spMk id="4" creationId="{9F10C61D-87B7-4A35-8BAF-14FC2CD564BC}"/>
          </ac:spMkLst>
        </pc:spChg>
      </pc:sldChg>
      <pc:sldChg chg="addSp modSp add">
        <pc:chgData name="Sara Thorne" userId="507bbf9737fe0311" providerId="LiveId" clId="{C5D25A1B-61B4-4B40-8498-AA1093DEA0AF}" dt="2017-09-04T19:57:38.106" v="9014" actId="20577"/>
        <pc:sldMkLst>
          <pc:docMk/>
          <pc:sldMk cId="2313388224" sldId="306"/>
        </pc:sldMkLst>
        <pc:spChg chg="mod">
          <ac:chgData name="Sara Thorne" userId="507bbf9737fe0311" providerId="LiveId" clId="{C5D25A1B-61B4-4B40-8498-AA1093DEA0AF}" dt="2017-09-04T19:57:38.106" v="9014" actId="20577"/>
          <ac:spMkLst>
            <pc:docMk/>
            <pc:sldMk cId="2313388224" sldId="306"/>
            <ac:spMk id="2" creationId="{FF23B204-2811-4091-AA6F-93099DE6B666}"/>
          </ac:spMkLst>
        </pc:spChg>
        <pc:spChg chg="mod">
          <ac:chgData name="Sara Thorne" userId="507bbf9737fe0311" providerId="LiveId" clId="{C5D25A1B-61B4-4B40-8498-AA1093DEA0AF}" dt="2017-08-30T23:13:10.618" v="7501" actId="20577"/>
          <ac:spMkLst>
            <pc:docMk/>
            <pc:sldMk cId="2313388224" sldId="306"/>
            <ac:spMk id="3" creationId="{DF18D787-91B1-42A7-814A-0E4CFFB0D5D7}"/>
          </ac:spMkLst>
        </pc:spChg>
        <pc:spChg chg="add mod">
          <ac:chgData name="Sara Thorne" userId="507bbf9737fe0311" providerId="LiveId" clId="{C5D25A1B-61B4-4B40-8498-AA1093DEA0AF}" dt="2017-09-04T12:21:03.288" v="8698" actId="20577"/>
          <ac:spMkLst>
            <pc:docMk/>
            <pc:sldMk cId="2313388224" sldId="306"/>
            <ac:spMk id="4" creationId="{CAA80B28-41A0-4B2B-A96E-3C4F2F0A7410}"/>
          </ac:spMkLst>
        </pc:spChg>
      </pc:sldChg>
      <pc:sldChg chg="addSp delSp modSp add ord">
        <pc:chgData name="Sara Thorne" userId="507bbf9737fe0311" providerId="LiveId" clId="{C5D25A1B-61B4-4B40-8498-AA1093DEA0AF}" dt="2017-09-04T12:17:40.830" v="8680" actId="20577"/>
        <pc:sldMkLst>
          <pc:docMk/>
          <pc:sldMk cId="3034012234" sldId="307"/>
        </pc:sldMkLst>
        <pc:spChg chg="mod">
          <ac:chgData name="Sara Thorne" userId="507bbf9737fe0311" providerId="LiveId" clId="{C5D25A1B-61B4-4B40-8498-AA1093DEA0AF}" dt="2017-08-28T08:56:56.966" v="2243" actId="20577"/>
          <ac:spMkLst>
            <pc:docMk/>
            <pc:sldMk cId="3034012234" sldId="307"/>
            <ac:spMk id="2" creationId="{B508DCE1-0D42-4D95-87F4-6480BA4546E6}"/>
          </ac:spMkLst>
        </pc:spChg>
        <pc:spChg chg="add mod">
          <ac:chgData name="Sara Thorne" userId="507bbf9737fe0311" providerId="LiveId" clId="{C5D25A1B-61B4-4B40-8498-AA1093DEA0AF}" dt="2017-09-04T12:17:40.830" v="8680" actId="20577"/>
          <ac:spMkLst>
            <pc:docMk/>
            <pc:sldMk cId="3034012234" sldId="307"/>
            <ac:spMk id="4" creationId="{CDF0569D-B0BF-4703-9560-0109A6C6DF08}"/>
          </ac:spMkLst>
        </pc:spChg>
        <pc:spChg chg="add mod">
          <ac:chgData name="Sara Thorne" userId="507bbf9737fe0311" providerId="LiveId" clId="{C5D25A1B-61B4-4B40-8498-AA1093DEA0AF}" dt="2017-08-28T11:28:25.479" v="4807" actId="20577"/>
          <ac:spMkLst>
            <pc:docMk/>
            <pc:sldMk cId="3034012234" sldId="307"/>
            <ac:spMk id="8" creationId="{DF4CE745-90FB-441C-8416-5B55AC132DC1}"/>
          </ac:spMkLst>
        </pc:spChg>
        <pc:spChg chg="add del mod">
          <ac:chgData name="Sara Thorne" userId="507bbf9737fe0311" providerId="LiveId" clId="{C5D25A1B-61B4-4B40-8498-AA1093DEA0AF}" dt="2017-08-28T08:54:36.188" v="2100" actId="20577"/>
          <ac:spMkLst>
            <pc:docMk/>
            <pc:sldMk cId="3034012234" sldId="307"/>
            <ac:spMk id="9" creationId="{72CD4F04-A095-4394-AA65-B387929F4E6D}"/>
          </ac:spMkLst>
        </pc:spChg>
        <pc:spChg chg="add del">
          <ac:chgData name="Sara Thorne" userId="507bbf9737fe0311" providerId="LiveId" clId="{C5D25A1B-61B4-4B40-8498-AA1093DEA0AF}" dt="2017-08-28T08:54:44.558" v="2103" actId="20577"/>
          <ac:spMkLst>
            <pc:docMk/>
            <pc:sldMk cId="3034012234" sldId="307"/>
            <ac:spMk id="10" creationId="{D633B8CD-2A46-4649-83F7-195AB65C5D6C}"/>
          </ac:spMkLst>
        </pc:spChg>
        <pc:graphicFrameChg chg="add del">
          <ac:chgData name="Sara Thorne" userId="507bbf9737fe0311" providerId="LiveId" clId="{C5D25A1B-61B4-4B40-8498-AA1093DEA0AF}" dt="2017-08-28T08:51:25.537" v="2032" actId="20577"/>
          <ac:graphicFrameMkLst>
            <pc:docMk/>
            <pc:sldMk cId="3034012234" sldId="307"/>
            <ac:graphicFrameMk id="3" creationId="{16DAB711-81E2-4AFB-8DB5-10C8539B035C}"/>
          </ac:graphicFrameMkLst>
        </pc:graphicFrameChg>
        <pc:cxnChg chg="add del">
          <ac:chgData name="Sara Thorne" userId="507bbf9737fe0311" providerId="LiveId" clId="{C5D25A1B-61B4-4B40-8498-AA1093DEA0AF}" dt="2017-08-28T08:51:25.537" v="2032" actId="20577"/>
          <ac:cxnSpMkLst>
            <pc:docMk/>
            <pc:sldMk cId="3034012234" sldId="307"/>
            <ac:cxnSpMk id="4" creationId="{CA24B767-AE88-4E6A-85FE-9DF91D8E7E37}"/>
          </ac:cxnSpMkLst>
        </pc:cxnChg>
        <pc:cxnChg chg="add del">
          <ac:chgData name="Sara Thorne" userId="507bbf9737fe0311" providerId="LiveId" clId="{C5D25A1B-61B4-4B40-8498-AA1093DEA0AF}" dt="2017-08-28T08:51:25.537" v="2032" actId="20577"/>
          <ac:cxnSpMkLst>
            <pc:docMk/>
            <pc:sldMk cId="3034012234" sldId="307"/>
            <ac:cxnSpMk id="5" creationId="{119F095A-C4B2-4AB4-9603-21D82188F15F}"/>
          </ac:cxnSpMkLst>
        </pc:cxnChg>
        <pc:cxnChg chg="add del">
          <ac:chgData name="Sara Thorne" userId="507bbf9737fe0311" providerId="LiveId" clId="{C5D25A1B-61B4-4B40-8498-AA1093DEA0AF}" dt="2017-08-28T08:51:25.537" v="2032" actId="20577"/>
          <ac:cxnSpMkLst>
            <pc:docMk/>
            <pc:sldMk cId="3034012234" sldId="307"/>
            <ac:cxnSpMk id="6" creationId="{6E9C000E-D3F8-4716-944E-26E5402ED370}"/>
          </ac:cxnSpMkLst>
        </pc:cxnChg>
        <pc:cxnChg chg="add del">
          <ac:chgData name="Sara Thorne" userId="507bbf9737fe0311" providerId="LiveId" clId="{C5D25A1B-61B4-4B40-8498-AA1093DEA0AF}" dt="2017-08-28T08:51:25.537" v="2032" actId="20577"/>
          <ac:cxnSpMkLst>
            <pc:docMk/>
            <pc:sldMk cId="3034012234" sldId="307"/>
            <ac:cxnSpMk id="7" creationId="{E2851C65-472A-49E1-B4D0-2F87629D46A6}"/>
          </ac:cxnSpMkLst>
        </pc:cxnChg>
      </pc:sldChg>
      <pc:sldChg chg="addSp modSp add">
        <pc:chgData name="Sara Thorne" userId="507bbf9737fe0311" providerId="LiveId" clId="{C5D25A1B-61B4-4B40-8498-AA1093DEA0AF}" dt="2017-09-04T12:21:33.933" v="8706" actId="20577"/>
        <pc:sldMkLst>
          <pc:docMk/>
          <pc:sldMk cId="1739839016" sldId="308"/>
        </pc:sldMkLst>
        <pc:spChg chg="mod">
          <ac:chgData name="Sara Thorne" userId="507bbf9737fe0311" providerId="LiveId" clId="{C5D25A1B-61B4-4B40-8498-AA1093DEA0AF}" dt="2017-08-30T23:14:29.971" v="7526" actId="20577"/>
          <ac:spMkLst>
            <pc:docMk/>
            <pc:sldMk cId="1739839016" sldId="308"/>
            <ac:spMk id="5" creationId="{00000000-0000-0000-0000-000000000000}"/>
          </ac:spMkLst>
        </pc:spChg>
        <pc:spChg chg="add mod">
          <ac:chgData name="Sara Thorne" userId="507bbf9737fe0311" providerId="LiveId" clId="{C5D25A1B-61B4-4B40-8498-AA1093DEA0AF}" dt="2017-09-04T12:21:33.933" v="8706" actId="20577"/>
          <ac:spMkLst>
            <pc:docMk/>
            <pc:sldMk cId="1739839016" sldId="308"/>
            <ac:spMk id="6" creationId="{F60B3A3F-C64E-4A29-B922-4D563BDE69E3}"/>
          </ac:spMkLst>
        </pc:spChg>
        <pc:spChg chg="mod">
          <ac:chgData name="Sara Thorne" userId="507bbf9737fe0311" providerId="LiveId" clId="{C5D25A1B-61B4-4B40-8498-AA1093DEA0AF}" dt="2017-08-28T09:05:40.781" v="2542" actId="14100"/>
          <ac:spMkLst>
            <pc:docMk/>
            <pc:sldMk cId="1739839016" sldId="308"/>
            <ac:spMk id="7" creationId="{4127FA7E-7983-4A50-B6B8-BE2F49B68F18}"/>
          </ac:spMkLst>
        </pc:spChg>
        <pc:spChg chg="mod">
          <ac:chgData name="Sara Thorne" userId="507bbf9737fe0311" providerId="LiveId" clId="{C5D25A1B-61B4-4B40-8498-AA1093DEA0AF}" dt="2017-08-28T09:09:28.579" v="2713" actId="20577"/>
          <ac:spMkLst>
            <pc:docMk/>
            <pc:sldMk cId="1739839016" sldId="308"/>
            <ac:spMk id="8" creationId="{00000000-0000-0000-0000-000000000000}"/>
          </ac:spMkLst>
        </pc:spChg>
      </pc:sldChg>
      <pc:sldChg chg="modSp add del">
        <pc:chgData name="Sara Thorne" userId="507bbf9737fe0311" providerId="LiveId" clId="{C5D25A1B-61B4-4B40-8498-AA1093DEA0AF}" dt="2017-08-28T09:04:59.353" v="2517" actId="2696"/>
        <pc:sldMkLst>
          <pc:docMk/>
          <pc:sldMk cId="3138571384" sldId="308"/>
        </pc:sldMkLst>
        <pc:spChg chg="mod">
          <ac:chgData name="Sara Thorne" userId="507bbf9737fe0311" providerId="LiveId" clId="{C5D25A1B-61B4-4B40-8498-AA1093DEA0AF}" dt="2017-08-28T08:57:20.589" v="2271" actId="20577"/>
          <ac:spMkLst>
            <pc:docMk/>
            <pc:sldMk cId="3138571384" sldId="308"/>
            <ac:spMk id="2" creationId="{B508DCE1-0D42-4D95-87F4-6480BA4546E6}"/>
          </ac:spMkLst>
        </pc:spChg>
        <pc:spChg chg="mod">
          <ac:chgData name="Sara Thorne" userId="507bbf9737fe0311" providerId="LiveId" clId="{C5D25A1B-61B4-4B40-8498-AA1093DEA0AF}" dt="2017-08-28T08:57:36.343" v="2299" actId="20577"/>
          <ac:spMkLst>
            <pc:docMk/>
            <pc:sldMk cId="3138571384" sldId="308"/>
            <ac:spMk id="8" creationId="{DF4CE745-90FB-441C-8416-5B55AC132DC1}"/>
          </ac:spMkLst>
        </pc:spChg>
      </pc:sldChg>
      <pc:sldChg chg="addSp modSp add ord">
        <pc:chgData name="Sara Thorne" userId="507bbf9737fe0311" providerId="LiveId" clId="{C5D25A1B-61B4-4B40-8498-AA1093DEA0AF}" dt="2017-09-04T12:18:57.272" v="8684" actId="20577"/>
        <pc:sldMkLst>
          <pc:docMk/>
          <pc:sldMk cId="4133837048" sldId="309"/>
        </pc:sldMkLst>
        <pc:spChg chg="mod">
          <ac:chgData name="Sara Thorne" userId="507bbf9737fe0311" providerId="LiveId" clId="{C5D25A1B-61B4-4B40-8498-AA1093DEA0AF}" dt="2017-08-28T09:27:37.141" v="2969" actId="20577"/>
          <ac:spMkLst>
            <pc:docMk/>
            <pc:sldMk cId="4133837048" sldId="309"/>
            <ac:spMk id="2" creationId="{B508DCE1-0D42-4D95-87F4-6480BA4546E6}"/>
          </ac:spMkLst>
        </pc:spChg>
        <pc:spChg chg="add mod">
          <ac:chgData name="Sara Thorne" userId="507bbf9737fe0311" providerId="LiveId" clId="{C5D25A1B-61B4-4B40-8498-AA1093DEA0AF}" dt="2017-09-04T12:18:57.272" v="8684" actId="20577"/>
          <ac:spMkLst>
            <pc:docMk/>
            <pc:sldMk cId="4133837048" sldId="309"/>
            <ac:spMk id="4" creationId="{E30D41CA-32DA-440A-B8F8-DC9E4666923C}"/>
          </ac:spMkLst>
        </pc:spChg>
        <pc:spChg chg="mod">
          <ac:chgData name="Sara Thorne" userId="507bbf9737fe0311" providerId="LiveId" clId="{C5D25A1B-61B4-4B40-8498-AA1093DEA0AF}" dt="2017-08-28T09:33:55.185" v="3083" actId="20577"/>
          <ac:spMkLst>
            <pc:docMk/>
            <pc:sldMk cId="4133837048" sldId="309"/>
            <ac:spMk id="8" creationId="{DF4CE745-90FB-441C-8416-5B55AC132DC1}"/>
          </ac:spMkLst>
        </pc:spChg>
      </pc:sldChg>
      <pc:sldChg chg="addSp modSp add ord modAnim">
        <pc:chgData name="Sara Thorne" userId="507bbf9737fe0311" providerId="LiveId" clId="{C5D25A1B-61B4-4B40-8498-AA1093DEA0AF}" dt="2017-09-04T13:27:58.949" v="8731" actId="20577"/>
        <pc:sldMkLst>
          <pc:docMk/>
          <pc:sldMk cId="1218295032" sldId="310"/>
        </pc:sldMkLst>
        <pc:spChg chg="mod">
          <ac:chgData name="Sara Thorne" userId="507bbf9737fe0311" providerId="LiveId" clId="{C5D25A1B-61B4-4B40-8498-AA1093DEA0AF}" dt="2017-09-04T11:46:30.898" v="8176" actId="20577"/>
          <ac:spMkLst>
            <pc:docMk/>
            <pc:sldMk cId="1218295032" sldId="310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12:27.719" v="4318" actId="1076"/>
          <ac:spMkLst>
            <pc:docMk/>
            <pc:sldMk cId="1218295032" sldId="310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3:27:58.949" v="8731" actId="20577"/>
          <ac:spMkLst>
            <pc:docMk/>
            <pc:sldMk cId="1218295032" sldId="310"/>
            <ac:spMk id="4" creationId="{B16485F2-B299-439F-B67C-9861541FFB8A}"/>
          </ac:spMkLst>
        </pc:spChg>
      </pc:sldChg>
      <pc:sldChg chg="add del">
        <pc:chgData name="Sara Thorne" userId="507bbf9737fe0311" providerId="LiveId" clId="{C5D25A1B-61B4-4B40-8498-AA1093DEA0AF}" dt="2017-08-28T09:53:04.397" v="3872" actId="2696"/>
        <pc:sldMkLst>
          <pc:docMk/>
          <pc:sldMk cId="913147388" sldId="311"/>
        </pc:sldMkLst>
      </pc:sldChg>
      <pc:sldChg chg="addSp modSp add ord modAnim">
        <pc:chgData name="Sara Thorne" userId="507bbf9737fe0311" providerId="LiveId" clId="{C5D25A1B-61B4-4B40-8498-AA1093DEA0AF}" dt="2017-09-04T12:11:29.475" v="8644" actId="20577"/>
        <pc:sldMkLst>
          <pc:docMk/>
          <pc:sldMk cId="2356404527" sldId="312"/>
        </pc:sldMkLst>
        <pc:spChg chg="mod">
          <ac:chgData name="Sara Thorne" userId="507bbf9737fe0311" providerId="LiveId" clId="{C5D25A1B-61B4-4B40-8498-AA1093DEA0AF}" dt="2017-09-04T11:45:20.671" v="8170" actId="20577"/>
          <ac:spMkLst>
            <pc:docMk/>
            <pc:sldMk cId="2356404527" sldId="312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31:29.941" v="4570" actId="20577"/>
          <ac:spMkLst>
            <pc:docMk/>
            <pc:sldMk cId="2356404527" sldId="312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2:11:29.475" v="8644" actId="20577"/>
          <ac:spMkLst>
            <pc:docMk/>
            <pc:sldMk cId="2356404527" sldId="312"/>
            <ac:spMk id="4" creationId="{67B2C58C-41CA-4BFD-A756-966B90DC67F7}"/>
          </ac:spMkLst>
        </pc:spChg>
      </pc:sldChg>
      <pc:sldChg chg="add del">
        <pc:chgData name="Sara Thorne" userId="507bbf9737fe0311" providerId="LiveId" clId="{C5D25A1B-61B4-4B40-8498-AA1093DEA0AF}" dt="2017-08-28T09:55:35.939" v="3933" actId="2696"/>
        <pc:sldMkLst>
          <pc:docMk/>
          <pc:sldMk cId="1233846155" sldId="313"/>
        </pc:sldMkLst>
      </pc:sldChg>
      <pc:sldChg chg="addSp modSp add modAnim">
        <pc:chgData name="Sara Thorne" userId="507bbf9737fe0311" providerId="LiveId" clId="{C5D25A1B-61B4-4B40-8498-AA1093DEA0AF}" dt="2017-09-04T12:20:41.035" v="8692" actId="20577"/>
        <pc:sldMkLst>
          <pc:docMk/>
          <pc:sldMk cId="4008960190" sldId="314"/>
        </pc:sldMkLst>
        <pc:spChg chg="mod">
          <ac:chgData name="Sara Thorne" userId="507bbf9737fe0311" providerId="LiveId" clId="{C5D25A1B-61B4-4B40-8498-AA1093DEA0AF}" dt="2017-08-30T23:07:20.180" v="7273" actId="20577"/>
          <ac:spMkLst>
            <pc:docMk/>
            <pc:sldMk cId="4008960190" sldId="314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00:20.057" v="4117" actId="20577"/>
          <ac:spMkLst>
            <pc:docMk/>
            <pc:sldMk cId="4008960190" sldId="314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2:20:41.035" v="8692" actId="20577"/>
          <ac:spMkLst>
            <pc:docMk/>
            <pc:sldMk cId="4008960190" sldId="314"/>
            <ac:spMk id="4" creationId="{073C1927-6962-4EC7-ACC4-AEB7FCF9BD1D}"/>
          </ac:spMkLst>
        </pc:spChg>
      </pc:sldChg>
      <pc:sldChg chg="addSp modSp add modAnim">
        <pc:chgData name="Sara Thorne" userId="507bbf9737fe0311" providerId="LiveId" clId="{C5D25A1B-61B4-4B40-8498-AA1093DEA0AF}" dt="2017-09-04T12:19:44.438" v="8686" actId="20577"/>
        <pc:sldMkLst>
          <pc:docMk/>
          <pc:sldMk cId="2385831117" sldId="315"/>
        </pc:sldMkLst>
        <pc:spChg chg="mod">
          <ac:chgData name="Sara Thorne" userId="507bbf9737fe0311" providerId="LiveId" clId="{C5D25A1B-61B4-4B40-8498-AA1093DEA0AF}" dt="2017-09-04T12:19:44.438" v="8686" actId="20577"/>
          <ac:spMkLst>
            <pc:docMk/>
            <pc:sldMk cId="2385831117" sldId="315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12:35.120" v="4319" actId="1076"/>
          <ac:spMkLst>
            <pc:docMk/>
            <pc:sldMk cId="2385831117" sldId="315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8-31T21:54:11.795" v="8098" actId="20577"/>
          <ac:spMkLst>
            <pc:docMk/>
            <pc:sldMk cId="2385831117" sldId="315"/>
            <ac:spMk id="4" creationId="{DFC12EFD-E2A5-47F8-B98F-9AF1E50797A1}"/>
          </ac:spMkLst>
        </pc:spChg>
      </pc:sldChg>
      <pc:sldChg chg="addSp modSp add ord modAnim">
        <pc:chgData name="Sara Thorne" userId="507bbf9737fe0311" providerId="LiveId" clId="{C5D25A1B-61B4-4B40-8498-AA1093DEA0AF}" dt="2017-09-04T12:21:09.161" v="8700" actId="20577"/>
        <pc:sldMkLst>
          <pc:docMk/>
          <pc:sldMk cId="1128906625" sldId="316"/>
        </pc:sldMkLst>
        <pc:spChg chg="mod">
          <ac:chgData name="Sara Thorne" userId="507bbf9737fe0311" providerId="LiveId" clId="{C5D25A1B-61B4-4B40-8498-AA1093DEA0AF}" dt="2017-08-30T23:13:46.950" v="7503" actId="20577"/>
          <ac:spMkLst>
            <pc:docMk/>
            <pc:sldMk cId="1128906625" sldId="316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39:25.389" v="4660" actId="20577"/>
          <ac:spMkLst>
            <pc:docMk/>
            <pc:sldMk cId="1128906625" sldId="316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2:21:09.161" v="8700" actId="20577"/>
          <ac:spMkLst>
            <pc:docMk/>
            <pc:sldMk cId="1128906625" sldId="316"/>
            <ac:spMk id="4" creationId="{AB1C4DCB-56FE-4262-B706-7B1D553ADFBA}"/>
          </ac:spMkLst>
        </pc:spChg>
      </pc:sldChg>
      <pc:sldChg chg="addSp modSp add modAnim">
        <pc:chgData name="Sara Thorne" userId="507bbf9737fe0311" providerId="LiveId" clId="{C5D25A1B-61B4-4B40-8498-AA1093DEA0AF}" dt="2017-09-04T12:21:26.948" v="8704" actId="20577"/>
        <pc:sldMkLst>
          <pc:docMk/>
          <pc:sldMk cId="3617068037" sldId="317"/>
        </pc:sldMkLst>
        <pc:spChg chg="mod">
          <ac:chgData name="Sara Thorne" userId="507bbf9737fe0311" providerId="LiveId" clId="{C5D25A1B-61B4-4B40-8498-AA1093DEA0AF}" dt="2017-08-30T23:13:57.634" v="7505" actId="20577"/>
          <ac:spMkLst>
            <pc:docMk/>
            <pc:sldMk cId="3617068037" sldId="317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28T10:23:13.998" v="4534" actId="20577"/>
          <ac:spMkLst>
            <pc:docMk/>
            <pc:sldMk cId="3617068037" sldId="317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2:21:26.948" v="8704" actId="20577"/>
          <ac:spMkLst>
            <pc:docMk/>
            <pc:sldMk cId="3617068037" sldId="317"/>
            <ac:spMk id="4" creationId="{9A8365E8-0FF7-4F39-89D6-6810489CB134}"/>
          </ac:spMkLst>
        </pc:spChg>
      </pc:sldChg>
      <pc:sldChg chg="addSp modSp add">
        <pc:chgData name="Sara Thorne" userId="507bbf9737fe0311" providerId="LiveId" clId="{C5D25A1B-61B4-4B40-8498-AA1093DEA0AF}" dt="2017-08-28T11:16:51.224" v="4772" actId="14100"/>
        <pc:sldMkLst>
          <pc:docMk/>
          <pc:sldMk cId="3617797699" sldId="318"/>
        </pc:sldMkLst>
        <pc:spChg chg="mod">
          <ac:chgData name="Sara Thorne" userId="507bbf9737fe0311" providerId="LiveId" clId="{C5D25A1B-61B4-4B40-8498-AA1093DEA0AF}" dt="2017-08-28T11:16:38.270" v="4770" actId="403"/>
          <ac:spMkLst>
            <pc:docMk/>
            <pc:sldMk cId="3617797699" sldId="318"/>
            <ac:spMk id="2" creationId="{E59A8560-B2C9-44E9-8A3E-AC79E7A9C1A7}"/>
          </ac:spMkLst>
        </pc:spChg>
        <pc:picChg chg="add mod">
          <ac:chgData name="Sara Thorne" userId="507bbf9737fe0311" providerId="LiveId" clId="{C5D25A1B-61B4-4B40-8498-AA1093DEA0AF}" dt="2017-08-28T11:16:51.224" v="4772" actId="14100"/>
          <ac:picMkLst>
            <pc:docMk/>
            <pc:sldMk cId="3617797699" sldId="318"/>
            <ac:picMk id="3" creationId="{EC7A53BD-8BDD-40D0-8BF9-662776343011}"/>
          </ac:picMkLst>
        </pc:picChg>
      </pc:sldChg>
      <pc:sldChg chg="addSp delSp modSp add">
        <pc:chgData name="Sara Thorne" userId="507bbf9737fe0311" providerId="LiveId" clId="{C5D25A1B-61B4-4B40-8498-AA1093DEA0AF}" dt="2017-08-31T21:51:24.669" v="8026" actId="20577"/>
        <pc:sldMkLst>
          <pc:docMk/>
          <pc:sldMk cId="1832189407" sldId="319"/>
        </pc:sldMkLst>
        <pc:spChg chg="del">
          <ac:chgData name="Sara Thorne" userId="507bbf9737fe0311" providerId="LiveId" clId="{C5D25A1B-61B4-4B40-8498-AA1093DEA0AF}" dt="2017-08-30T21:40:34.947" v="4816" actId="478"/>
          <ac:spMkLst>
            <pc:docMk/>
            <pc:sldMk cId="1832189407" sldId="319"/>
            <ac:spMk id="2" creationId="{6D360F9D-3E2A-48AF-B0FE-E2E6F7F6095A}"/>
          </ac:spMkLst>
        </pc:spChg>
        <pc:spChg chg="add mod">
          <ac:chgData name="Sara Thorne" userId="507bbf9737fe0311" providerId="LiveId" clId="{C5D25A1B-61B4-4B40-8498-AA1093DEA0AF}" dt="2017-08-31T21:51:24.669" v="8026" actId="20577"/>
          <ac:spMkLst>
            <pc:docMk/>
            <pc:sldMk cId="1832189407" sldId="319"/>
            <ac:spMk id="4" creationId="{58B5651D-5467-4DFD-85DA-59FBD4A605F2}"/>
          </ac:spMkLst>
        </pc:spChg>
        <pc:picChg chg="add mod modCrop">
          <ac:chgData name="Sara Thorne" userId="507bbf9737fe0311" providerId="LiveId" clId="{C5D25A1B-61B4-4B40-8498-AA1093DEA0AF}" dt="2017-08-30T21:41:28.559" v="4823" actId="732"/>
          <ac:picMkLst>
            <pc:docMk/>
            <pc:sldMk cId="1832189407" sldId="319"/>
            <ac:picMk id="3" creationId="{B307C38E-B45B-4FBD-BC30-E7F429D58E43}"/>
          </ac:picMkLst>
        </pc:picChg>
      </pc:sldChg>
      <pc:sldChg chg="addSp modSp add">
        <pc:chgData name="Sara Thorne" userId="507bbf9737fe0311" providerId="LiveId" clId="{C5D25A1B-61B4-4B40-8498-AA1093DEA0AF}" dt="2017-08-31T21:51:20.701" v="8025" actId="20577"/>
        <pc:sldMkLst>
          <pc:docMk/>
          <pc:sldMk cId="2858265876" sldId="320"/>
        </pc:sldMkLst>
        <pc:spChg chg="mod">
          <ac:chgData name="Sara Thorne" userId="507bbf9737fe0311" providerId="LiveId" clId="{C5D25A1B-61B4-4B40-8498-AA1093DEA0AF}" dt="2017-08-30T22:10:41.864" v="4838" actId="122"/>
          <ac:spMkLst>
            <pc:docMk/>
            <pc:sldMk cId="2858265876" sldId="320"/>
            <ac:spMk id="2" creationId="{6244802E-E776-4102-8049-1891944C95E5}"/>
          </ac:spMkLst>
        </pc:spChg>
        <pc:spChg chg="mod">
          <ac:chgData name="Sara Thorne" userId="507bbf9737fe0311" providerId="LiveId" clId="{C5D25A1B-61B4-4B40-8498-AA1093DEA0AF}" dt="2017-08-30T22:33:56.621" v="6117" actId="1076"/>
          <ac:spMkLst>
            <pc:docMk/>
            <pc:sldMk cId="2858265876" sldId="320"/>
            <ac:spMk id="3" creationId="{2F4E634B-D4CE-4114-969E-96FAD4C72D69}"/>
          </ac:spMkLst>
        </pc:spChg>
        <pc:spChg chg="add mod">
          <ac:chgData name="Sara Thorne" userId="507bbf9737fe0311" providerId="LiveId" clId="{C5D25A1B-61B4-4B40-8498-AA1093DEA0AF}" dt="2017-08-31T21:51:20.701" v="8025" actId="20577"/>
          <ac:spMkLst>
            <pc:docMk/>
            <pc:sldMk cId="2858265876" sldId="320"/>
            <ac:spMk id="4" creationId="{3BFA01B7-4F8C-4DC9-9CF3-612DE8A4E08F}"/>
          </ac:spMkLst>
        </pc:spChg>
      </pc:sldChg>
      <pc:sldChg chg="add del">
        <pc:chgData name="Sara Thorne" userId="507bbf9737fe0311" providerId="LiveId" clId="{C5D25A1B-61B4-4B40-8498-AA1093DEA0AF}" dt="2017-08-30T22:17:55.398" v="5522" actId="2696"/>
        <pc:sldMkLst>
          <pc:docMk/>
          <pc:sldMk cId="1765755929" sldId="321"/>
        </pc:sldMkLst>
      </pc:sldChg>
      <pc:sldChg chg="add del">
        <pc:chgData name="Sara Thorne" userId="507bbf9737fe0311" providerId="LiveId" clId="{C5D25A1B-61B4-4B40-8498-AA1093DEA0AF}" dt="2017-08-30T22:14:38.184" v="5111" actId="20577"/>
        <pc:sldMkLst>
          <pc:docMk/>
          <pc:sldMk cId="3251134453" sldId="321"/>
        </pc:sldMkLst>
      </pc:sldChg>
      <pc:sldChg chg="addSp modSp add">
        <pc:chgData name="Sara Thorne" userId="507bbf9737fe0311" providerId="LiveId" clId="{C5D25A1B-61B4-4B40-8498-AA1093DEA0AF}" dt="2017-09-04T12:11:38.281" v="8646" actId="20577"/>
        <pc:sldMkLst>
          <pc:docMk/>
          <pc:sldMk cId="4099764167" sldId="322"/>
        </pc:sldMkLst>
        <pc:spChg chg="mod">
          <ac:chgData name="Sara Thorne" userId="507bbf9737fe0311" providerId="LiveId" clId="{C5D25A1B-61B4-4B40-8498-AA1093DEA0AF}" dt="2017-08-30T22:30:06.939" v="5716" actId="20577"/>
          <ac:spMkLst>
            <pc:docMk/>
            <pc:sldMk cId="4099764167" sldId="322"/>
            <ac:spMk id="2" creationId="{D29FDC18-2B3C-4DE5-8588-82D1CCF5F57B}"/>
          </ac:spMkLst>
        </pc:spChg>
        <pc:spChg chg="mod">
          <ac:chgData name="Sara Thorne" userId="507bbf9737fe0311" providerId="LiveId" clId="{C5D25A1B-61B4-4B40-8498-AA1093DEA0AF}" dt="2017-08-30T22:17:15.090" v="5521" actId="113"/>
          <ac:spMkLst>
            <pc:docMk/>
            <pc:sldMk cId="4099764167" sldId="322"/>
            <ac:spMk id="3" creationId="{C8FE21A4-3FC1-4A47-8256-FFB17D33D78D}"/>
          </ac:spMkLst>
        </pc:spChg>
        <pc:spChg chg="add mod">
          <ac:chgData name="Sara Thorne" userId="507bbf9737fe0311" providerId="LiveId" clId="{C5D25A1B-61B4-4B40-8498-AA1093DEA0AF}" dt="2017-09-04T12:11:38.281" v="8646" actId="20577"/>
          <ac:spMkLst>
            <pc:docMk/>
            <pc:sldMk cId="4099764167" sldId="322"/>
            <ac:spMk id="4" creationId="{6C75E2C5-A840-4160-95E7-97F2493FEF6F}"/>
          </ac:spMkLst>
        </pc:spChg>
      </pc:sldChg>
      <pc:sldChg chg="addSp modSp add ord modAnim">
        <pc:chgData name="Sara Thorne" userId="507bbf9737fe0311" providerId="LiveId" clId="{C5D25A1B-61B4-4B40-8498-AA1093DEA0AF}" dt="2017-09-04T13:27:26.837" v="8719" actId="20577"/>
        <pc:sldMkLst>
          <pc:docMk/>
          <pc:sldMk cId="457564798" sldId="323"/>
        </pc:sldMkLst>
        <pc:spChg chg="mod">
          <ac:chgData name="Sara Thorne" userId="507bbf9737fe0311" providerId="LiveId" clId="{C5D25A1B-61B4-4B40-8498-AA1093DEA0AF}" dt="2017-09-04T11:45:46.708" v="8174" actId="20577"/>
          <ac:spMkLst>
            <pc:docMk/>
            <pc:sldMk cId="457564798" sldId="323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8-30T22:44:49.433" v="6460" actId="20577"/>
          <ac:spMkLst>
            <pc:docMk/>
            <pc:sldMk cId="457564798" sldId="323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3:27:26.837" v="8719" actId="20577"/>
          <ac:spMkLst>
            <pc:docMk/>
            <pc:sldMk cId="457564798" sldId="323"/>
            <ac:spMk id="4" creationId="{B62C71AE-CAA6-4D15-AAD3-6ED971AFC606}"/>
          </ac:spMkLst>
        </pc:spChg>
      </pc:sldChg>
      <pc:sldChg chg="addSp modSp add ord">
        <pc:chgData name="Sara Thorne" userId="507bbf9737fe0311" providerId="LiveId" clId="{C5D25A1B-61B4-4B40-8498-AA1093DEA0AF}" dt="2017-09-04T13:27:52.932" v="8729" actId="20577"/>
        <pc:sldMkLst>
          <pc:docMk/>
          <pc:sldMk cId="2119646087" sldId="324"/>
        </pc:sldMkLst>
        <pc:spChg chg="mod">
          <ac:chgData name="Sara Thorne" userId="507bbf9737fe0311" providerId="LiveId" clId="{C5D25A1B-61B4-4B40-8498-AA1093DEA0AF}" dt="2017-08-30T22:30:01.810" v="5715" actId="20577"/>
          <ac:spMkLst>
            <pc:docMk/>
            <pc:sldMk cId="2119646087" sldId="324"/>
            <ac:spMk id="2" creationId="{D29FDC18-2B3C-4DE5-8588-82D1CCF5F57B}"/>
          </ac:spMkLst>
        </pc:spChg>
        <pc:spChg chg="mod">
          <ac:chgData name="Sara Thorne" userId="507bbf9737fe0311" providerId="LiveId" clId="{C5D25A1B-61B4-4B40-8498-AA1093DEA0AF}" dt="2017-08-30T22:34:32.629" v="6122" actId="1076"/>
          <ac:spMkLst>
            <pc:docMk/>
            <pc:sldMk cId="2119646087" sldId="324"/>
            <ac:spMk id="3" creationId="{C8FE21A4-3FC1-4A47-8256-FFB17D33D78D}"/>
          </ac:spMkLst>
        </pc:spChg>
        <pc:spChg chg="add mod">
          <ac:chgData name="Sara Thorne" userId="507bbf9737fe0311" providerId="LiveId" clId="{C5D25A1B-61B4-4B40-8498-AA1093DEA0AF}" dt="2017-09-04T13:27:52.932" v="8729" actId="20577"/>
          <ac:spMkLst>
            <pc:docMk/>
            <pc:sldMk cId="2119646087" sldId="324"/>
            <ac:spMk id="4" creationId="{BE50D2D0-6A6F-4562-8441-3A7C4B38DEE8}"/>
          </ac:spMkLst>
        </pc:spChg>
      </pc:sldChg>
      <pc:sldChg chg="addSp modSp add">
        <pc:chgData name="Sara Thorne" userId="507bbf9737fe0311" providerId="LiveId" clId="{C5D25A1B-61B4-4B40-8498-AA1093DEA0AF}" dt="2017-09-04T13:28:05.253" v="8734" actId="20577"/>
        <pc:sldMkLst>
          <pc:docMk/>
          <pc:sldMk cId="1671966579" sldId="325"/>
        </pc:sldMkLst>
        <pc:spChg chg="mod">
          <ac:chgData name="Sara Thorne" userId="507bbf9737fe0311" providerId="LiveId" clId="{C5D25A1B-61B4-4B40-8498-AA1093DEA0AF}" dt="2017-09-04T12:07:24.257" v="8640" actId="20577"/>
          <ac:spMkLst>
            <pc:docMk/>
            <pc:sldMk cId="1671966579" sldId="325"/>
            <ac:spMk id="2" creationId="{D29FDC18-2B3C-4DE5-8588-82D1CCF5F57B}"/>
          </ac:spMkLst>
        </pc:spChg>
        <pc:spChg chg="mod">
          <ac:chgData name="Sara Thorne" userId="507bbf9737fe0311" providerId="LiveId" clId="{C5D25A1B-61B4-4B40-8498-AA1093DEA0AF}" dt="2017-09-04T12:07:28.059" v="8641" actId="1076"/>
          <ac:spMkLst>
            <pc:docMk/>
            <pc:sldMk cId="1671966579" sldId="325"/>
            <ac:spMk id="3" creationId="{C8FE21A4-3FC1-4A47-8256-FFB17D33D78D}"/>
          </ac:spMkLst>
        </pc:spChg>
        <pc:spChg chg="add mod">
          <ac:chgData name="Sara Thorne" userId="507bbf9737fe0311" providerId="LiveId" clId="{C5D25A1B-61B4-4B40-8498-AA1093DEA0AF}" dt="2017-09-04T13:28:05.253" v="8734" actId="20577"/>
          <ac:spMkLst>
            <pc:docMk/>
            <pc:sldMk cId="1671966579" sldId="325"/>
            <ac:spMk id="4" creationId="{CC1036E1-A1BA-4157-8629-3C327FACE0BB}"/>
          </ac:spMkLst>
        </pc:spChg>
      </pc:sldChg>
      <pc:sldChg chg="addSp delSp modSp add">
        <pc:chgData name="Sara Thorne" userId="507bbf9737fe0311" providerId="LiveId" clId="{C5D25A1B-61B4-4B40-8498-AA1093DEA0AF}" dt="2017-09-04T13:28:15.740" v="8736" actId="20577"/>
        <pc:sldMkLst>
          <pc:docMk/>
          <pc:sldMk cId="445884058" sldId="326"/>
        </pc:sldMkLst>
        <pc:spChg chg="add del">
          <ac:chgData name="Sara Thorne" userId="507bbf9737fe0311" providerId="LiveId" clId="{C5D25A1B-61B4-4B40-8498-AA1093DEA0AF}" dt="2017-08-30T22:40:33.298" v="6382" actId="20577"/>
          <ac:spMkLst>
            <pc:docMk/>
            <pc:sldMk cId="445884058" sldId="326"/>
            <ac:spMk id="2" creationId="{EC09F4F7-7D02-44EB-A63E-965D6F5A4887}"/>
          </ac:spMkLst>
        </pc:spChg>
        <pc:spChg chg="add del mod">
          <ac:chgData name="Sara Thorne" userId="507bbf9737fe0311" providerId="LiveId" clId="{C5D25A1B-61B4-4B40-8498-AA1093DEA0AF}" dt="2017-08-30T22:41:21.131" v="6425" actId="20577"/>
          <ac:spMkLst>
            <pc:docMk/>
            <pc:sldMk cId="445884058" sldId="326"/>
            <ac:spMk id="3" creationId="{7CEBBDE7-3419-4B79-8D19-EAF7495FC5AB}"/>
          </ac:spMkLst>
        </pc:spChg>
        <pc:spChg chg="add mod">
          <ac:chgData name="Sara Thorne" userId="507bbf9737fe0311" providerId="LiveId" clId="{C5D25A1B-61B4-4B40-8498-AA1093DEA0AF}" dt="2017-09-04T13:28:15.740" v="8736" actId="20577"/>
          <ac:spMkLst>
            <pc:docMk/>
            <pc:sldMk cId="445884058" sldId="326"/>
            <ac:spMk id="4" creationId="{030539C0-839D-4739-98E9-229F5C7BAD1A}"/>
          </ac:spMkLst>
        </pc:spChg>
        <pc:picChg chg="add del mod">
          <ac:chgData name="Sara Thorne" userId="507bbf9737fe0311" providerId="LiveId" clId="{C5D25A1B-61B4-4B40-8498-AA1093DEA0AF}" dt="2017-08-30T22:39:50.995" v="6378" actId="20577"/>
          <ac:picMkLst>
            <pc:docMk/>
            <pc:sldMk cId="445884058" sldId="326"/>
            <ac:picMk id="4" creationId="{3A02A63B-C8F1-4574-A5F9-9CC92439AFF6}"/>
          </ac:picMkLst>
        </pc:picChg>
      </pc:sldChg>
      <pc:sldChg chg="add del">
        <pc:chgData name="Sara Thorne" userId="507bbf9737fe0311" providerId="LiveId" clId="{C5D25A1B-61B4-4B40-8498-AA1093DEA0AF}" dt="2017-08-30T22:38:39.716" v="6351" actId="20577"/>
        <pc:sldMkLst>
          <pc:docMk/>
          <pc:sldMk cId="4011052046" sldId="326"/>
        </pc:sldMkLst>
      </pc:sldChg>
      <pc:sldChg chg="addSp modSp add ord">
        <pc:chgData name="Sara Thorne" userId="507bbf9737fe0311" providerId="LiveId" clId="{C5D25A1B-61B4-4B40-8498-AA1093DEA0AF}" dt="2017-09-04T12:15:47.226" v="8675" actId="20577"/>
        <pc:sldMkLst>
          <pc:docMk/>
          <pc:sldMk cId="282586331" sldId="327"/>
        </pc:sldMkLst>
        <pc:spChg chg="add mod">
          <ac:chgData name="Sara Thorne" userId="507bbf9737fe0311" providerId="LiveId" clId="{C5D25A1B-61B4-4B40-8498-AA1093DEA0AF}" dt="2017-09-04T12:15:47.226" v="8675" actId="20577"/>
          <ac:spMkLst>
            <pc:docMk/>
            <pc:sldMk cId="282586331" sldId="327"/>
            <ac:spMk id="4" creationId="{1A1B727C-33DE-430B-89E5-4A7C83B2455A}"/>
          </ac:spMkLst>
        </pc:spChg>
      </pc:sldChg>
      <pc:sldChg chg="addSp modSp add ord">
        <pc:chgData name="Sara Thorne" userId="507bbf9737fe0311" providerId="LiveId" clId="{C5D25A1B-61B4-4B40-8498-AA1093DEA0AF}" dt="2017-09-04T12:15:40.926" v="8673" actId="20577"/>
        <pc:sldMkLst>
          <pc:docMk/>
          <pc:sldMk cId="1785317485" sldId="328"/>
        </pc:sldMkLst>
        <pc:spChg chg="add mod">
          <ac:chgData name="Sara Thorne" userId="507bbf9737fe0311" providerId="LiveId" clId="{C5D25A1B-61B4-4B40-8498-AA1093DEA0AF}" dt="2017-09-04T12:15:40.926" v="8673" actId="20577"/>
          <ac:spMkLst>
            <pc:docMk/>
            <pc:sldMk cId="1785317485" sldId="328"/>
            <ac:spMk id="4" creationId="{FE55BEFF-E45A-49C9-983A-0FD024BC34DC}"/>
          </ac:spMkLst>
        </pc:spChg>
      </pc:sldChg>
      <pc:sldChg chg="addSp modSp add ord modAnim">
        <pc:chgData name="Sara Thorne" userId="507bbf9737fe0311" providerId="LiveId" clId="{C5D25A1B-61B4-4B40-8498-AA1093DEA0AF}" dt="2017-09-04T13:28:25.733" v="8738" actId="20577"/>
        <pc:sldMkLst>
          <pc:docMk/>
          <pc:sldMk cId="260983113" sldId="329"/>
        </pc:sldMkLst>
        <pc:spChg chg="mod">
          <ac:chgData name="Sara Thorne" userId="507bbf9737fe0311" providerId="LiveId" clId="{C5D25A1B-61B4-4B40-8498-AA1093DEA0AF}" dt="2017-09-04T11:52:45.269" v="8178" actId="20577"/>
          <ac:spMkLst>
            <pc:docMk/>
            <pc:sldMk cId="260983113" sldId="329"/>
            <ac:spMk id="2" creationId="{0CFC9C86-1C1E-4A98-8D12-0C745D3CBED5}"/>
          </ac:spMkLst>
        </pc:spChg>
        <pc:spChg chg="mod">
          <ac:chgData name="Sara Thorne" userId="507bbf9737fe0311" providerId="LiveId" clId="{C5D25A1B-61B4-4B40-8498-AA1093DEA0AF}" dt="2017-09-04T11:55:29.874" v="8328" actId="1076"/>
          <ac:spMkLst>
            <pc:docMk/>
            <pc:sldMk cId="260983113" sldId="329"/>
            <ac:spMk id="3" creationId="{419D5205-2C82-4363-B7C2-D21591BCBE09}"/>
          </ac:spMkLst>
        </pc:spChg>
        <pc:spChg chg="add mod">
          <ac:chgData name="Sara Thorne" userId="507bbf9737fe0311" providerId="LiveId" clId="{C5D25A1B-61B4-4B40-8498-AA1093DEA0AF}" dt="2017-09-04T13:28:25.733" v="8738" actId="20577"/>
          <ac:spMkLst>
            <pc:docMk/>
            <pc:sldMk cId="260983113" sldId="329"/>
            <ac:spMk id="4" creationId="{2E07AFE0-4BE3-4362-AE24-C0FB905A0C12}"/>
          </ac:spMkLst>
        </pc:spChg>
      </pc:sldChg>
      <pc:sldChg chg="addSp delSp modSp add ord">
        <pc:chgData name="Sara Thorne" userId="507bbf9737fe0311" providerId="LiveId" clId="{C5D25A1B-61B4-4B40-8498-AA1093DEA0AF}" dt="2017-09-04T12:17:46.332" v="8682" actId="20577"/>
        <pc:sldMkLst>
          <pc:docMk/>
          <pc:sldMk cId="2657236157" sldId="330"/>
        </pc:sldMkLst>
        <pc:spChg chg="add mod">
          <ac:chgData name="Sara Thorne" userId="507bbf9737fe0311" providerId="LiveId" clId="{C5D25A1B-61B4-4B40-8498-AA1093DEA0AF}" dt="2017-09-04T12:17:46.332" v="8682" actId="20577"/>
          <ac:spMkLst>
            <pc:docMk/>
            <pc:sldMk cId="2657236157" sldId="330"/>
            <ac:spMk id="4" creationId="{9E14011A-D596-408B-AD60-C075AA968F48}"/>
          </ac:spMkLst>
        </pc:spChg>
        <pc:spChg chg="del mod">
          <ac:chgData name="Sara Thorne" userId="507bbf9737fe0311" providerId="LiveId" clId="{C5D25A1B-61B4-4B40-8498-AA1093DEA0AF}" dt="2017-08-30T22:55:51.471" v="6725" actId="20577"/>
          <ac:spMkLst>
            <pc:docMk/>
            <pc:sldMk cId="2657236157" sldId="330"/>
            <ac:spMk id="6" creationId="{00000000-0000-0000-0000-000000000000}"/>
          </ac:spMkLst>
        </pc:spChg>
        <pc:graphicFrameChg chg="mod modGraphic">
          <ac:chgData name="Sara Thorne" userId="507bbf9737fe0311" providerId="LiveId" clId="{C5D25A1B-61B4-4B40-8498-AA1093DEA0AF}" dt="2017-08-30T23:01:01.152" v="7142" actId="20577"/>
          <ac:graphicFrameMkLst>
            <pc:docMk/>
            <pc:sldMk cId="2657236157" sldId="330"/>
            <ac:graphicFrameMk id="9" creationId="{00000000-0000-0000-0000-000000000000}"/>
          </ac:graphicFrameMkLst>
        </pc:graphicFrameChg>
      </pc:sldChg>
      <pc:sldChg chg="addSp delSp modSp add del">
        <pc:chgData name="Sara Thorne" userId="507bbf9737fe0311" providerId="LiveId" clId="{C5D25A1B-61B4-4B40-8498-AA1093DEA0AF}" dt="2017-08-30T22:51:28.219" v="6600" actId="2696"/>
        <pc:sldMkLst>
          <pc:docMk/>
          <pc:sldMk cId="2839725906" sldId="330"/>
        </pc:sldMkLst>
        <pc:spChg chg="mod">
          <ac:chgData name="Sara Thorne" userId="507bbf9737fe0311" providerId="LiveId" clId="{C5D25A1B-61B4-4B40-8498-AA1093DEA0AF}" dt="2017-08-30T22:51:22.773" v="6599" actId="122"/>
          <ac:spMkLst>
            <pc:docMk/>
            <pc:sldMk cId="2839725906" sldId="330"/>
            <ac:spMk id="2" creationId="{E608371D-DEAF-46AF-8BCA-C42849383FE1}"/>
          </ac:spMkLst>
        </pc:spChg>
        <pc:spChg chg="add del mod">
          <ac:chgData name="Sara Thorne" userId="507bbf9737fe0311" providerId="LiveId" clId="{C5D25A1B-61B4-4B40-8498-AA1093DEA0AF}" dt="2017-08-30T22:51:02.909" v="6596" actId="2696"/>
          <ac:spMkLst>
            <pc:docMk/>
            <pc:sldMk cId="2839725906" sldId="330"/>
            <ac:spMk id="3" creationId="{6D1F50D1-5D5F-4A74-9F1E-A28167F7130D}"/>
          </ac:spMkLst>
        </pc:spChg>
        <pc:spChg chg="add del mod">
          <ac:chgData name="Sara Thorne" userId="507bbf9737fe0311" providerId="LiveId" clId="{C5D25A1B-61B4-4B40-8498-AA1093DEA0AF}" dt="2017-08-30T22:51:06.676" v="6597" actId="2696"/>
          <ac:spMkLst>
            <pc:docMk/>
            <pc:sldMk cId="2839725906" sldId="330"/>
            <ac:spMk id="4" creationId="{967E94F2-56BD-4203-A291-5966765D2B81}"/>
          </ac:spMkLst>
        </pc:spChg>
      </pc:sldChg>
      <pc:sldChg chg="addSp delSp modSp add ord modAnim">
        <pc:chgData name="Sara Thorne" userId="507bbf9737fe0311" providerId="LiveId" clId="{C5D25A1B-61B4-4B40-8498-AA1093DEA0AF}" dt="2017-09-04T13:27:35.652" v="8723" actId="14100"/>
        <pc:sldMkLst>
          <pc:docMk/>
          <pc:sldMk cId="915608228" sldId="331"/>
        </pc:sldMkLst>
        <pc:spChg chg="mod">
          <ac:chgData name="Sara Thorne" userId="507bbf9737fe0311" providerId="LiveId" clId="{C5D25A1B-61B4-4B40-8498-AA1093DEA0AF}" dt="2017-08-31T09:00:11.827" v="7554" actId="122"/>
          <ac:spMkLst>
            <pc:docMk/>
            <pc:sldMk cId="915608228" sldId="331"/>
            <ac:spMk id="2" creationId="{33FCBC6D-5E34-4912-9A23-12CEDE39994F}"/>
          </ac:spMkLst>
        </pc:spChg>
        <pc:spChg chg="del">
          <ac:chgData name="Sara Thorne" userId="507bbf9737fe0311" providerId="LiveId" clId="{C5D25A1B-61B4-4B40-8498-AA1093DEA0AF}" dt="2017-08-31T08:59:51.345" v="7529" actId="20577"/>
          <ac:spMkLst>
            <pc:docMk/>
            <pc:sldMk cId="915608228" sldId="331"/>
            <ac:spMk id="3" creationId="{1E493318-0086-41B1-B436-29BC4635FCEB}"/>
          </ac:spMkLst>
        </pc:spChg>
        <pc:spChg chg="add del">
          <ac:chgData name="Sara Thorne" userId="507bbf9737fe0311" providerId="LiveId" clId="{C5D25A1B-61B4-4B40-8498-AA1093DEA0AF}" dt="2017-08-31T08:59:58.105" v="7530" actId="20577"/>
          <ac:spMkLst>
            <pc:docMk/>
            <pc:sldMk cId="915608228" sldId="331"/>
            <ac:spMk id="9" creationId="{FCEE144A-F6CF-43EC-B407-3C164AD5B444}"/>
          </ac:spMkLst>
        </pc:spChg>
        <pc:spChg chg="add del mod">
          <ac:chgData name="Sara Thorne" userId="507bbf9737fe0311" providerId="LiveId" clId="{C5D25A1B-61B4-4B40-8498-AA1093DEA0AF}" dt="2017-08-31T09:01:03.757" v="7556" actId="20577"/>
          <ac:spMkLst>
            <pc:docMk/>
            <pc:sldMk cId="915608228" sldId="331"/>
            <ac:spMk id="10" creationId="{83A411DE-8C56-4FF8-9FF1-9154E858DF8B}"/>
          </ac:spMkLst>
        </pc:spChg>
        <pc:spChg chg="add mod">
          <ac:chgData name="Sara Thorne" userId="507bbf9737fe0311" providerId="LiveId" clId="{C5D25A1B-61B4-4B40-8498-AA1093DEA0AF}" dt="2017-09-04T13:27:35.652" v="8723" actId="14100"/>
          <ac:spMkLst>
            <pc:docMk/>
            <pc:sldMk cId="915608228" sldId="331"/>
            <ac:spMk id="12" creationId="{0C0645E8-613B-4435-B07F-059C9D40E0C7}"/>
          </ac:spMkLst>
        </pc:spChg>
        <pc:graphicFrameChg chg="add del mod">
          <ac:chgData name="Sara Thorne" userId="507bbf9737fe0311" providerId="LiveId" clId="{C5D25A1B-61B4-4B40-8498-AA1093DEA0AF}" dt="2017-08-31T08:59:58.105" v="7530" actId="20577"/>
          <ac:graphicFrameMkLst>
            <pc:docMk/>
            <pc:sldMk cId="915608228" sldId="331"/>
            <ac:graphicFrameMk id="4" creationId="{7DAFAF0E-8268-4743-BDE2-D8A7243D783B}"/>
          </ac:graphicFrameMkLst>
        </pc:graphicFrameChg>
        <pc:graphicFrameChg chg="add mod">
          <ac:chgData name="Sara Thorne" userId="507bbf9737fe0311" providerId="LiveId" clId="{C5D25A1B-61B4-4B40-8498-AA1093DEA0AF}" dt="2017-08-31T09:02:27.647" v="7595" actId="20577"/>
          <ac:graphicFrameMkLst>
            <pc:docMk/>
            <pc:sldMk cId="915608228" sldId="331"/>
            <ac:graphicFrameMk id="11" creationId="{6F080F01-5986-4F1F-BF52-5B97EF4072E5}"/>
          </ac:graphicFrameMkLst>
        </pc:graphicFrameChg>
        <pc:cxnChg chg="add del">
          <ac:chgData name="Sara Thorne" userId="507bbf9737fe0311" providerId="LiveId" clId="{C5D25A1B-61B4-4B40-8498-AA1093DEA0AF}" dt="2017-08-31T08:59:58.105" v="7530" actId="20577"/>
          <ac:cxnSpMkLst>
            <pc:docMk/>
            <pc:sldMk cId="915608228" sldId="331"/>
            <ac:cxnSpMk id="5" creationId="{053A6895-A7E5-4BF3-9956-13893DBC0ACF}"/>
          </ac:cxnSpMkLst>
        </pc:cxnChg>
        <pc:cxnChg chg="add del">
          <ac:chgData name="Sara Thorne" userId="507bbf9737fe0311" providerId="LiveId" clId="{C5D25A1B-61B4-4B40-8498-AA1093DEA0AF}" dt="2017-08-31T08:59:58.105" v="7530" actId="20577"/>
          <ac:cxnSpMkLst>
            <pc:docMk/>
            <pc:sldMk cId="915608228" sldId="331"/>
            <ac:cxnSpMk id="6" creationId="{C673556C-32EF-4999-9036-3006AF5DFB52}"/>
          </ac:cxnSpMkLst>
        </pc:cxnChg>
        <pc:cxnChg chg="add del">
          <ac:chgData name="Sara Thorne" userId="507bbf9737fe0311" providerId="LiveId" clId="{C5D25A1B-61B4-4B40-8498-AA1093DEA0AF}" dt="2017-08-31T08:59:58.105" v="7530" actId="20577"/>
          <ac:cxnSpMkLst>
            <pc:docMk/>
            <pc:sldMk cId="915608228" sldId="331"/>
            <ac:cxnSpMk id="7" creationId="{192FFA84-036A-41C4-BF6A-7418181EE37D}"/>
          </ac:cxnSpMkLst>
        </pc:cxnChg>
        <pc:cxnChg chg="add del">
          <ac:chgData name="Sara Thorne" userId="507bbf9737fe0311" providerId="LiveId" clId="{C5D25A1B-61B4-4B40-8498-AA1093DEA0AF}" dt="2017-08-31T08:59:58.105" v="7530" actId="20577"/>
          <ac:cxnSpMkLst>
            <pc:docMk/>
            <pc:sldMk cId="915608228" sldId="331"/>
            <ac:cxnSpMk id="8" creationId="{7200BCD0-7A93-41B2-A17C-3243B9DA2FB8}"/>
          </ac:cxnSpMkLst>
        </pc:cxnChg>
      </pc:sldChg>
      <pc:sldChg chg="add del">
        <pc:chgData name="Sara Thorne" userId="507bbf9737fe0311" providerId="LiveId" clId="{C5D25A1B-61B4-4B40-8498-AA1093DEA0AF}" dt="2017-08-30T22:51:31.104" v="6601" actId="2696"/>
        <pc:sldMkLst>
          <pc:docMk/>
          <pc:sldMk cId="1681713884" sldId="331"/>
        </pc:sldMkLst>
      </pc:sldChg>
      <pc:sldChg chg="add del">
        <pc:chgData name="Sara Thorne" userId="507bbf9737fe0311" providerId="LiveId" clId="{C5D25A1B-61B4-4B40-8498-AA1093DEA0AF}" dt="2017-08-30T22:50:53.212" v="6595" actId="2696"/>
        <pc:sldMkLst>
          <pc:docMk/>
          <pc:sldMk cId="2678833330" sldId="331"/>
        </pc:sldMkLst>
      </pc:sldChg>
      <pc:sldChg chg="addSp modSp add del ord">
        <pc:chgData name="Sara Thorne" userId="507bbf9737fe0311" providerId="LiveId" clId="{C5D25A1B-61B4-4B40-8498-AA1093DEA0AF}" dt="2017-09-04T12:10:35.828" v="8643" actId="2696"/>
        <pc:sldMkLst>
          <pc:docMk/>
          <pc:sldMk cId="4066361193" sldId="332"/>
        </pc:sldMkLst>
        <pc:spChg chg="add mod">
          <ac:chgData name="Sara Thorne" userId="507bbf9737fe0311" providerId="LiveId" clId="{C5D25A1B-61B4-4B40-8498-AA1093DEA0AF}" dt="2017-08-31T21:53:58.509" v="8088" actId="20577"/>
          <ac:spMkLst>
            <pc:docMk/>
            <pc:sldMk cId="4066361193" sldId="332"/>
            <ac:spMk id="4" creationId="{A72F4ACB-354F-4D64-861B-B5B27290A1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CE1F5-52BC-4F87-97B2-037E30DA869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EC593-AF1F-4FFE-A10E-29C5D8E46A3B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DD5FD7DF-1D23-4D09-ACB1-A77F5D22C564}" type="parTrans" cxnId="{DC66CDCC-7839-46F1-AF14-90974680F608}">
      <dgm:prSet/>
      <dgm:spPr/>
      <dgm:t>
        <a:bodyPr/>
        <a:lstStyle/>
        <a:p>
          <a:endParaRPr lang="en-US"/>
        </a:p>
      </dgm:t>
    </dgm:pt>
    <dgm:pt modelId="{22C2FBB9-29B3-4F96-AC27-201A1C9A474F}" type="sibTrans" cxnId="{DC66CDCC-7839-46F1-AF14-90974680F608}">
      <dgm:prSet/>
      <dgm:spPr/>
      <dgm:t>
        <a:bodyPr/>
        <a:lstStyle/>
        <a:p>
          <a:endParaRPr lang="en-US"/>
        </a:p>
      </dgm:t>
    </dgm:pt>
    <dgm:pt modelId="{FE23DAEB-B674-45C1-AC8D-46ADF419B9CC}">
      <dgm:prSet phldrT="[Text]"/>
      <dgm:spPr/>
      <dgm:t>
        <a:bodyPr/>
        <a:lstStyle/>
        <a:p>
          <a:r>
            <a:rPr lang="en-US" dirty="0"/>
            <a:t>COMMON</a:t>
          </a:r>
        </a:p>
      </dgm:t>
    </dgm:pt>
    <dgm:pt modelId="{396E7ABD-045D-4E01-BDBB-563A4E375824}" type="parTrans" cxnId="{56843947-6C6F-4D3B-B1D4-1F38D4C7F7DA}">
      <dgm:prSet/>
      <dgm:spPr/>
      <dgm:t>
        <a:bodyPr/>
        <a:lstStyle/>
        <a:p>
          <a:endParaRPr lang="en-US"/>
        </a:p>
      </dgm:t>
    </dgm:pt>
    <dgm:pt modelId="{43F0ABA2-B0FD-4DF6-88FC-272BDB33AAA8}" type="sibTrans" cxnId="{56843947-6C6F-4D3B-B1D4-1F38D4C7F7DA}">
      <dgm:prSet/>
      <dgm:spPr/>
      <dgm:t>
        <a:bodyPr/>
        <a:lstStyle/>
        <a:p>
          <a:endParaRPr lang="en-US"/>
        </a:p>
      </dgm:t>
    </dgm:pt>
    <dgm:pt modelId="{EC799DAC-540C-4EFE-9A05-2B2660CA6FC2}">
      <dgm:prSet phldrT="[Text]"/>
      <dgm:spPr/>
      <dgm:t>
        <a:bodyPr/>
        <a:lstStyle/>
        <a:p>
          <a:r>
            <a:rPr lang="en-US" dirty="0"/>
            <a:t>concrete</a:t>
          </a:r>
        </a:p>
      </dgm:t>
    </dgm:pt>
    <dgm:pt modelId="{1095B753-634C-49DE-9426-379A548A6603}" type="parTrans" cxnId="{2ED36F6C-CC07-414D-A552-4259516776A7}">
      <dgm:prSet/>
      <dgm:spPr/>
      <dgm:t>
        <a:bodyPr/>
        <a:lstStyle/>
        <a:p>
          <a:endParaRPr lang="en-US"/>
        </a:p>
      </dgm:t>
    </dgm:pt>
    <dgm:pt modelId="{ACD03CF0-5DAB-4DD7-8CAD-CD83DEB5152E}" type="sibTrans" cxnId="{2ED36F6C-CC07-414D-A552-4259516776A7}">
      <dgm:prSet/>
      <dgm:spPr/>
      <dgm:t>
        <a:bodyPr/>
        <a:lstStyle/>
        <a:p>
          <a:endParaRPr lang="en-US"/>
        </a:p>
      </dgm:t>
    </dgm:pt>
    <dgm:pt modelId="{BFB9E255-F036-4B79-90F3-CB9B7CF06069}">
      <dgm:prSet phldrT="[Text]"/>
      <dgm:spPr/>
      <dgm:t>
        <a:bodyPr/>
        <a:lstStyle/>
        <a:p>
          <a:r>
            <a:rPr lang="en-US" dirty="0"/>
            <a:t>abstract</a:t>
          </a:r>
        </a:p>
      </dgm:t>
    </dgm:pt>
    <dgm:pt modelId="{56635F19-0966-4DD2-8872-B83364056344}" type="parTrans" cxnId="{ED75D844-8CF8-4B84-B51A-07DDB83D2DDB}">
      <dgm:prSet/>
      <dgm:spPr/>
      <dgm:t>
        <a:bodyPr/>
        <a:lstStyle/>
        <a:p>
          <a:endParaRPr lang="en-US"/>
        </a:p>
      </dgm:t>
    </dgm:pt>
    <dgm:pt modelId="{10982E41-B944-4263-8F60-06D54A7E57F3}" type="sibTrans" cxnId="{ED75D844-8CF8-4B84-B51A-07DDB83D2DDB}">
      <dgm:prSet/>
      <dgm:spPr/>
      <dgm:t>
        <a:bodyPr/>
        <a:lstStyle/>
        <a:p>
          <a:endParaRPr lang="en-US"/>
        </a:p>
      </dgm:t>
    </dgm:pt>
    <dgm:pt modelId="{E236BA28-C3F8-410E-AA6B-BE045E12E84E}">
      <dgm:prSet phldrT="[Text]"/>
      <dgm:spPr/>
      <dgm:t>
        <a:bodyPr/>
        <a:lstStyle/>
        <a:p>
          <a:r>
            <a:rPr lang="en-US" dirty="0"/>
            <a:t>PROPER</a:t>
          </a:r>
        </a:p>
      </dgm:t>
    </dgm:pt>
    <dgm:pt modelId="{E8A57C4E-EBCD-4631-ADB3-BAAC37D28989}" type="parTrans" cxnId="{B2518437-2668-4410-B5CA-F98832D40929}">
      <dgm:prSet/>
      <dgm:spPr/>
      <dgm:t>
        <a:bodyPr/>
        <a:lstStyle/>
        <a:p>
          <a:endParaRPr lang="en-US"/>
        </a:p>
      </dgm:t>
    </dgm:pt>
    <dgm:pt modelId="{8D3D2236-C0F8-4993-824C-4194B18B88EE}" type="sibTrans" cxnId="{B2518437-2668-4410-B5CA-F98832D40929}">
      <dgm:prSet/>
      <dgm:spPr/>
      <dgm:t>
        <a:bodyPr/>
        <a:lstStyle/>
        <a:p>
          <a:endParaRPr lang="en-US"/>
        </a:p>
      </dgm:t>
    </dgm:pt>
    <dgm:pt modelId="{4A5E2C99-DE3B-4424-A6FD-0966B3A2638D}" type="pres">
      <dgm:prSet presAssocID="{EBECE1F5-52BC-4F87-97B2-037E30DA869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F8A683-1E25-4644-831F-9951F14536A6}" type="pres">
      <dgm:prSet presAssocID="{EBECE1F5-52BC-4F87-97B2-037E30DA8697}" presName="hierFlow" presStyleCnt="0"/>
      <dgm:spPr/>
    </dgm:pt>
    <dgm:pt modelId="{52E37AF6-C721-4C40-A79C-A43E74C529D5}" type="pres">
      <dgm:prSet presAssocID="{EBECE1F5-52BC-4F87-97B2-037E30DA869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EA8FFD7-50E2-4141-9C49-EB7B907818D9}" type="pres">
      <dgm:prSet presAssocID="{53EEC593-AF1F-4FFE-A10E-29C5D8E46A3B}" presName="Name14" presStyleCnt="0"/>
      <dgm:spPr/>
    </dgm:pt>
    <dgm:pt modelId="{ABB5C8F5-750E-4A67-BB69-138952AE9F5F}" type="pres">
      <dgm:prSet presAssocID="{53EEC593-AF1F-4FFE-A10E-29C5D8E46A3B}" presName="level1Shape" presStyleLbl="node0" presStyleIdx="0" presStyleCnt="1">
        <dgm:presLayoutVars>
          <dgm:chPref val="3"/>
        </dgm:presLayoutVars>
      </dgm:prSet>
      <dgm:spPr/>
    </dgm:pt>
    <dgm:pt modelId="{FD482376-5AFA-44D4-B6CE-23BA4F00EE6E}" type="pres">
      <dgm:prSet presAssocID="{53EEC593-AF1F-4FFE-A10E-29C5D8E46A3B}" presName="hierChild2" presStyleCnt="0"/>
      <dgm:spPr/>
    </dgm:pt>
    <dgm:pt modelId="{9B3EAC89-0F25-4937-8267-05702FD33BD2}" type="pres">
      <dgm:prSet presAssocID="{396E7ABD-045D-4E01-BDBB-563A4E375824}" presName="Name19" presStyleLbl="parChTrans1D2" presStyleIdx="0" presStyleCnt="2"/>
      <dgm:spPr/>
    </dgm:pt>
    <dgm:pt modelId="{BF9A96FB-F6F0-45F5-A648-A9901B7E1A5A}" type="pres">
      <dgm:prSet presAssocID="{FE23DAEB-B674-45C1-AC8D-46ADF419B9CC}" presName="Name21" presStyleCnt="0"/>
      <dgm:spPr/>
    </dgm:pt>
    <dgm:pt modelId="{CAEB9712-BC7A-49CE-8CEC-384862E077A6}" type="pres">
      <dgm:prSet presAssocID="{FE23DAEB-B674-45C1-AC8D-46ADF419B9CC}" presName="level2Shape" presStyleLbl="node2" presStyleIdx="0" presStyleCnt="2"/>
      <dgm:spPr/>
    </dgm:pt>
    <dgm:pt modelId="{3A9179F5-8605-4E7B-8030-E3AFDFEF549D}" type="pres">
      <dgm:prSet presAssocID="{FE23DAEB-B674-45C1-AC8D-46ADF419B9CC}" presName="hierChild3" presStyleCnt="0"/>
      <dgm:spPr/>
    </dgm:pt>
    <dgm:pt modelId="{EEB14ABC-6CB7-45FC-A40E-CC9065A569B6}" type="pres">
      <dgm:prSet presAssocID="{1095B753-634C-49DE-9426-379A548A6603}" presName="Name19" presStyleLbl="parChTrans1D3" presStyleIdx="0" presStyleCnt="2"/>
      <dgm:spPr/>
    </dgm:pt>
    <dgm:pt modelId="{0FD2B000-59F8-4525-B041-0BF2083865CB}" type="pres">
      <dgm:prSet presAssocID="{EC799DAC-540C-4EFE-9A05-2B2660CA6FC2}" presName="Name21" presStyleCnt="0"/>
      <dgm:spPr/>
    </dgm:pt>
    <dgm:pt modelId="{A550642F-EE48-4FF1-BB9D-FB491C18CDD6}" type="pres">
      <dgm:prSet presAssocID="{EC799DAC-540C-4EFE-9A05-2B2660CA6FC2}" presName="level2Shape" presStyleLbl="node3" presStyleIdx="0" presStyleCnt="2"/>
      <dgm:spPr/>
    </dgm:pt>
    <dgm:pt modelId="{F3860570-4DEE-4594-812C-0B20EABB3834}" type="pres">
      <dgm:prSet presAssocID="{EC799DAC-540C-4EFE-9A05-2B2660CA6FC2}" presName="hierChild3" presStyleCnt="0"/>
      <dgm:spPr/>
    </dgm:pt>
    <dgm:pt modelId="{65269CE4-11F8-40BC-999B-CFF787898DC6}" type="pres">
      <dgm:prSet presAssocID="{56635F19-0966-4DD2-8872-B83364056344}" presName="Name19" presStyleLbl="parChTrans1D3" presStyleIdx="1" presStyleCnt="2"/>
      <dgm:spPr/>
    </dgm:pt>
    <dgm:pt modelId="{B34C18A3-4B07-4E2E-B61D-2A3C17C3D70C}" type="pres">
      <dgm:prSet presAssocID="{BFB9E255-F036-4B79-90F3-CB9B7CF06069}" presName="Name21" presStyleCnt="0"/>
      <dgm:spPr/>
    </dgm:pt>
    <dgm:pt modelId="{8393E357-492F-4FD7-B552-AEE99CFD44F0}" type="pres">
      <dgm:prSet presAssocID="{BFB9E255-F036-4B79-90F3-CB9B7CF06069}" presName="level2Shape" presStyleLbl="node3" presStyleIdx="1" presStyleCnt="2"/>
      <dgm:spPr/>
    </dgm:pt>
    <dgm:pt modelId="{38A0C634-F45C-45BE-8A59-7E2C27026AE0}" type="pres">
      <dgm:prSet presAssocID="{BFB9E255-F036-4B79-90F3-CB9B7CF06069}" presName="hierChild3" presStyleCnt="0"/>
      <dgm:spPr/>
    </dgm:pt>
    <dgm:pt modelId="{FFE1F376-2993-4E8A-A216-8CB484870F63}" type="pres">
      <dgm:prSet presAssocID="{E8A57C4E-EBCD-4631-ADB3-BAAC37D28989}" presName="Name19" presStyleLbl="parChTrans1D2" presStyleIdx="1" presStyleCnt="2"/>
      <dgm:spPr/>
    </dgm:pt>
    <dgm:pt modelId="{A5C2ADC9-F687-4552-A57C-190EC49FA7FE}" type="pres">
      <dgm:prSet presAssocID="{E236BA28-C3F8-410E-AA6B-BE045E12E84E}" presName="Name21" presStyleCnt="0"/>
      <dgm:spPr/>
    </dgm:pt>
    <dgm:pt modelId="{4A642DF5-EF1F-400F-84F2-B89F0A9230FA}" type="pres">
      <dgm:prSet presAssocID="{E236BA28-C3F8-410E-AA6B-BE045E12E84E}" presName="level2Shape" presStyleLbl="node2" presStyleIdx="1" presStyleCnt="2"/>
      <dgm:spPr/>
    </dgm:pt>
    <dgm:pt modelId="{FA9ED0FF-F1E4-41ED-98C9-58A78B61D8E7}" type="pres">
      <dgm:prSet presAssocID="{E236BA28-C3F8-410E-AA6B-BE045E12E84E}" presName="hierChild3" presStyleCnt="0"/>
      <dgm:spPr/>
    </dgm:pt>
    <dgm:pt modelId="{571E8C58-994F-4E4E-A860-7B1B55A1F0E4}" type="pres">
      <dgm:prSet presAssocID="{EBECE1F5-52BC-4F87-97B2-037E30DA8697}" presName="bgShapesFlow" presStyleCnt="0"/>
      <dgm:spPr/>
    </dgm:pt>
  </dgm:ptLst>
  <dgm:cxnLst>
    <dgm:cxn modelId="{B2518437-2668-4410-B5CA-F98832D40929}" srcId="{53EEC593-AF1F-4FFE-A10E-29C5D8E46A3B}" destId="{E236BA28-C3F8-410E-AA6B-BE045E12E84E}" srcOrd="1" destOrd="0" parTransId="{E8A57C4E-EBCD-4631-ADB3-BAAC37D28989}" sibTransId="{8D3D2236-C0F8-4993-824C-4194B18B88EE}"/>
    <dgm:cxn modelId="{ED75D844-8CF8-4B84-B51A-07DDB83D2DDB}" srcId="{FE23DAEB-B674-45C1-AC8D-46ADF419B9CC}" destId="{BFB9E255-F036-4B79-90F3-CB9B7CF06069}" srcOrd="1" destOrd="0" parTransId="{56635F19-0966-4DD2-8872-B83364056344}" sibTransId="{10982E41-B944-4263-8F60-06D54A7E57F3}"/>
    <dgm:cxn modelId="{56843947-6C6F-4D3B-B1D4-1F38D4C7F7DA}" srcId="{53EEC593-AF1F-4FFE-A10E-29C5D8E46A3B}" destId="{FE23DAEB-B674-45C1-AC8D-46ADF419B9CC}" srcOrd="0" destOrd="0" parTransId="{396E7ABD-045D-4E01-BDBB-563A4E375824}" sibTransId="{43F0ABA2-B0FD-4DF6-88FC-272BDB33AAA8}"/>
    <dgm:cxn modelId="{676A864B-6E0E-44AE-A178-A15DF46D665A}" type="presOf" srcId="{E236BA28-C3F8-410E-AA6B-BE045E12E84E}" destId="{4A642DF5-EF1F-400F-84F2-B89F0A9230FA}" srcOrd="0" destOrd="0" presId="urn:microsoft.com/office/officeart/2005/8/layout/hierarchy6"/>
    <dgm:cxn modelId="{2ED36F6C-CC07-414D-A552-4259516776A7}" srcId="{FE23DAEB-B674-45C1-AC8D-46ADF419B9CC}" destId="{EC799DAC-540C-4EFE-9A05-2B2660CA6FC2}" srcOrd="0" destOrd="0" parTransId="{1095B753-634C-49DE-9426-379A548A6603}" sibTransId="{ACD03CF0-5DAB-4DD7-8CAD-CD83DEB5152E}"/>
    <dgm:cxn modelId="{D444264D-A813-498A-800C-D68D488FF273}" type="presOf" srcId="{396E7ABD-045D-4E01-BDBB-563A4E375824}" destId="{9B3EAC89-0F25-4937-8267-05702FD33BD2}" srcOrd="0" destOrd="0" presId="urn:microsoft.com/office/officeart/2005/8/layout/hierarchy6"/>
    <dgm:cxn modelId="{78C2466E-3720-46ED-BC3C-22E9E8685CD0}" type="presOf" srcId="{EC799DAC-540C-4EFE-9A05-2B2660CA6FC2}" destId="{A550642F-EE48-4FF1-BB9D-FB491C18CDD6}" srcOrd="0" destOrd="0" presId="urn:microsoft.com/office/officeart/2005/8/layout/hierarchy6"/>
    <dgm:cxn modelId="{1526867A-62DB-4EDD-9FE7-3DC1F90E5D78}" type="presOf" srcId="{53EEC593-AF1F-4FFE-A10E-29C5D8E46A3B}" destId="{ABB5C8F5-750E-4A67-BB69-138952AE9F5F}" srcOrd="0" destOrd="0" presId="urn:microsoft.com/office/officeart/2005/8/layout/hierarchy6"/>
    <dgm:cxn modelId="{A6CF547C-6B5F-48E5-9663-29EF67CAA614}" type="presOf" srcId="{1095B753-634C-49DE-9426-379A548A6603}" destId="{EEB14ABC-6CB7-45FC-A40E-CC9065A569B6}" srcOrd="0" destOrd="0" presId="urn:microsoft.com/office/officeart/2005/8/layout/hierarchy6"/>
    <dgm:cxn modelId="{F4066287-99F3-4FD8-B218-60496D24CC68}" type="presOf" srcId="{FE23DAEB-B674-45C1-AC8D-46ADF419B9CC}" destId="{CAEB9712-BC7A-49CE-8CEC-384862E077A6}" srcOrd="0" destOrd="0" presId="urn:microsoft.com/office/officeart/2005/8/layout/hierarchy6"/>
    <dgm:cxn modelId="{9DC5F388-36BC-43E2-B521-0F6898B559E1}" type="presOf" srcId="{E8A57C4E-EBCD-4631-ADB3-BAAC37D28989}" destId="{FFE1F376-2993-4E8A-A216-8CB484870F63}" srcOrd="0" destOrd="0" presId="urn:microsoft.com/office/officeart/2005/8/layout/hierarchy6"/>
    <dgm:cxn modelId="{E4D40895-C2BF-44A0-9648-239E543CA68F}" type="presOf" srcId="{BFB9E255-F036-4B79-90F3-CB9B7CF06069}" destId="{8393E357-492F-4FD7-B552-AEE99CFD44F0}" srcOrd="0" destOrd="0" presId="urn:microsoft.com/office/officeart/2005/8/layout/hierarchy6"/>
    <dgm:cxn modelId="{D0452196-0FD8-4F97-A30C-6624DD30C269}" type="presOf" srcId="{EBECE1F5-52BC-4F87-97B2-037E30DA8697}" destId="{4A5E2C99-DE3B-4424-A6FD-0966B3A2638D}" srcOrd="0" destOrd="0" presId="urn:microsoft.com/office/officeart/2005/8/layout/hierarchy6"/>
    <dgm:cxn modelId="{47820EBD-D69D-4931-8628-CA7B7C1C7F41}" type="presOf" srcId="{56635F19-0966-4DD2-8872-B83364056344}" destId="{65269CE4-11F8-40BC-999B-CFF787898DC6}" srcOrd="0" destOrd="0" presId="urn:microsoft.com/office/officeart/2005/8/layout/hierarchy6"/>
    <dgm:cxn modelId="{DC66CDCC-7839-46F1-AF14-90974680F608}" srcId="{EBECE1F5-52BC-4F87-97B2-037E30DA8697}" destId="{53EEC593-AF1F-4FFE-A10E-29C5D8E46A3B}" srcOrd="0" destOrd="0" parTransId="{DD5FD7DF-1D23-4D09-ACB1-A77F5D22C564}" sibTransId="{22C2FBB9-29B3-4F96-AC27-201A1C9A474F}"/>
    <dgm:cxn modelId="{CE851F9A-2D9B-43BE-908B-9FF7940C3FCF}" type="presParOf" srcId="{4A5E2C99-DE3B-4424-A6FD-0966B3A2638D}" destId="{D1F8A683-1E25-4644-831F-9951F14536A6}" srcOrd="0" destOrd="0" presId="urn:microsoft.com/office/officeart/2005/8/layout/hierarchy6"/>
    <dgm:cxn modelId="{FF987C76-A393-427D-A800-4743B2FD3EBB}" type="presParOf" srcId="{D1F8A683-1E25-4644-831F-9951F14536A6}" destId="{52E37AF6-C721-4C40-A79C-A43E74C529D5}" srcOrd="0" destOrd="0" presId="urn:microsoft.com/office/officeart/2005/8/layout/hierarchy6"/>
    <dgm:cxn modelId="{292ADDD6-E63E-4966-AAEC-204407D817CA}" type="presParOf" srcId="{52E37AF6-C721-4C40-A79C-A43E74C529D5}" destId="{5EA8FFD7-50E2-4141-9C49-EB7B907818D9}" srcOrd="0" destOrd="0" presId="urn:microsoft.com/office/officeart/2005/8/layout/hierarchy6"/>
    <dgm:cxn modelId="{B708D924-B515-4274-8BBA-E6F58BA4E20C}" type="presParOf" srcId="{5EA8FFD7-50E2-4141-9C49-EB7B907818D9}" destId="{ABB5C8F5-750E-4A67-BB69-138952AE9F5F}" srcOrd="0" destOrd="0" presId="urn:microsoft.com/office/officeart/2005/8/layout/hierarchy6"/>
    <dgm:cxn modelId="{DEA689CA-B9C1-4544-A26D-335D877A9022}" type="presParOf" srcId="{5EA8FFD7-50E2-4141-9C49-EB7B907818D9}" destId="{FD482376-5AFA-44D4-B6CE-23BA4F00EE6E}" srcOrd="1" destOrd="0" presId="urn:microsoft.com/office/officeart/2005/8/layout/hierarchy6"/>
    <dgm:cxn modelId="{B4AF1109-C7A6-42D0-BF79-8202BC71C6B1}" type="presParOf" srcId="{FD482376-5AFA-44D4-B6CE-23BA4F00EE6E}" destId="{9B3EAC89-0F25-4937-8267-05702FD33BD2}" srcOrd="0" destOrd="0" presId="urn:microsoft.com/office/officeart/2005/8/layout/hierarchy6"/>
    <dgm:cxn modelId="{EFA9CDB6-35FD-4ADF-992F-9568F9773FB6}" type="presParOf" srcId="{FD482376-5AFA-44D4-B6CE-23BA4F00EE6E}" destId="{BF9A96FB-F6F0-45F5-A648-A9901B7E1A5A}" srcOrd="1" destOrd="0" presId="urn:microsoft.com/office/officeart/2005/8/layout/hierarchy6"/>
    <dgm:cxn modelId="{7C9AA0F3-599C-4BBF-B5CA-F30C2D376B86}" type="presParOf" srcId="{BF9A96FB-F6F0-45F5-A648-A9901B7E1A5A}" destId="{CAEB9712-BC7A-49CE-8CEC-384862E077A6}" srcOrd="0" destOrd="0" presId="urn:microsoft.com/office/officeart/2005/8/layout/hierarchy6"/>
    <dgm:cxn modelId="{C6DA17CA-89BB-4A06-9C26-7AC3B04E7B4B}" type="presParOf" srcId="{BF9A96FB-F6F0-45F5-A648-A9901B7E1A5A}" destId="{3A9179F5-8605-4E7B-8030-E3AFDFEF549D}" srcOrd="1" destOrd="0" presId="urn:microsoft.com/office/officeart/2005/8/layout/hierarchy6"/>
    <dgm:cxn modelId="{215BDB8B-55EF-4240-B8D6-1C88E1D167CB}" type="presParOf" srcId="{3A9179F5-8605-4E7B-8030-E3AFDFEF549D}" destId="{EEB14ABC-6CB7-45FC-A40E-CC9065A569B6}" srcOrd="0" destOrd="0" presId="urn:microsoft.com/office/officeart/2005/8/layout/hierarchy6"/>
    <dgm:cxn modelId="{D3F00047-DD98-43CE-95BA-81DB86C1E907}" type="presParOf" srcId="{3A9179F5-8605-4E7B-8030-E3AFDFEF549D}" destId="{0FD2B000-59F8-4525-B041-0BF2083865CB}" srcOrd="1" destOrd="0" presId="urn:microsoft.com/office/officeart/2005/8/layout/hierarchy6"/>
    <dgm:cxn modelId="{411BB233-4C84-432D-B01D-456BE5650F4A}" type="presParOf" srcId="{0FD2B000-59F8-4525-B041-0BF2083865CB}" destId="{A550642F-EE48-4FF1-BB9D-FB491C18CDD6}" srcOrd="0" destOrd="0" presId="urn:microsoft.com/office/officeart/2005/8/layout/hierarchy6"/>
    <dgm:cxn modelId="{E180710D-7572-4B2C-B8D7-D24E2BEA84ED}" type="presParOf" srcId="{0FD2B000-59F8-4525-B041-0BF2083865CB}" destId="{F3860570-4DEE-4594-812C-0B20EABB3834}" srcOrd="1" destOrd="0" presId="urn:microsoft.com/office/officeart/2005/8/layout/hierarchy6"/>
    <dgm:cxn modelId="{142007B5-7354-47B9-911E-6265186DC460}" type="presParOf" srcId="{3A9179F5-8605-4E7B-8030-E3AFDFEF549D}" destId="{65269CE4-11F8-40BC-999B-CFF787898DC6}" srcOrd="2" destOrd="0" presId="urn:microsoft.com/office/officeart/2005/8/layout/hierarchy6"/>
    <dgm:cxn modelId="{C3DC6D6B-25F4-4056-857A-EEC2924D11B8}" type="presParOf" srcId="{3A9179F5-8605-4E7B-8030-E3AFDFEF549D}" destId="{B34C18A3-4B07-4E2E-B61D-2A3C17C3D70C}" srcOrd="3" destOrd="0" presId="urn:microsoft.com/office/officeart/2005/8/layout/hierarchy6"/>
    <dgm:cxn modelId="{8D01FA0D-F846-49AD-B791-3238DCCF4670}" type="presParOf" srcId="{B34C18A3-4B07-4E2E-B61D-2A3C17C3D70C}" destId="{8393E357-492F-4FD7-B552-AEE99CFD44F0}" srcOrd="0" destOrd="0" presId="urn:microsoft.com/office/officeart/2005/8/layout/hierarchy6"/>
    <dgm:cxn modelId="{06FF154C-9E5C-4721-B3D5-B0AFDD97D4B8}" type="presParOf" srcId="{B34C18A3-4B07-4E2E-B61D-2A3C17C3D70C}" destId="{38A0C634-F45C-45BE-8A59-7E2C27026AE0}" srcOrd="1" destOrd="0" presId="urn:microsoft.com/office/officeart/2005/8/layout/hierarchy6"/>
    <dgm:cxn modelId="{B1FD71B1-6D4F-4506-9EEE-D976CBA4627B}" type="presParOf" srcId="{FD482376-5AFA-44D4-B6CE-23BA4F00EE6E}" destId="{FFE1F376-2993-4E8A-A216-8CB484870F63}" srcOrd="2" destOrd="0" presId="urn:microsoft.com/office/officeart/2005/8/layout/hierarchy6"/>
    <dgm:cxn modelId="{94AF03B1-45A0-47BB-9B03-67E0111F0770}" type="presParOf" srcId="{FD482376-5AFA-44D4-B6CE-23BA4F00EE6E}" destId="{A5C2ADC9-F687-4552-A57C-190EC49FA7FE}" srcOrd="3" destOrd="0" presId="urn:microsoft.com/office/officeart/2005/8/layout/hierarchy6"/>
    <dgm:cxn modelId="{38944F99-A3CD-4887-A913-945CE6D5D436}" type="presParOf" srcId="{A5C2ADC9-F687-4552-A57C-190EC49FA7FE}" destId="{4A642DF5-EF1F-400F-84F2-B89F0A9230FA}" srcOrd="0" destOrd="0" presId="urn:microsoft.com/office/officeart/2005/8/layout/hierarchy6"/>
    <dgm:cxn modelId="{75BDF650-DF0E-41DB-AF1D-E3E363B0E35B}" type="presParOf" srcId="{A5C2ADC9-F687-4552-A57C-190EC49FA7FE}" destId="{FA9ED0FF-F1E4-41ED-98C9-58A78B61D8E7}" srcOrd="1" destOrd="0" presId="urn:microsoft.com/office/officeart/2005/8/layout/hierarchy6"/>
    <dgm:cxn modelId="{42948C30-7B24-427D-A92A-4FDFCA628666}" type="presParOf" srcId="{4A5E2C99-DE3B-4424-A6FD-0966B3A2638D}" destId="{571E8C58-994F-4E4E-A860-7B1B55A1F0E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C8F5-750E-4A67-BB69-138952AE9F5F}">
      <dsp:nvSpPr>
        <dsp:cNvPr id="0" name=""/>
        <dsp:cNvSpPr/>
      </dsp:nvSpPr>
      <dsp:spPr>
        <a:xfrm>
          <a:off x="3836679" y="1473"/>
          <a:ext cx="1589261" cy="1059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NOUNS</a:t>
          </a:r>
        </a:p>
      </dsp:txBody>
      <dsp:txXfrm>
        <a:off x="3867711" y="32505"/>
        <a:ext cx="1527197" cy="997443"/>
      </dsp:txXfrm>
    </dsp:sp>
    <dsp:sp modelId="{9B3EAC89-0F25-4937-8267-05702FD33BD2}">
      <dsp:nvSpPr>
        <dsp:cNvPr id="0" name=""/>
        <dsp:cNvSpPr/>
      </dsp:nvSpPr>
      <dsp:spPr>
        <a:xfrm>
          <a:off x="3598290" y="1060980"/>
          <a:ext cx="1033019" cy="423802"/>
        </a:xfrm>
        <a:custGeom>
          <a:avLst/>
          <a:gdLst/>
          <a:ahLst/>
          <a:cxnLst/>
          <a:rect l="0" t="0" r="0" b="0"/>
          <a:pathLst>
            <a:path>
              <a:moveTo>
                <a:pt x="1033019" y="0"/>
              </a:moveTo>
              <a:lnTo>
                <a:pt x="1033019" y="211901"/>
              </a:lnTo>
              <a:lnTo>
                <a:pt x="0" y="211901"/>
              </a:lnTo>
              <a:lnTo>
                <a:pt x="0" y="423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B9712-BC7A-49CE-8CEC-384862E077A6}">
      <dsp:nvSpPr>
        <dsp:cNvPr id="0" name=""/>
        <dsp:cNvSpPr/>
      </dsp:nvSpPr>
      <dsp:spPr>
        <a:xfrm>
          <a:off x="2803659" y="1484783"/>
          <a:ext cx="1589261" cy="1059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COMMON</a:t>
          </a:r>
        </a:p>
      </dsp:txBody>
      <dsp:txXfrm>
        <a:off x="2834691" y="1515815"/>
        <a:ext cx="1527197" cy="997443"/>
      </dsp:txXfrm>
    </dsp:sp>
    <dsp:sp modelId="{EEB14ABC-6CB7-45FC-A40E-CC9065A569B6}">
      <dsp:nvSpPr>
        <dsp:cNvPr id="0" name=""/>
        <dsp:cNvSpPr/>
      </dsp:nvSpPr>
      <dsp:spPr>
        <a:xfrm>
          <a:off x="2565270" y="2544291"/>
          <a:ext cx="1033019" cy="423802"/>
        </a:xfrm>
        <a:custGeom>
          <a:avLst/>
          <a:gdLst/>
          <a:ahLst/>
          <a:cxnLst/>
          <a:rect l="0" t="0" r="0" b="0"/>
          <a:pathLst>
            <a:path>
              <a:moveTo>
                <a:pt x="1033019" y="0"/>
              </a:moveTo>
              <a:lnTo>
                <a:pt x="1033019" y="211901"/>
              </a:lnTo>
              <a:lnTo>
                <a:pt x="0" y="211901"/>
              </a:lnTo>
              <a:lnTo>
                <a:pt x="0" y="4238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0642F-EE48-4FF1-BB9D-FB491C18CDD6}">
      <dsp:nvSpPr>
        <dsp:cNvPr id="0" name=""/>
        <dsp:cNvSpPr/>
      </dsp:nvSpPr>
      <dsp:spPr>
        <a:xfrm>
          <a:off x="1770639" y="2968094"/>
          <a:ext cx="1589261" cy="1059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concrete</a:t>
          </a:r>
        </a:p>
      </dsp:txBody>
      <dsp:txXfrm>
        <a:off x="1801671" y="2999126"/>
        <a:ext cx="1527197" cy="997443"/>
      </dsp:txXfrm>
    </dsp:sp>
    <dsp:sp modelId="{65269CE4-11F8-40BC-999B-CFF787898DC6}">
      <dsp:nvSpPr>
        <dsp:cNvPr id="0" name=""/>
        <dsp:cNvSpPr/>
      </dsp:nvSpPr>
      <dsp:spPr>
        <a:xfrm>
          <a:off x="3598290" y="2544291"/>
          <a:ext cx="1033019" cy="42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01"/>
              </a:lnTo>
              <a:lnTo>
                <a:pt x="1033019" y="211901"/>
              </a:lnTo>
              <a:lnTo>
                <a:pt x="1033019" y="4238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3E357-492F-4FD7-B552-AEE99CFD44F0}">
      <dsp:nvSpPr>
        <dsp:cNvPr id="0" name=""/>
        <dsp:cNvSpPr/>
      </dsp:nvSpPr>
      <dsp:spPr>
        <a:xfrm>
          <a:off x="3836679" y="2968094"/>
          <a:ext cx="1589261" cy="1059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abstract</a:t>
          </a:r>
        </a:p>
      </dsp:txBody>
      <dsp:txXfrm>
        <a:off x="3867711" y="2999126"/>
        <a:ext cx="1527197" cy="997443"/>
      </dsp:txXfrm>
    </dsp:sp>
    <dsp:sp modelId="{FFE1F376-2993-4E8A-A216-8CB484870F63}">
      <dsp:nvSpPr>
        <dsp:cNvPr id="0" name=""/>
        <dsp:cNvSpPr/>
      </dsp:nvSpPr>
      <dsp:spPr>
        <a:xfrm>
          <a:off x="4631309" y="1060980"/>
          <a:ext cx="1033019" cy="42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01"/>
              </a:lnTo>
              <a:lnTo>
                <a:pt x="1033019" y="211901"/>
              </a:lnTo>
              <a:lnTo>
                <a:pt x="1033019" y="423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42DF5-EF1F-400F-84F2-B89F0A9230FA}">
      <dsp:nvSpPr>
        <dsp:cNvPr id="0" name=""/>
        <dsp:cNvSpPr/>
      </dsp:nvSpPr>
      <dsp:spPr>
        <a:xfrm>
          <a:off x="4869699" y="1484783"/>
          <a:ext cx="1589261" cy="1059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PROPER</a:t>
          </a:r>
        </a:p>
      </dsp:txBody>
      <dsp:txXfrm>
        <a:off x="4900731" y="1515815"/>
        <a:ext cx="1527197" cy="99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46CD67-8FE2-4E86-8BCE-13B0FD932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AFD77-5C5F-4AB4-A1CE-E548EF0235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0C719093-8CA1-4EC4-951B-B0E51F21D195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5CFAD-1E85-46DD-91FB-9053B235C6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31F30-B423-4C98-A66C-831C428D65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74830B1-684C-4CE5-84F0-3521A2441A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0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6C4E-D4FC-4236-927E-C924A0CB280D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8142-94A8-4171-A412-730BEFC37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6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8142-94A8-4171-A412-730BEFC375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stol.ac.uk/arts/exercises/grammar/grammar_tutorial/index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elegraph.co.uk/technology/news/6408927/Internet-rules-and-laws-the-top-10-from-Godwin-to-Poe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993775"/>
            <a:ext cx="844616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A level English Language </a:t>
            </a:r>
          </a:p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rgbClr val="F7B385"/>
                </a:solidFill>
                <a:latin typeface="Gotham Rounded Book"/>
                <a:cs typeface="Gotham Rounded Book"/>
              </a:rPr>
              <a:t>Component 2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FCBC6D-5E34-4912-9A23-12CEDE399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Classification of nouns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F080F01-5986-4F1F-BF52-5B97EF407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999512"/>
              </p:ext>
            </p:extLst>
          </p:nvPr>
        </p:nvGraphicFramePr>
        <p:xfrm>
          <a:off x="-171450" y="1695450"/>
          <a:ext cx="8229600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C0645E8-613B-4435-B07F-059C9D40E0C7}"/>
              </a:ext>
            </a:extLst>
          </p:cNvPr>
          <p:cNvSpPr txBox="1"/>
          <p:nvPr/>
        </p:nvSpPr>
        <p:spPr>
          <a:xfrm>
            <a:off x="7905750" y="243840"/>
            <a:ext cx="91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91560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192" y="1204089"/>
            <a:ext cx="8319883" cy="439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ctr"/>
            <a:r>
              <a:rPr lang="en-US" sz="1600" dirty="0">
                <a:solidFill>
                  <a:srgbClr val="DF3C06"/>
                </a:solidFill>
                <a:latin typeface="Gotham Rounded Book"/>
                <a:cs typeface="Gotham Rounded Book"/>
              </a:rPr>
              <a:t>     </a:t>
            </a:r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What makes this a successful response?</a:t>
            </a:r>
          </a:p>
          <a:p>
            <a:pPr algn="ctr"/>
            <a:endParaRPr lang="en-US" sz="1050" b="1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paragraph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the texts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confidently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explores details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discussion is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demonstrates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reading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with meaning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some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perceptive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comments. There is a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sense of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in the argument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all addressed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appropriately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Gotham Rounded Book"/>
              <a:cs typeface="Gotham Rounded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23D3E-C772-4F07-9B35-C415B87EF3BD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71644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192" y="1204089"/>
            <a:ext cx="8319883" cy="541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ctr"/>
            <a:r>
              <a:rPr lang="en-US" sz="1600" dirty="0">
                <a:solidFill>
                  <a:srgbClr val="DF3C06"/>
                </a:solidFill>
                <a:latin typeface="Gotham Rounded Book"/>
                <a:cs typeface="Gotham Rounded Book"/>
              </a:rPr>
              <a:t>     </a:t>
            </a:r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What makes this a successful response? (cont.)</a:t>
            </a:r>
          </a:p>
          <a:p>
            <a:pPr algn="ctr"/>
            <a:endParaRPr lang="en-US" sz="1050" b="1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points where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go further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status in Text A; the contextual factors in Text B; specific example to support discussion of Text C), but the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here is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fluent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800" dirty="0">
                <a:solidFill>
                  <a:srgbClr val="E7530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polished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(although the subordinating conjunction ‘whereas’ should not be used to start a sentence).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10F8A-0B40-4921-93A6-6AC6659C8512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94458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DC18-2B3C-4DE5-8588-82D1CCF5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27075"/>
          </a:xfrm>
        </p:spPr>
        <p:txBody>
          <a:bodyPr/>
          <a:lstStyle/>
          <a:p>
            <a:pPr algn="ctr"/>
            <a:r>
              <a:rPr lang="en-GB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1A4-3FC1-4A47-8256-FFB17D3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1609725"/>
            <a:ext cx="8229600" cy="4438650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>
                <a:solidFill>
                  <a:schemeClr val="tx1"/>
                </a:solidFill>
              </a:rPr>
              <a:t>In your response, you must refer to the set of data (Texts 1-6), but, in addition, you may wish to draw on your own examples. You must 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consider relevant contextual factors and language features associated with the construction of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Apply appropriate methods of language analysis, using associated terminology and coherent 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demonstrate understanding of relevant language concepts and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sz="2100" b="1" dirty="0">
                <a:solidFill>
                  <a:schemeClr val="tx1"/>
                </a:solidFill>
              </a:rPr>
              <a:t>Using your knowledge of twenty-first century English, analyse and evaluate the ways in which contextual factors affect the lexical and grammatical choices in Facebook posts.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0D2D0-6A6F-4562-8441-3A7C4B38DEE8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21196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0721"/>
            <a:ext cx="8229600" cy="282978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book</a:t>
            </a:r>
            <a:endParaRPr lang="en-GB" sz="3200" dirty="0"/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The</a:t>
            </a:r>
            <a:r>
              <a:rPr lang="en-GB" sz="3200" dirty="0"/>
              <a:t> book </a:t>
            </a:r>
            <a:r>
              <a:rPr lang="en-GB" sz="3200" dirty="0">
                <a:solidFill>
                  <a:schemeClr val="tx1"/>
                </a:solidFill>
              </a:rPr>
              <a:t>was on the table.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Can you </a:t>
            </a:r>
            <a:r>
              <a:rPr lang="en-GB" sz="3200" dirty="0"/>
              <a:t>book </a:t>
            </a:r>
            <a:r>
              <a:rPr lang="en-GB" sz="3200" dirty="0">
                <a:solidFill>
                  <a:schemeClr val="tx1"/>
                </a:solidFill>
              </a:rPr>
              <a:t>the table for tonight?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485F2-B299-439F-B67C-9861541FFB8A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12182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DC18-2B3C-4DE5-8588-82D1CCF5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27075"/>
          </a:xfrm>
        </p:spPr>
        <p:txBody>
          <a:bodyPr/>
          <a:lstStyle/>
          <a:p>
            <a:pPr algn="ctr"/>
            <a:r>
              <a:rPr lang="en-GB" dirty="0"/>
              <a:t>Question 1(d)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1A4-3FC1-4A47-8256-FFB17D3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2203053"/>
            <a:ext cx="8229600" cy="2314575"/>
          </a:xfrm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tx1"/>
                </a:solidFill>
              </a:rPr>
              <a:t>Analyse features of the grammatical structure and punctuation that are typical of Early Modern English in the extract from Text A below. Make three points and select an appropriate example to support each point.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036E1-A1BA-4157-8629-3C327FACE0BB}"/>
              </a:ext>
            </a:extLst>
          </p:cNvPr>
          <p:cNvSpPr txBox="1"/>
          <p:nvPr/>
        </p:nvSpPr>
        <p:spPr>
          <a:xfrm>
            <a:off x="7995920" y="274876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167196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BDE7-3419-4B79-8D19-EAF7495F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6"/>
            <a:ext cx="8229600" cy="498157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after the death of King henry </a:t>
            </a:r>
            <a:r>
              <a:rPr lang="en-GB" dirty="0" err="1">
                <a:solidFill>
                  <a:schemeClr val="tx1"/>
                </a:solidFill>
              </a:rPr>
              <a:t>th'eight</a:t>
            </a:r>
            <a:r>
              <a:rPr lang="en-GB" dirty="0">
                <a:solidFill>
                  <a:schemeClr val="tx1"/>
                </a:solidFill>
              </a:rPr>
              <a:t>, his Son </a:t>
            </a:r>
            <a:r>
              <a:rPr lang="en-GB" dirty="0" err="1">
                <a:solidFill>
                  <a:schemeClr val="tx1"/>
                </a:solidFill>
              </a:rPr>
              <a:t>edward</a:t>
            </a:r>
            <a:r>
              <a:rPr lang="en-GB" dirty="0">
                <a:solidFill>
                  <a:schemeClr val="tx1"/>
                </a:solidFill>
              </a:rPr>
              <a:t>, prince of Wales, was come to at Hartford by </a:t>
            </a:r>
            <a:r>
              <a:rPr lang="en-GB" dirty="0" err="1">
                <a:solidFill>
                  <a:schemeClr val="tx1"/>
                </a:solidFill>
              </a:rPr>
              <a:t>th'erle</a:t>
            </a:r>
            <a:r>
              <a:rPr lang="en-GB" dirty="0">
                <a:solidFill>
                  <a:schemeClr val="tx1"/>
                </a:solidFill>
              </a:rPr>
              <a:t> of </a:t>
            </a:r>
            <a:r>
              <a:rPr lang="en-GB" dirty="0" err="1">
                <a:solidFill>
                  <a:schemeClr val="tx1"/>
                </a:solidFill>
              </a:rPr>
              <a:t>hartford</a:t>
            </a:r>
            <a:r>
              <a:rPr lang="en-GB" dirty="0">
                <a:solidFill>
                  <a:schemeClr val="tx1"/>
                </a:solidFill>
              </a:rPr>
              <a:t> and Sir </a:t>
            </a:r>
            <a:r>
              <a:rPr lang="en-GB" dirty="0" err="1">
                <a:solidFill>
                  <a:schemeClr val="tx1"/>
                </a:solidFill>
              </a:rPr>
              <a:t>anthony</a:t>
            </a:r>
            <a:r>
              <a:rPr lang="en-GB" dirty="0">
                <a:solidFill>
                  <a:schemeClr val="tx1"/>
                </a:solidFill>
              </a:rPr>
              <a:t> brown, master of </a:t>
            </a:r>
            <a:r>
              <a:rPr lang="en-GB" dirty="0" err="1">
                <a:solidFill>
                  <a:schemeClr val="tx1"/>
                </a:solidFill>
              </a:rPr>
              <a:t>t'horse</a:t>
            </a:r>
            <a:r>
              <a:rPr lang="en-GB" dirty="0">
                <a:solidFill>
                  <a:schemeClr val="tx1"/>
                </a:solidFill>
              </a:rPr>
              <a:t>,  </a:t>
            </a:r>
            <a:r>
              <a:rPr lang="en-GB" strike="sngStrike" dirty="0">
                <a:solidFill>
                  <a:schemeClr val="tx1"/>
                </a:solidFill>
              </a:rPr>
              <a:t>w</a:t>
            </a:r>
            <a:r>
              <a:rPr lang="en-GB" dirty="0">
                <a:solidFill>
                  <a:schemeClr val="tx1"/>
                </a:solidFill>
              </a:rPr>
              <a:t>  for whom </a:t>
            </a:r>
            <a:r>
              <a:rPr lang="en-GB" dirty="0" err="1">
                <a:solidFill>
                  <a:schemeClr val="tx1"/>
                </a:solidFill>
              </a:rPr>
              <a:t>befor</a:t>
            </a:r>
            <a:r>
              <a:rPr lang="en-GB" dirty="0">
                <a:solidFill>
                  <a:schemeClr val="tx1"/>
                </a:solidFill>
              </a:rPr>
              <a:t> was made great </a:t>
            </a:r>
            <a:r>
              <a:rPr lang="en-GB" dirty="0" err="1">
                <a:solidFill>
                  <a:schemeClr val="tx1"/>
                </a:solidFill>
              </a:rPr>
              <a:t>preparacion</a:t>
            </a:r>
            <a:r>
              <a:rPr lang="en-GB" dirty="0">
                <a:solidFill>
                  <a:schemeClr val="tx1"/>
                </a:solidFill>
              </a:rPr>
              <a:t> that he might created prince of Wales, and after ward was brought to </a:t>
            </a:r>
            <a:r>
              <a:rPr lang="en-GB" dirty="0" err="1">
                <a:solidFill>
                  <a:schemeClr val="tx1"/>
                </a:solidFill>
              </a:rPr>
              <a:t>Enfild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whear</a:t>
            </a:r>
            <a:r>
              <a:rPr lang="en-GB" dirty="0">
                <a:solidFill>
                  <a:schemeClr val="tx1"/>
                </a:solidFill>
              </a:rPr>
              <a:t> the Death of his father was first shewed him, and the same day the Death of his father was shewed in London, </a:t>
            </a:r>
            <a:r>
              <a:rPr lang="en-GB" dirty="0" err="1">
                <a:solidFill>
                  <a:schemeClr val="tx1"/>
                </a:solidFill>
              </a:rPr>
              <a:t>wher</a:t>
            </a:r>
            <a:r>
              <a:rPr lang="en-GB" dirty="0">
                <a:solidFill>
                  <a:schemeClr val="tx1"/>
                </a:solidFill>
              </a:rPr>
              <a:t> was great lamentation and </a:t>
            </a:r>
            <a:r>
              <a:rPr lang="en-GB" dirty="0" err="1">
                <a:solidFill>
                  <a:schemeClr val="tx1"/>
                </a:solidFill>
              </a:rPr>
              <a:t>weping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dirty="0" err="1">
                <a:solidFill>
                  <a:schemeClr val="tx1"/>
                </a:solidFill>
              </a:rPr>
              <a:t>sodenly</a:t>
            </a:r>
            <a:r>
              <a:rPr lang="en-GB" dirty="0">
                <a:solidFill>
                  <a:schemeClr val="tx1"/>
                </a:solidFill>
              </a:rPr>
              <a:t> he proclaimed King.  […]</a:t>
            </a:r>
          </a:p>
          <a:p>
            <a:r>
              <a:rPr lang="en-GB" dirty="0">
                <a:solidFill>
                  <a:schemeClr val="tx1"/>
                </a:solidFill>
              </a:rPr>
              <a:t>   Al this </a:t>
            </a:r>
            <a:r>
              <a:rPr lang="en-GB" dirty="0" err="1">
                <a:solidFill>
                  <a:schemeClr val="tx1"/>
                </a:solidFill>
              </a:rPr>
              <a:t>thinges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wer</a:t>
            </a:r>
            <a:r>
              <a:rPr lang="en-GB" dirty="0">
                <a:solidFill>
                  <a:schemeClr val="tx1"/>
                </a:solidFill>
              </a:rPr>
              <a:t> don, the King being in the </a:t>
            </a:r>
            <a:r>
              <a:rPr lang="en-GB" dirty="0" err="1">
                <a:solidFill>
                  <a:schemeClr val="tx1"/>
                </a:solidFill>
              </a:rPr>
              <a:t>towre</a:t>
            </a:r>
            <a:r>
              <a:rPr lang="en-GB" dirty="0">
                <a:solidFill>
                  <a:schemeClr val="tx1"/>
                </a:solidFill>
              </a:rPr>
              <a:t>. After </a:t>
            </a:r>
            <a:r>
              <a:rPr lang="en-GB" dirty="0" err="1">
                <a:solidFill>
                  <a:schemeClr val="tx1"/>
                </a:solidFill>
              </a:rPr>
              <a:t>wardes</a:t>
            </a:r>
            <a:r>
              <a:rPr lang="en-GB" dirty="0">
                <a:solidFill>
                  <a:schemeClr val="tx1"/>
                </a:solidFill>
              </a:rPr>
              <a:t> al </a:t>
            </a:r>
            <a:r>
              <a:rPr lang="en-GB" dirty="0" err="1">
                <a:solidFill>
                  <a:schemeClr val="tx1"/>
                </a:solidFill>
              </a:rPr>
              <a:t>thinges</a:t>
            </a:r>
            <a:r>
              <a:rPr lang="en-GB" dirty="0">
                <a:solidFill>
                  <a:schemeClr val="tx1"/>
                </a:solidFill>
              </a:rPr>
              <a:t> being prepared for the </a:t>
            </a:r>
            <a:r>
              <a:rPr lang="en-GB" dirty="0" err="1">
                <a:solidFill>
                  <a:schemeClr val="tx1"/>
                </a:solidFill>
              </a:rPr>
              <a:t>corronation</a:t>
            </a:r>
            <a:r>
              <a:rPr lang="en-GB" dirty="0">
                <a:solidFill>
                  <a:schemeClr val="tx1"/>
                </a:solidFill>
              </a:rPr>
              <a:t>, the King being then but </a:t>
            </a:r>
            <a:r>
              <a:rPr lang="en-GB" dirty="0" err="1">
                <a:solidFill>
                  <a:schemeClr val="tx1"/>
                </a:solidFill>
              </a:rPr>
              <a:t>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yere</a:t>
            </a:r>
            <a:r>
              <a:rPr lang="en-GB" dirty="0">
                <a:solidFill>
                  <a:schemeClr val="tx1"/>
                </a:solidFill>
              </a:rPr>
              <a:t> old, passed through the cite of London and as </a:t>
            </a:r>
            <a:r>
              <a:rPr lang="en-GB" dirty="0" err="1">
                <a:solidFill>
                  <a:schemeClr val="tx1"/>
                </a:solidFill>
              </a:rPr>
              <a:t>hiertofore</a:t>
            </a:r>
            <a:r>
              <a:rPr lang="en-GB" dirty="0">
                <a:solidFill>
                  <a:schemeClr val="tx1"/>
                </a:solidFill>
              </a:rPr>
              <a:t> hath ben used, and cam to the palace of </a:t>
            </a:r>
            <a:r>
              <a:rPr lang="en-GB" dirty="0" err="1">
                <a:solidFill>
                  <a:schemeClr val="tx1"/>
                </a:solidFill>
              </a:rPr>
              <a:t>Whestmuster</a:t>
            </a:r>
            <a:r>
              <a:rPr lang="en-GB" dirty="0">
                <a:solidFill>
                  <a:schemeClr val="tx1"/>
                </a:solidFill>
              </a:rPr>
              <a:t>; and the next day cam into </a:t>
            </a:r>
            <a:r>
              <a:rPr lang="en-GB" dirty="0" err="1">
                <a:solidFill>
                  <a:schemeClr val="tx1"/>
                </a:solidFill>
              </a:rPr>
              <a:t>Whestmuster</a:t>
            </a:r>
            <a:r>
              <a:rPr lang="en-GB" dirty="0">
                <a:solidFill>
                  <a:schemeClr val="tx1"/>
                </a:solidFill>
              </a:rPr>
              <a:t> Hall.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539C0-839D-4739-98E9-229F5C7BAD1A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16</a:t>
            </a:r>
          </a:p>
        </p:txBody>
      </p:sp>
    </p:spTree>
    <p:extLst>
      <p:ext uri="{BB962C8B-B14F-4D97-AF65-F5344CB8AC3E}">
        <p14:creationId xmlns:p14="http://schemas.microsoft.com/office/powerpoint/2010/main" val="44588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2368767"/>
            <a:ext cx="8463281" cy="2829786"/>
          </a:xfrm>
        </p:spPr>
        <p:txBody>
          <a:bodyPr>
            <a:normAutofit fontScale="92500"/>
          </a:bodyPr>
          <a:lstStyle/>
          <a:p>
            <a:pPr algn="ctr"/>
            <a:r>
              <a:rPr lang="en-GB" sz="4000" dirty="0"/>
              <a:t>daily</a:t>
            </a:r>
            <a:endParaRPr lang="en-GB" sz="3200" dirty="0"/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The</a:t>
            </a:r>
            <a:r>
              <a:rPr lang="en-GB" sz="3200" dirty="0"/>
              <a:t> daily </a:t>
            </a:r>
            <a:r>
              <a:rPr lang="en-GB" sz="3200" dirty="0">
                <a:solidFill>
                  <a:schemeClr val="tx1"/>
                </a:solidFill>
              </a:rPr>
              <a:t>service to London was suspended.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You should eat ten portions of fruit and veg </a:t>
            </a:r>
            <a:r>
              <a:rPr lang="en-GB" sz="3200" dirty="0"/>
              <a:t>daily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7AFE0-4BE3-4362-AE24-C0FB905A0C12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17</a:t>
            </a:r>
          </a:p>
        </p:txBody>
      </p:sp>
    </p:spTree>
    <p:extLst>
      <p:ext uri="{BB962C8B-B14F-4D97-AF65-F5344CB8AC3E}">
        <p14:creationId xmlns:p14="http://schemas.microsoft.com/office/powerpoint/2010/main" val="260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DC18-2B3C-4DE5-8588-82D1CCF5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27075"/>
          </a:xfrm>
        </p:spPr>
        <p:txBody>
          <a:bodyPr/>
          <a:lstStyle/>
          <a:p>
            <a:pPr algn="ctr"/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1A4-3FC1-4A47-8256-FFB17D3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3952257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In your response, you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explore connections across the 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consider relevant contextual factors and language features associated with the construction of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demonstrate understanding of relevant language concepts and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Analyse and evaluate Texts A, B and C as examples of diaries, written by different people in different times.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5BEFF-E45A-49C9-983A-0FD024BC34DC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18</a:t>
            </a:r>
          </a:p>
        </p:txBody>
      </p:sp>
    </p:spTree>
    <p:extLst>
      <p:ext uri="{BB962C8B-B14F-4D97-AF65-F5344CB8AC3E}">
        <p14:creationId xmlns:p14="http://schemas.microsoft.com/office/powerpoint/2010/main" val="178531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DC18-2B3C-4DE5-8588-82D1CCF5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27075"/>
          </a:xfrm>
        </p:spPr>
        <p:txBody>
          <a:bodyPr/>
          <a:lstStyle/>
          <a:p>
            <a:pPr algn="ctr"/>
            <a:r>
              <a:rPr lang="en-GB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1A4-3FC1-4A47-8256-FFB17D3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1609725"/>
            <a:ext cx="8229600" cy="4438650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>
                <a:solidFill>
                  <a:schemeClr val="tx1"/>
                </a:solidFill>
              </a:rPr>
              <a:t>In your response, you must refer to the set of data (Texts 1-6), but, in addition, you may wish to draw on your own examples. You must 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consider relevant contextual factors and language features associated with the construction of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Apply appropriate methods of language analysis, using associated terminology and coherent 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demonstrate understanding of relevant language concepts and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sz="2100" b="1" dirty="0">
                <a:solidFill>
                  <a:schemeClr val="tx1"/>
                </a:solidFill>
              </a:rPr>
              <a:t>Using your knowledge of twenty-first century English, analyse and evaluate the ways in which contextual factors affect the lexical and grammatical choices in Facebook posts.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B727C-33DE-430B-89E5-4A7C83B2455A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19</a:t>
            </a:r>
          </a:p>
        </p:txBody>
      </p:sp>
    </p:spTree>
    <p:extLst>
      <p:ext uri="{BB962C8B-B14F-4D97-AF65-F5344CB8AC3E}">
        <p14:creationId xmlns:p14="http://schemas.microsoft.com/office/powerpoint/2010/main" val="28258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A8560-B2C9-44E9-8A3E-AC79E7A9C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5400" kern="1100" spc="-30" dirty="0">
                <a:solidFill>
                  <a:srgbClr val="F7B385"/>
                </a:solidFill>
                <a:latin typeface="Gotham Rounded Book"/>
                <a:cs typeface="Gotham Rounded Book"/>
              </a:rPr>
              <a:t>Language Change over Time</a:t>
            </a:r>
          </a:p>
          <a:p>
            <a:endParaRPr lang="en-GB" dirty="0"/>
          </a:p>
        </p:txBody>
      </p:sp>
      <p:pic>
        <p:nvPicPr>
          <p:cNvPr id="3" name="Picture 2" descr="File:Wenceslas Hollar - Landscape shaped like a face (State 2).jpg">
            <a:extLst>
              <a:ext uri="{FF2B5EF4-FFF2-40B4-BE49-F238E27FC236}">
                <a16:creationId xmlns:a16="http://schemas.microsoft.com/office/drawing/2014/main" id="{EC7A53BD-8BDD-40D0-8BF9-6627763430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"/>
          <a:stretch/>
        </p:blipFill>
        <p:spPr bwMode="auto">
          <a:xfrm>
            <a:off x="885825" y="2162175"/>
            <a:ext cx="7258049" cy="4391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79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8DCE1-0D42-4D95-87F4-6480BA454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679450"/>
          </a:xfrm>
        </p:spPr>
        <p:txBody>
          <a:bodyPr/>
          <a:lstStyle/>
          <a:p>
            <a:pPr algn="ctr"/>
            <a:r>
              <a:rPr lang="en-US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Tricky words: exclamative vs exclamatory</a:t>
            </a:r>
          </a:p>
          <a:p>
            <a:pPr algn="ctr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4CE745-90FB-441C-8416-5B55AC132DC1}"/>
              </a:ext>
            </a:extLst>
          </p:cNvPr>
          <p:cNvSpPr txBox="1">
            <a:spLocks/>
          </p:cNvSpPr>
          <p:nvPr/>
        </p:nvSpPr>
        <p:spPr>
          <a:xfrm>
            <a:off x="557213" y="1724026"/>
            <a:ext cx="8229600" cy="44672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err="1"/>
              <a:t>Exclamatives</a:t>
            </a:r>
            <a:endParaRPr lang="en-GB" sz="1600" b="1" dirty="0"/>
          </a:p>
          <a:p>
            <a:pPr algn="ctr"/>
            <a:r>
              <a:rPr lang="en-GB" sz="2800" i="1" dirty="0"/>
              <a:t>What a fantastic day (it’s been)! </a:t>
            </a:r>
          </a:p>
          <a:p>
            <a:pPr algn="ctr"/>
            <a:r>
              <a:rPr lang="en-GB" sz="2800" i="1" dirty="0"/>
              <a:t>What a clever dog (you are)!</a:t>
            </a:r>
          </a:p>
          <a:p>
            <a:pPr algn="ctr"/>
            <a:r>
              <a:rPr lang="en-GB" sz="2800" i="1" dirty="0"/>
              <a:t>How quickly she ran!</a:t>
            </a:r>
          </a:p>
          <a:p>
            <a:pPr algn="ctr"/>
            <a:r>
              <a:rPr lang="en-GB" sz="2800" i="1" dirty="0"/>
              <a:t>How </a:t>
            </a:r>
            <a:r>
              <a:rPr lang="en-GB" sz="2800" i="1"/>
              <a:t>nice (is that)!</a:t>
            </a:r>
            <a:endParaRPr lang="en-GB" sz="2800" i="1" dirty="0"/>
          </a:p>
          <a:p>
            <a:pPr algn="ctr"/>
            <a:r>
              <a:rPr lang="en-GB" sz="2800" i="1" dirty="0"/>
              <a:t>Didn’t they do well!</a:t>
            </a:r>
          </a:p>
          <a:p>
            <a:pPr algn="ctr"/>
            <a:endParaRPr lang="en-GB" sz="2800" i="1" dirty="0"/>
          </a:p>
          <a:p>
            <a:pPr algn="ctr"/>
            <a:r>
              <a:rPr lang="en-GB" sz="3200" b="1" i="1" dirty="0"/>
              <a:t>Exclamatory</a:t>
            </a:r>
          </a:p>
          <a:p>
            <a:pPr algn="ctr"/>
            <a:r>
              <a:rPr lang="en-GB" sz="2800" i="1" dirty="0"/>
              <a:t>I was really excited! </a:t>
            </a:r>
          </a:p>
          <a:p>
            <a:pPr algn="ctr"/>
            <a:r>
              <a:rPr lang="en-GB" sz="2800" i="1" dirty="0"/>
              <a:t>Hell yeah!</a:t>
            </a:r>
          </a:p>
          <a:p>
            <a:pPr algn="ctr"/>
            <a:endParaRPr lang="en-GB" sz="2800" i="1" dirty="0"/>
          </a:p>
          <a:p>
            <a:pPr algn="ctr"/>
            <a:endParaRPr lang="en-GB" sz="4000" dirty="0"/>
          </a:p>
          <a:p>
            <a:pPr algn="ctr"/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0569D-B0BF-4703-9560-0109A6C6DF08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30340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75643"/>
              </p:ext>
            </p:extLst>
          </p:nvPr>
        </p:nvGraphicFramePr>
        <p:xfrm>
          <a:off x="719137" y="1304658"/>
          <a:ext cx="7705726" cy="4693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2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100" spc="-50" dirty="0">
                          <a:solidFill>
                            <a:schemeClr val="bg1"/>
                          </a:solidFill>
                          <a:latin typeface="Gotham Rounded Book"/>
                          <a:cs typeface="Gotham Rounded Book"/>
                        </a:rPr>
                        <a:t>Meeting the AOs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100" spc="-50" dirty="0">
                          <a:solidFill>
                            <a:schemeClr val="bg1"/>
                          </a:solidFill>
                          <a:latin typeface="Gotham Rounded Book"/>
                          <a:cs typeface="Gotham Rounded Book"/>
                        </a:rPr>
                        <a:t>Question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CHARACTERISTICS OF A SUCCESSFUL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WEAKNESSES</a:t>
                      </a: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Concise responses with  very focused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Missing the focus of the question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Precise and accurate linguistic labelling of 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Errors in basic word classes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5A5A59"/>
                          </a:solidFill>
                          <a:latin typeface="Bliss-Light"/>
                        </a:rPr>
                        <a:t>Clearly expressed descriptions of distinctive EME features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Vague descriptions of EME language change features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An analytical (rather than an observational) approach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Lack of appropriate terminology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024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14011A-D596-408B-AD60-C075AA968F48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21</a:t>
            </a:r>
          </a:p>
        </p:txBody>
      </p:sp>
    </p:spTree>
    <p:extLst>
      <p:ext uri="{BB962C8B-B14F-4D97-AF65-F5344CB8AC3E}">
        <p14:creationId xmlns:p14="http://schemas.microsoft.com/office/powerpoint/2010/main" val="265723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8DCE1-0D42-4D95-87F4-6480BA454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6"/>
            <a:ext cx="8418513" cy="679450"/>
          </a:xfrm>
        </p:spPr>
        <p:txBody>
          <a:bodyPr/>
          <a:lstStyle/>
          <a:p>
            <a:pPr algn="ctr"/>
            <a:r>
              <a:rPr lang="en-US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Tricky words: vocatives vs proper nouns</a:t>
            </a:r>
          </a:p>
          <a:p>
            <a:pPr algn="ctr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4CE745-90FB-441C-8416-5B55AC132DC1}"/>
              </a:ext>
            </a:extLst>
          </p:cNvPr>
          <p:cNvSpPr txBox="1">
            <a:spLocks/>
          </p:cNvSpPr>
          <p:nvPr/>
        </p:nvSpPr>
        <p:spPr>
          <a:xfrm>
            <a:off x="457200" y="1847850"/>
            <a:ext cx="8229600" cy="4476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Vocatives</a:t>
            </a:r>
          </a:p>
          <a:p>
            <a:pPr algn="ctr"/>
            <a:endParaRPr lang="en-GB" sz="1600" b="1" dirty="0"/>
          </a:p>
          <a:p>
            <a:pPr algn="ctr"/>
            <a:r>
              <a:rPr lang="en-GB" sz="2800" b="1" i="1" dirty="0"/>
              <a:t>Hey, you! </a:t>
            </a:r>
            <a:r>
              <a:rPr lang="en-GB" sz="2800" i="1" dirty="0" err="1"/>
              <a:t>How’ya</a:t>
            </a:r>
            <a:r>
              <a:rPr lang="en-GB" sz="2800" i="1" dirty="0"/>
              <a:t> doing?</a:t>
            </a:r>
          </a:p>
          <a:p>
            <a:pPr algn="ctr"/>
            <a:r>
              <a:rPr lang="en-GB" sz="2800" b="1" i="1" dirty="0"/>
              <a:t>Julie</a:t>
            </a:r>
            <a:r>
              <a:rPr lang="en-GB" sz="2800" i="1" dirty="0"/>
              <a:t>, are you listening?</a:t>
            </a:r>
            <a:r>
              <a:rPr lang="en-GB" sz="2800" dirty="0"/>
              <a:t> </a:t>
            </a:r>
          </a:p>
          <a:p>
            <a:pPr algn="ctr"/>
            <a:r>
              <a:rPr lang="en-GB" sz="2800" i="1" dirty="0"/>
              <a:t>I wish, </a:t>
            </a:r>
            <a:r>
              <a:rPr lang="en-GB" sz="2800" b="1" i="1" dirty="0"/>
              <a:t>BFF</a:t>
            </a:r>
            <a:r>
              <a:rPr lang="en-GB" sz="2800" i="1" dirty="0"/>
              <a:t>, you were here with me now.</a:t>
            </a:r>
          </a:p>
          <a:p>
            <a:pPr algn="ctr"/>
            <a:endParaRPr lang="en-GB" sz="2800" i="1" dirty="0"/>
          </a:p>
          <a:p>
            <a:pPr algn="ctr"/>
            <a:r>
              <a:rPr lang="en-GB" sz="3200" b="1" i="1" dirty="0"/>
              <a:t>Proper nouns</a:t>
            </a:r>
          </a:p>
          <a:p>
            <a:pPr algn="ctr"/>
            <a:r>
              <a:rPr lang="en-GB" sz="2800" i="1" dirty="0"/>
              <a:t>We gave </a:t>
            </a:r>
            <a:r>
              <a:rPr lang="en-GB" sz="2800" b="1" i="1" dirty="0"/>
              <a:t>Philip</a:t>
            </a:r>
            <a:r>
              <a:rPr lang="en-GB" sz="2800" i="1" dirty="0"/>
              <a:t> a present.</a:t>
            </a:r>
          </a:p>
          <a:p>
            <a:pPr algn="ctr"/>
            <a:r>
              <a:rPr lang="en-GB" sz="2800" i="1" dirty="0"/>
              <a:t> </a:t>
            </a:r>
          </a:p>
          <a:p>
            <a:pPr algn="ctr"/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D41CA-32DA-440A-B8F8-DC9E4666923C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22</a:t>
            </a:r>
          </a:p>
        </p:txBody>
      </p:sp>
    </p:spTree>
    <p:extLst>
      <p:ext uri="{BB962C8B-B14F-4D97-AF65-F5344CB8AC3E}">
        <p14:creationId xmlns:p14="http://schemas.microsoft.com/office/powerpoint/2010/main" val="413383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650875"/>
          </a:xfrm>
        </p:spPr>
        <p:txBody>
          <a:bodyPr/>
          <a:lstStyle/>
          <a:p>
            <a:pPr algn="ctr"/>
            <a:r>
              <a:rPr lang="en-US" sz="36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reading: annotating texts</a:t>
            </a: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665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evaluative adjective      </a:t>
            </a:r>
            <a:r>
              <a:rPr lang="en-GB" dirty="0">
                <a:solidFill>
                  <a:srgbClr val="7030A0"/>
                </a:solidFill>
              </a:rPr>
              <a:t>archaic: report, account       </a:t>
            </a:r>
            <a:r>
              <a:rPr lang="en-GB" dirty="0">
                <a:solidFill>
                  <a:srgbClr val="00B0F0"/>
                </a:solidFill>
              </a:rPr>
              <a:t>proper noun (focus)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sz="3100" dirty="0">
                <a:solidFill>
                  <a:schemeClr val="tx1"/>
                </a:solidFill>
              </a:rPr>
              <a:t>[A true Relation of one Susan </a:t>
            </a:r>
            <a:r>
              <a:rPr lang="en-GB" sz="3100" dirty="0" err="1">
                <a:solidFill>
                  <a:schemeClr val="tx1"/>
                </a:solidFill>
              </a:rPr>
              <a:t>Higges</a:t>
            </a:r>
            <a:r>
              <a:rPr lang="en-GB" sz="3100" dirty="0">
                <a:solidFill>
                  <a:schemeClr val="tx1"/>
                </a:solidFill>
              </a:rPr>
              <a:t>,</a:t>
            </a:r>
            <a:r>
              <a:rPr lang="en-GB" sz="3200" dirty="0">
                <a:solidFill>
                  <a:srgbClr val="0070C0"/>
                </a:solidFill>
              </a:rPr>
              <a:t>        </a:t>
            </a:r>
          </a:p>
          <a:p>
            <a:r>
              <a:rPr lang="en-GB" dirty="0">
                <a:solidFill>
                  <a:srgbClr val="0070C0"/>
                </a:solidFill>
              </a:rPr>
              <a:t>non-finite post-modifying clause (background information)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sz="3100" dirty="0">
                <a:solidFill>
                  <a:schemeClr val="tx1"/>
                </a:solidFill>
              </a:rPr>
              <a:t>dwelling in </a:t>
            </a:r>
            <a:r>
              <a:rPr lang="en-GB" sz="3100" dirty="0" err="1">
                <a:solidFill>
                  <a:schemeClr val="tx1"/>
                </a:solidFill>
              </a:rPr>
              <a:t>Risborrow</a:t>
            </a:r>
            <a:r>
              <a:rPr lang="en-GB" sz="3100" dirty="0">
                <a:solidFill>
                  <a:srgbClr val="00B050"/>
                </a:solidFill>
              </a:rPr>
              <a:t>  </a:t>
            </a:r>
            <a:r>
              <a:rPr lang="en-GB" sz="3100" dirty="0">
                <a:solidFill>
                  <a:schemeClr val="tx1"/>
                </a:solidFill>
              </a:rPr>
              <a:t>a Towne in </a:t>
            </a:r>
          </a:p>
          <a:p>
            <a:r>
              <a:rPr lang="en-GB" dirty="0">
                <a:solidFill>
                  <a:srgbClr val="00B050"/>
                </a:solidFill>
              </a:rPr>
              <a:t>proper nouns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(place = typical of journalism)      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3100" dirty="0">
                <a:solidFill>
                  <a:schemeClr val="tx1"/>
                </a:solidFill>
              </a:rPr>
              <a:t>Buckinghamshire], </a:t>
            </a:r>
          </a:p>
          <a:p>
            <a:endParaRPr lang="en-GB" sz="31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CF830E-AA05-42A4-9D76-B459865D33D9}"/>
              </a:ext>
            </a:extLst>
          </p:cNvPr>
          <p:cNvCxnSpPr/>
          <p:nvPr/>
        </p:nvCxnSpPr>
        <p:spPr>
          <a:xfrm>
            <a:off x="1438275" y="24384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6ABE4C-2B7E-4280-95BD-60F3984B09CE}"/>
              </a:ext>
            </a:extLst>
          </p:cNvPr>
          <p:cNvCxnSpPr>
            <a:cxnSpLocks/>
          </p:cNvCxnSpPr>
          <p:nvPr/>
        </p:nvCxnSpPr>
        <p:spPr>
          <a:xfrm flipH="1">
            <a:off x="2876550" y="2390775"/>
            <a:ext cx="1066800" cy="3810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5D0929-FC77-4644-961A-20AD020DDB97}"/>
              </a:ext>
            </a:extLst>
          </p:cNvPr>
          <p:cNvCxnSpPr>
            <a:cxnSpLocks/>
          </p:cNvCxnSpPr>
          <p:nvPr/>
        </p:nvCxnSpPr>
        <p:spPr>
          <a:xfrm flipH="1">
            <a:off x="6448425" y="2438400"/>
            <a:ext cx="781050" cy="28575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5DF81B-9A65-4C18-A025-3F4EBDA5B758}"/>
              </a:ext>
            </a:extLst>
          </p:cNvPr>
          <p:cNvCxnSpPr/>
          <p:nvPr/>
        </p:nvCxnSpPr>
        <p:spPr>
          <a:xfrm>
            <a:off x="1819275" y="3571875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0A7932-7262-42C2-A4D4-045519F49171}"/>
              </a:ext>
            </a:extLst>
          </p:cNvPr>
          <p:cNvCxnSpPr/>
          <p:nvPr/>
        </p:nvCxnSpPr>
        <p:spPr>
          <a:xfrm>
            <a:off x="1390650" y="4733925"/>
            <a:ext cx="0" cy="3810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624C5B-911B-4706-A06B-11463D495BE7}"/>
              </a:ext>
            </a:extLst>
          </p:cNvPr>
          <p:cNvCxnSpPr>
            <a:cxnSpLocks/>
          </p:cNvCxnSpPr>
          <p:nvPr/>
        </p:nvCxnSpPr>
        <p:spPr>
          <a:xfrm flipV="1">
            <a:off x="1419225" y="4333875"/>
            <a:ext cx="1028700" cy="2095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958E94-C5EB-41D2-8929-3CF25FBCD76E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403629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7396"/>
            <a:ext cx="8229600" cy="2829786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/>
              <a:t>ukelele</a:t>
            </a:r>
            <a:endParaRPr lang="en-GB" sz="3200" dirty="0"/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The</a:t>
            </a:r>
            <a:r>
              <a:rPr lang="en-GB" sz="3200" dirty="0"/>
              <a:t> </a:t>
            </a:r>
            <a:r>
              <a:rPr lang="en-GB" sz="3200" dirty="0" err="1"/>
              <a:t>ukelele</a:t>
            </a:r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was in its case.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Can you play a </a:t>
            </a:r>
            <a:r>
              <a:rPr lang="en-GB" sz="3200" dirty="0" err="1"/>
              <a:t>ukelele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12EFD-E2A5-47F8-B98F-9AF1E50797A1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24</a:t>
            </a:r>
          </a:p>
        </p:txBody>
      </p:sp>
    </p:spTree>
    <p:extLst>
      <p:ext uri="{BB962C8B-B14F-4D97-AF65-F5344CB8AC3E}">
        <p14:creationId xmlns:p14="http://schemas.microsoft.com/office/powerpoint/2010/main" val="23858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650875"/>
          </a:xfrm>
        </p:spPr>
        <p:txBody>
          <a:bodyPr/>
          <a:lstStyle/>
          <a:p>
            <a:pPr algn="ctr"/>
            <a:r>
              <a:rPr lang="en-US" sz="36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reading: annotating texts</a:t>
            </a: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66532"/>
          </a:xfrm>
        </p:spPr>
        <p:txBody>
          <a:bodyPr>
            <a:normAutofit fontScale="62500" lnSpcReduction="20000"/>
          </a:bodyPr>
          <a:lstStyle/>
          <a:p>
            <a:r>
              <a:rPr lang="en-GB" sz="2200" dirty="0">
                <a:solidFill>
                  <a:schemeClr val="tx1"/>
                </a:solidFill>
              </a:rPr>
              <a:t>              </a:t>
            </a:r>
            <a:r>
              <a:rPr lang="en-GB" sz="3200" dirty="0">
                <a:solidFill>
                  <a:srgbClr val="FF0000"/>
                </a:solidFill>
              </a:rPr>
              <a:t>noun clause                 </a:t>
            </a:r>
            <a:r>
              <a:rPr lang="en-GB" sz="3200" dirty="0">
                <a:solidFill>
                  <a:srgbClr val="0070C0"/>
                </a:solidFill>
              </a:rPr>
              <a:t>    noun phrase with enumerator (dramatic)</a:t>
            </a:r>
            <a:endParaRPr lang="en-GB" sz="2200" dirty="0">
              <a:solidFill>
                <a:srgbClr val="FF0000"/>
              </a:solidFill>
            </a:endParaRPr>
          </a:p>
          <a:p>
            <a:r>
              <a:rPr lang="en-GB" sz="4600" dirty="0">
                <a:solidFill>
                  <a:schemeClr val="tx1"/>
                </a:solidFill>
              </a:rPr>
              <a:t>and [how </a:t>
            </a:r>
            <a:r>
              <a:rPr lang="en-GB" sz="4600" dirty="0" err="1">
                <a:solidFill>
                  <a:schemeClr val="tx1"/>
                </a:solidFill>
              </a:rPr>
              <a:t>shee</a:t>
            </a:r>
            <a:r>
              <a:rPr lang="en-GB" sz="4600" dirty="0">
                <a:solidFill>
                  <a:schemeClr val="tx1"/>
                </a:solidFill>
              </a:rPr>
              <a:t> lived 20. </a:t>
            </a:r>
            <a:r>
              <a:rPr lang="en-GB" sz="4600" dirty="0" err="1">
                <a:solidFill>
                  <a:schemeClr val="tx1"/>
                </a:solidFill>
              </a:rPr>
              <a:t>yeeres</a:t>
            </a:r>
            <a:r>
              <a:rPr lang="en-GB" sz="4600" dirty="0">
                <a:solidFill>
                  <a:schemeClr val="tx1"/>
                </a:solidFill>
              </a:rPr>
              <a:t>,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prepositional phrases (providing information)</a:t>
            </a:r>
          </a:p>
          <a:p>
            <a:r>
              <a:rPr lang="en-GB" sz="5800" dirty="0">
                <a:solidFill>
                  <a:schemeClr val="tx1"/>
                </a:solidFill>
              </a:rPr>
              <a:t>by robbing on the High-</a:t>
            </a:r>
            <a:r>
              <a:rPr lang="en-GB" sz="5800" dirty="0" err="1">
                <a:solidFill>
                  <a:schemeClr val="tx1"/>
                </a:solidFill>
              </a:rPr>
              <a:t>wayes</a:t>
            </a:r>
            <a:r>
              <a:rPr lang="en-GB" sz="5800" dirty="0">
                <a:solidFill>
                  <a:schemeClr val="tx1"/>
                </a:solidFill>
              </a:rPr>
              <a:t>], yet</a:t>
            </a:r>
          </a:p>
          <a:p>
            <a:r>
              <a:rPr lang="en-GB" sz="3200" dirty="0">
                <a:solidFill>
                  <a:srgbClr val="00B050"/>
                </a:solidFill>
              </a:rPr>
              <a:t>non-finite clause (dramatic)</a:t>
            </a:r>
            <a:endParaRPr lang="en-GB" sz="5800" dirty="0">
              <a:solidFill>
                <a:srgbClr val="00B050"/>
              </a:solidFill>
            </a:endParaRPr>
          </a:p>
          <a:p>
            <a:r>
              <a:rPr lang="en-GB" sz="5800" dirty="0">
                <a:solidFill>
                  <a:schemeClr val="tx1"/>
                </a:solidFill>
              </a:rPr>
              <a:t>[</a:t>
            </a:r>
            <a:r>
              <a:rPr lang="en-GB" sz="5800" dirty="0" err="1">
                <a:solidFill>
                  <a:schemeClr val="tx1"/>
                </a:solidFill>
              </a:rPr>
              <a:t>vnsuspected</a:t>
            </a:r>
            <a:r>
              <a:rPr lang="en-GB" sz="5800" dirty="0">
                <a:solidFill>
                  <a:schemeClr val="tx1"/>
                </a:solidFill>
              </a:rPr>
              <a:t> of </a:t>
            </a:r>
            <a:r>
              <a:rPr lang="en-GB" sz="6000" dirty="0">
                <a:solidFill>
                  <a:schemeClr val="tx1"/>
                </a:solidFill>
              </a:rPr>
              <a:t>all that knew her], … </a:t>
            </a:r>
          </a:p>
          <a:p>
            <a:endParaRPr lang="en-GB" sz="5800" dirty="0">
              <a:solidFill>
                <a:schemeClr val="tx1"/>
              </a:solidFill>
            </a:endParaRPr>
          </a:p>
          <a:p>
            <a:endParaRPr lang="en-GB" sz="31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154B30-1ECA-40FD-A19A-2E5978B9FB8A}"/>
              </a:ext>
            </a:extLst>
          </p:cNvPr>
          <p:cNvCxnSpPr>
            <a:cxnSpLocks/>
          </p:cNvCxnSpPr>
          <p:nvPr/>
        </p:nvCxnSpPr>
        <p:spPr>
          <a:xfrm>
            <a:off x="1828800" y="2314575"/>
            <a:ext cx="285750" cy="27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BBDAD9-90C8-4069-9C8E-9A7D37380F53}"/>
              </a:ext>
            </a:extLst>
          </p:cNvPr>
          <p:cNvCxnSpPr>
            <a:cxnSpLocks/>
          </p:cNvCxnSpPr>
          <p:nvPr/>
        </p:nvCxnSpPr>
        <p:spPr>
          <a:xfrm flipH="1">
            <a:off x="4362450" y="2400300"/>
            <a:ext cx="2066925" cy="1905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05790A-FD57-4625-B5D0-A0C90E664C1C}"/>
              </a:ext>
            </a:extLst>
          </p:cNvPr>
          <p:cNvCxnSpPr>
            <a:cxnSpLocks/>
          </p:cNvCxnSpPr>
          <p:nvPr/>
        </p:nvCxnSpPr>
        <p:spPr>
          <a:xfrm>
            <a:off x="2019300" y="3324225"/>
            <a:ext cx="1514475" cy="2286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E5EF55-4BC3-4928-AD20-31EF47549747}"/>
              </a:ext>
            </a:extLst>
          </p:cNvPr>
          <p:cNvCxnSpPr>
            <a:cxnSpLocks/>
          </p:cNvCxnSpPr>
          <p:nvPr/>
        </p:nvCxnSpPr>
        <p:spPr>
          <a:xfrm flipH="1">
            <a:off x="1628775" y="3324225"/>
            <a:ext cx="390525" cy="3048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348E07-FC26-4940-998A-451AB2635132}"/>
              </a:ext>
            </a:extLst>
          </p:cNvPr>
          <p:cNvCxnSpPr>
            <a:cxnSpLocks/>
          </p:cNvCxnSpPr>
          <p:nvPr/>
        </p:nvCxnSpPr>
        <p:spPr>
          <a:xfrm>
            <a:off x="1628775" y="4462153"/>
            <a:ext cx="285750" cy="2762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1124E-0105-48B1-AFB1-D925386EE0A9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25</a:t>
            </a:r>
          </a:p>
        </p:txBody>
      </p:sp>
    </p:spTree>
    <p:extLst>
      <p:ext uri="{BB962C8B-B14F-4D97-AF65-F5344CB8AC3E}">
        <p14:creationId xmlns:p14="http://schemas.microsoft.com/office/powerpoint/2010/main" val="416994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1041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44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</a:t>
            </a:r>
          </a:p>
          <a:p>
            <a:pPr algn="ctr"/>
            <a:r>
              <a:rPr lang="en-US" sz="144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Task 2: understanding the content</a:t>
            </a: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085975"/>
            <a:ext cx="8229600" cy="4171332"/>
          </a:xfrm>
        </p:spPr>
        <p:txBody>
          <a:bodyPr>
            <a:normAutofit/>
          </a:bodyPr>
          <a:lstStyle/>
          <a:p>
            <a:pPr algn="ctr"/>
            <a:r>
              <a:rPr lang="en-US" sz="2400" b="1" kern="1100" spc="-50" dirty="0">
                <a:solidFill>
                  <a:schemeClr val="tx1"/>
                </a:solidFill>
              </a:rPr>
              <a:t>Text A </a:t>
            </a:r>
          </a:p>
          <a:p>
            <a:r>
              <a:rPr lang="en-GB" sz="2800" dirty="0">
                <a:solidFill>
                  <a:schemeClr val="tx1"/>
                </a:solidFill>
              </a:rPr>
              <a:t>A </a:t>
            </a:r>
            <a:r>
              <a:rPr lang="en-GB" sz="2800" dirty="0" err="1">
                <a:solidFill>
                  <a:schemeClr val="tx1"/>
                </a:solidFill>
              </a:rPr>
              <a:t>cruell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murther</a:t>
            </a:r>
            <a:r>
              <a:rPr lang="en-GB" sz="2800" dirty="0">
                <a:solidFill>
                  <a:schemeClr val="tx1"/>
                </a:solidFill>
              </a:rPr>
              <a:t> committed lately </a:t>
            </a:r>
            <a:r>
              <a:rPr lang="en-GB" sz="2800" dirty="0" err="1">
                <a:solidFill>
                  <a:schemeClr val="tx1"/>
                </a:solidFill>
              </a:rPr>
              <a:t>vpon</a:t>
            </a:r>
            <a:r>
              <a:rPr lang="en-GB" sz="2800" dirty="0">
                <a:solidFill>
                  <a:schemeClr val="tx1"/>
                </a:solidFill>
              </a:rPr>
              <a:t> the body of Abraham </a:t>
            </a:r>
            <a:r>
              <a:rPr lang="en-GB" sz="2800" i="1" dirty="0" err="1">
                <a:solidFill>
                  <a:schemeClr val="tx1"/>
                </a:solidFill>
              </a:rPr>
              <a:t>Gearsy</a:t>
            </a:r>
            <a:r>
              <a:rPr lang="en-GB" sz="2800" i="1" dirty="0">
                <a:solidFill>
                  <a:schemeClr val="tx1"/>
                </a:solidFill>
              </a:rPr>
              <a:t>,</a:t>
            </a:r>
            <a:r>
              <a:rPr lang="en-GB" sz="2800" dirty="0">
                <a:solidFill>
                  <a:schemeClr val="tx1"/>
                </a:solidFill>
              </a:rPr>
              <a:t> who </a:t>
            </a:r>
            <a:r>
              <a:rPr lang="en-GB" sz="2800" dirty="0" err="1">
                <a:solidFill>
                  <a:schemeClr val="tx1"/>
                </a:solidFill>
              </a:rPr>
              <a:t>livd</a:t>
            </a:r>
            <a:r>
              <a:rPr lang="en-GB" sz="2800" dirty="0">
                <a:solidFill>
                  <a:schemeClr val="tx1"/>
                </a:solidFill>
              </a:rPr>
              <a:t> in the Parish of </a:t>
            </a:r>
            <a:r>
              <a:rPr lang="en-GB" sz="2800" dirty="0" err="1">
                <a:solidFill>
                  <a:schemeClr val="tx1"/>
                </a:solidFill>
              </a:rPr>
              <a:t>Westmill</a:t>
            </a:r>
            <a:r>
              <a:rPr lang="en-GB" sz="2800" dirty="0">
                <a:solidFill>
                  <a:schemeClr val="tx1"/>
                </a:solidFill>
              </a:rPr>
              <a:t>, in the County of </a:t>
            </a:r>
            <a:r>
              <a:rPr lang="en-GB" sz="2800" dirty="0" err="1">
                <a:solidFill>
                  <a:schemeClr val="tx1"/>
                </a:solidFill>
              </a:rPr>
              <a:t>Harford</a:t>
            </a:r>
            <a:r>
              <a:rPr lang="en-GB" sz="2800" dirty="0">
                <a:solidFill>
                  <a:schemeClr val="tx1"/>
                </a:solidFill>
              </a:rPr>
              <a:t>; by one Robert Reeve, and Richard Reeve, both of the same Parish: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6A211-5E83-497F-94A6-2BDD80613148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26</a:t>
            </a:r>
          </a:p>
        </p:txBody>
      </p:sp>
    </p:spTree>
    <p:extLst>
      <p:ext uri="{BB962C8B-B14F-4D97-AF65-F5344CB8AC3E}">
        <p14:creationId xmlns:p14="http://schemas.microsoft.com/office/powerpoint/2010/main" val="69742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11250"/>
            <a:ext cx="8418513" cy="106997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9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</a:t>
            </a:r>
          </a:p>
          <a:p>
            <a:pPr algn="ctr"/>
            <a:r>
              <a:rPr lang="en-US" sz="9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Task 2: understanding the content</a:t>
            </a:r>
            <a:endParaRPr lang="en-US" sz="9600" b="1" kern="1100" spc="-50" dirty="0">
              <a:solidFill>
                <a:schemeClr val="tx1"/>
              </a:solidFill>
              <a:latin typeface="Gotham Rounded Book"/>
              <a:cs typeface="Gotham Rounded Book"/>
            </a:endParaRPr>
          </a:p>
          <a:p>
            <a:pPr algn="ctr"/>
            <a:endParaRPr lang="en-US" sz="90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41719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2600" b="1" dirty="0">
                <a:solidFill>
                  <a:schemeClr val="tx1"/>
                </a:solidFill>
              </a:rPr>
              <a:t>Text A (cont.)</a:t>
            </a:r>
          </a:p>
          <a:p>
            <a:r>
              <a:rPr lang="en-GB" sz="3000" dirty="0">
                <a:solidFill>
                  <a:schemeClr val="tx1"/>
                </a:solidFill>
              </a:rPr>
              <a:t>for which fact Robert was </a:t>
            </a:r>
            <a:r>
              <a:rPr lang="en-GB" sz="3000" dirty="0" err="1">
                <a:solidFill>
                  <a:schemeClr val="tx1"/>
                </a:solidFill>
              </a:rPr>
              <a:t>prest</a:t>
            </a:r>
            <a:r>
              <a:rPr lang="en-GB" sz="3000" dirty="0">
                <a:solidFill>
                  <a:schemeClr val="tx1"/>
                </a:solidFill>
              </a:rPr>
              <a:t> to death on </a:t>
            </a:r>
            <a:r>
              <a:rPr lang="en-GB" sz="3000" dirty="0" err="1">
                <a:solidFill>
                  <a:schemeClr val="tx1"/>
                </a:solidFill>
              </a:rPr>
              <a:t>Munday</a:t>
            </a:r>
            <a:r>
              <a:rPr lang="en-GB" sz="3000" dirty="0">
                <a:solidFill>
                  <a:schemeClr val="tx1"/>
                </a:solidFill>
              </a:rPr>
              <a:t> the 16. of March, and the Tuesday following Richard was hanged; and after both them were </a:t>
            </a:r>
            <a:r>
              <a:rPr lang="en-GB" sz="3000" dirty="0" err="1">
                <a:solidFill>
                  <a:schemeClr val="tx1"/>
                </a:solidFill>
              </a:rPr>
              <a:t>hangd</a:t>
            </a:r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000" dirty="0" err="1">
                <a:solidFill>
                  <a:schemeClr val="tx1"/>
                </a:solidFill>
              </a:rPr>
              <a:t>vp</a:t>
            </a:r>
            <a:r>
              <a:rPr lang="en-GB" sz="3000" dirty="0">
                <a:solidFill>
                  <a:schemeClr val="tx1"/>
                </a:solidFill>
              </a:rPr>
              <a:t> in </a:t>
            </a:r>
            <a:r>
              <a:rPr lang="en-GB" sz="3000" dirty="0" err="1">
                <a:solidFill>
                  <a:schemeClr val="tx1"/>
                </a:solidFill>
              </a:rPr>
              <a:t>chaynes</a:t>
            </a:r>
            <a:r>
              <a:rPr lang="en-GB" sz="3000" dirty="0">
                <a:solidFill>
                  <a:schemeClr val="tx1"/>
                </a:solidFill>
              </a:rPr>
              <a:t>, where now they doe </a:t>
            </a:r>
            <a:r>
              <a:rPr lang="en-GB" sz="3000" dirty="0" err="1">
                <a:solidFill>
                  <a:schemeClr val="tx1"/>
                </a:solidFill>
              </a:rPr>
              <a:t>remaine</a:t>
            </a:r>
            <a:r>
              <a:rPr lang="en-GB" sz="3000" dirty="0">
                <a:solidFill>
                  <a:schemeClr val="tx1"/>
                </a:solidFill>
              </a:rPr>
              <a:t>, to the </a:t>
            </a:r>
            <a:r>
              <a:rPr lang="en-GB" sz="3000" dirty="0" err="1">
                <a:solidFill>
                  <a:schemeClr val="tx1"/>
                </a:solidFill>
              </a:rPr>
              <a:t>affrightment</a:t>
            </a:r>
            <a:r>
              <a:rPr lang="en-GB" sz="3000" dirty="0">
                <a:solidFill>
                  <a:schemeClr val="tx1"/>
                </a:solidFill>
              </a:rPr>
              <a:t> of all beholders. </a:t>
            </a:r>
            <a:r>
              <a:rPr lang="en-GB" sz="2800" dirty="0">
                <a:solidFill>
                  <a:schemeClr val="tx1"/>
                </a:solidFill>
              </a:rPr>
              <a:t>		</a:t>
            </a:r>
            <a:r>
              <a:rPr lang="en-GB" sz="2800" dirty="0"/>
              <a:t>		         			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7289B-2077-4ADF-AE25-0DF217B2EE08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27</a:t>
            </a:r>
          </a:p>
        </p:txBody>
      </p:sp>
    </p:spTree>
    <p:extLst>
      <p:ext uri="{BB962C8B-B14F-4D97-AF65-F5344CB8AC3E}">
        <p14:creationId xmlns:p14="http://schemas.microsoft.com/office/powerpoint/2010/main" val="292474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2098784"/>
            <a:ext cx="8229600" cy="365431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more</a:t>
            </a:r>
            <a:endParaRPr lang="en-GB" sz="3200" dirty="0"/>
          </a:p>
          <a:p>
            <a:pPr algn="ctr"/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I want </a:t>
            </a:r>
            <a:r>
              <a:rPr lang="en-GB" sz="3200" dirty="0"/>
              <a:t>more </a:t>
            </a:r>
            <a:r>
              <a:rPr lang="en-GB" sz="3200" dirty="0">
                <a:solidFill>
                  <a:schemeClr val="tx1"/>
                </a:solidFill>
              </a:rPr>
              <a:t>cake.</a:t>
            </a:r>
          </a:p>
          <a:p>
            <a:pPr algn="ctr"/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I want </a:t>
            </a:r>
            <a:r>
              <a:rPr lang="en-GB" sz="3200" dirty="0"/>
              <a:t>more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The sky is </a:t>
            </a:r>
            <a:r>
              <a:rPr lang="en-GB" sz="3200" dirty="0"/>
              <a:t>more </a:t>
            </a:r>
            <a:r>
              <a:rPr lang="en-GB" sz="3200" dirty="0">
                <a:solidFill>
                  <a:schemeClr val="tx1"/>
                </a:solidFill>
              </a:rPr>
              <a:t>cloudy than yesterday.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C1927-6962-4EC7-ACC4-AEB7FCF9BD1D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28</a:t>
            </a:r>
          </a:p>
        </p:txBody>
      </p:sp>
    </p:spTree>
    <p:extLst>
      <p:ext uri="{BB962C8B-B14F-4D97-AF65-F5344CB8AC3E}">
        <p14:creationId xmlns:p14="http://schemas.microsoft.com/office/powerpoint/2010/main" val="40089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106997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9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</a:t>
            </a:r>
          </a:p>
          <a:p>
            <a:pPr algn="ctr"/>
            <a:r>
              <a:rPr lang="en-US" sz="8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Task 2: understanding the content</a:t>
            </a:r>
            <a:endParaRPr lang="en-US" sz="90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38665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ea typeface="Calibri" panose="020F0502020204030204" pitchFamily="34" charset="0"/>
              </a:rPr>
              <a:t>Text B</a:t>
            </a:r>
          </a:p>
          <a:p>
            <a:r>
              <a:rPr lang="en-GB" sz="2800" i="1" dirty="0">
                <a:solidFill>
                  <a:srgbClr val="000000"/>
                </a:solidFill>
                <a:ea typeface="Calibri" panose="020F0502020204030204" pitchFamily="34" charset="0"/>
              </a:rPr>
              <a:t>Cruelty</a:t>
            </a: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</a:rPr>
              <a:t>.—We have been informed that there has been found a young boy, who has been concealed for years in a Meal-barrel, and fed on the coarsest of food, by its father, a </a:t>
            </a:r>
            <a:r>
              <a:rPr lang="en-GB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conntry</a:t>
            </a: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</a:rPr>
              <a:t> labourer, whose name is Rogers. When seen by Mr Fleming, one of the criminal officers of the police establishment, the child was </a:t>
            </a:r>
            <a:r>
              <a:rPr lang="en-GB" sz="2800">
                <a:solidFill>
                  <a:srgbClr val="000000"/>
                </a:solidFill>
                <a:ea typeface="Calibri" panose="020F0502020204030204" pitchFamily="34" charset="0"/>
              </a:rPr>
              <a:t>dreadfully emaciated.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0C61D-87B7-4A35-8BAF-14FC2CD564BC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29</a:t>
            </a:r>
          </a:p>
        </p:txBody>
      </p:sp>
    </p:spTree>
    <p:extLst>
      <p:ext uri="{BB962C8B-B14F-4D97-AF65-F5344CB8AC3E}">
        <p14:creationId xmlns:p14="http://schemas.microsoft.com/office/powerpoint/2010/main" val="22782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7C38E-B45B-4FBD-BC30-E7F429D58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36" t="19277" r="10937" b="9375"/>
          <a:stretch/>
        </p:blipFill>
        <p:spPr>
          <a:xfrm>
            <a:off x="1973179" y="1019174"/>
            <a:ext cx="5444940" cy="5372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5651D-5467-4DFD-85DA-59FBD4A605F2}"/>
              </a:ext>
            </a:extLst>
          </p:cNvPr>
          <p:cNvSpPr txBox="1"/>
          <p:nvPr/>
        </p:nvSpPr>
        <p:spPr>
          <a:xfrm>
            <a:off x="7995920" y="24384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183218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3B204-2811-4091-AA6F-93099DE6B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106997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9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Close reading</a:t>
            </a:r>
          </a:p>
          <a:p>
            <a:pPr algn="ctr"/>
            <a:r>
              <a:rPr lang="en-US" sz="90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Task 2: understanding the content</a:t>
            </a:r>
          </a:p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D787-91B1-42A7-814A-0E4CFFB0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386653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Text C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TERRIFIED holidaymakers were pinned to the cabin ceiling as hailstones the size of golf balls peppered a British jet at 34,000ft.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0B28-41A0-4B2B-A96E-3C4F2F0A7410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30</a:t>
            </a:r>
          </a:p>
        </p:txBody>
      </p:sp>
    </p:spTree>
    <p:extLst>
      <p:ext uri="{BB962C8B-B14F-4D97-AF65-F5344CB8AC3E}">
        <p14:creationId xmlns:p14="http://schemas.microsoft.com/office/powerpoint/2010/main" val="231338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2098784"/>
            <a:ext cx="8229600" cy="365431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love</a:t>
            </a:r>
            <a:endParaRPr lang="en-GB" sz="3200" dirty="0"/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Romantic </a:t>
            </a:r>
            <a:r>
              <a:rPr lang="en-GB" sz="3200" dirty="0"/>
              <a:t>love </a:t>
            </a:r>
            <a:r>
              <a:rPr lang="en-GB" sz="3200" dirty="0">
                <a:solidFill>
                  <a:schemeClr val="tx1"/>
                </a:solidFill>
              </a:rPr>
              <a:t>is central to all </a:t>
            </a:r>
            <a:r>
              <a:rPr lang="en-GB" sz="3200" dirty="0" err="1">
                <a:solidFill>
                  <a:schemeClr val="tx1"/>
                </a:solidFill>
              </a:rPr>
              <a:t>romcom</a:t>
            </a:r>
            <a:r>
              <a:rPr lang="en-GB" sz="3200" dirty="0">
                <a:solidFill>
                  <a:schemeClr val="tx1"/>
                </a:solidFill>
              </a:rPr>
              <a:t> plots.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We</a:t>
            </a:r>
            <a:r>
              <a:rPr lang="en-GB" sz="3200" dirty="0"/>
              <a:t> love </a:t>
            </a:r>
            <a:r>
              <a:rPr lang="en-GB" sz="3200" dirty="0">
                <a:solidFill>
                  <a:schemeClr val="tx1"/>
                </a:solidFill>
              </a:rPr>
              <a:t>Nando’s chicken.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C’mon </a:t>
            </a:r>
            <a:r>
              <a:rPr lang="en-GB" sz="3200" dirty="0">
                <a:solidFill>
                  <a:srgbClr val="E75306"/>
                </a:solidFill>
              </a:rPr>
              <a:t>love</a:t>
            </a:r>
            <a:r>
              <a:rPr lang="en-GB" sz="3200" dirty="0">
                <a:solidFill>
                  <a:schemeClr val="tx1"/>
                </a:solidFill>
              </a:rPr>
              <a:t>, we’re going to be late!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C4DCB-56FE-4262-B706-7B1D553ADFBA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31</a:t>
            </a:r>
          </a:p>
        </p:txBody>
      </p:sp>
    </p:spTree>
    <p:extLst>
      <p:ext uri="{BB962C8B-B14F-4D97-AF65-F5344CB8AC3E}">
        <p14:creationId xmlns:p14="http://schemas.microsoft.com/office/powerpoint/2010/main" val="11289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075" y="2421463"/>
            <a:ext cx="3656704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aseline="30000" dirty="0">
                <a:latin typeface="Bliss-Light"/>
                <a:cs typeface="Bliss-Light"/>
              </a:rPr>
              <a:t>AUXILIARY</a:t>
            </a:r>
            <a:endParaRPr lang="en-GB" baseline="30000" dirty="0">
              <a:latin typeface="Bliss-Light"/>
              <a:cs typeface="Bliss-Light"/>
            </a:endParaRPr>
          </a:p>
          <a:p>
            <a:r>
              <a:rPr lang="en-GB" sz="3600" i="1" dirty="0"/>
              <a:t>They </a:t>
            </a:r>
            <a:r>
              <a:rPr lang="en-GB" sz="3600" b="1" i="1" dirty="0">
                <a:solidFill>
                  <a:srgbClr val="FF0000"/>
                </a:solidFill>
              </a:rPr>
              <a:t>are</a:t>
            </a:r>
            <a:r>
              <a:rPr lang="en-GB" sz="3600" i="1" dirty="0">
                <a:solidFill>
                  <a:srgbClr val="FF0000"/>
                </a:solidFill>
              </a:rPr>
              <a:t> playing </a:t>
            </a:r>
            <a:r>
              <a:rPr lang="en-GB" sz="3600" i="1" dirty="0"/>
              <a:t>football later.</a:t>
            </a:r>
            <a:r>
              <a:rPr lang="en-GB" sz="3600" dirty="0"/>
              <a:t> </a:t>
            </a:r>
          </a:p>
          <a:p>
            <a:r>
              <a:rPr lang="en-GB" sz="3600" i="1" dirty="0"/>
              <a:t>I </a:t>
            </a:r>
            <a:r>
              <a:rPr lang="en-GB" sz="3600" b="1" i="1" dirty="0">
                <a:solidFill>
                  <a:srgbClr val="FF0000"/>
                </a:solidFill>
              </a:rPr>
              <a:t>have</a:t>
            </a:r>
            <a:r>
              <a:rPr lang="en-GB" sz="3600" i="1" dirty="0">
                <a:solidFill>
                  <a:srgbClr val="FF0000"/>
                </a:solidFill>
              </a:rPr>
              <a:t> given </a:t>
            </a:r>
            <a:r>
              <a:rPr lang="en-GB" sz="3600" i="1" dirty="0"/>
              <a:t>him a present. </a:t>
            </a:r>
          </a:p>
          <a:p>
            <a:r>
              <a:rPr lang="en-GB" sz="3600" i="1" dirty="0"/>
              <a:t>I </a:t>
            </a:r>
            <a:r>
              <a:rPr lang="en-GB" sz="3600" b="1" i="1" dirty="0">
                <a:solidFill>
                  <a:srgbClr val="FF0000"/>
                </a:solidFill>
              </a:rPr>
              <a:t>do</a:t>
            </a:r>
            <a:r>
              <a:rPr lang="en-GB" sz="3600" i="1" dirty="0">
                <a:solidFill>
                  <a:srgbClr val="FF0000"/>
                </a:solidFill>
              </a:rPr>
              <a:t> believe </a:t>
            </a:r>
            <a:r>
              <a:rPr lang="en-GB" sz="3600" i="1" dirty="0"/>
              <a:t>in climate change</a:t>
            </a:r>
            <a:r>
              <a:rPr lang="en-GB" sz="3600" dirty="0"/>
              <a:t>. </a:t>
            </a: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" y="2421463"/>
            <a:ext cx="3656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aseline="30000" dirty="0">
                <a:latin typeface="Bliss-Light"/>
                <a:cs typeface="Bliss-Light"/>
              </a:rPr>
              <a:t>LEXICAL</a:t>
            </a:r>
            <a:endParaRPr lang="en-GB" baseline="30000" dirty="0">
              <a:latin typeface="Bliss-Light"/>
              <a:cs typeface="Bliss-Light"/>
            </a:endParaRPr>
          </a:p>
          <a:p>
            <a:r>
              <a:rPr lang="en-GB" sz="3600" i="1" dirty="0"/>
              <a:t>I </a:t>
            </a:r>
            <a:r>
              <a:rPr lang="en-GB" sz="3600" b="1" i="1" dirty="0">
                <a:solidFill>
                  <a:srgbClr val="FF0000"/>
                </a:solidFill>
              </a:rPr>
              <a:t>am</a:t>
            </a:r>
            <a:r>
              <a:rPr lang="en-GB" sz="3600" i="1" dirty="0"/>
              <a:t> happy to be here.</a:t>
            </a:r>
            <a:r>
              <a:rPr lang="en-GB" sz="3600" dirty="0"/>
              <a:t> </a:t>
            </a:r>
          </a:p>
          <a:p>
            <a:r>
              <a:rPr lang="en-GB" sz="3600" i="1" dirty="0"/>
              <a:t>I </a:t>
            </a:r>
            <a:r>
              <a:rPr lang="en-GB" sz="3600" b="1" i="1" dirty="0">
                <a:solidFill>
                  <a:srgbClr val="FF0000"/>
                </a:solidFill>
              </a:rPr>
              <a:t>have</a:t>
            </a:r>
            <a:r>
              <a:rPr lang="en-GB" sz="3600" i="1" dirty="0"/>
              <a:t> two dogs. </a:t>
            </a:r>
            <a:endParaRPr lang="en-GB" sz="3600" dirty="0"/>
          </a:p>
          <a:p>
            <a:r>
              <a:rPr lang="en-GB" sz="3600" i="1" dirty="0"/>
              <a:t>I </a:t>
            </a:r>
            <a:r>
              <a:rPr lang="en-GB" sz="3600" b="1" i="1" dirty="0">
                <a:solidFill>
                  <a:srgbClr val="FF0000"/>
                </a:solidFill>
              </a:rPr>
              <a:t>do</a:t>
            </a:r>
            <a:r>
              <a:rPr lang="en-GB" sz="3600" i="1" dirty="0"/>
              <a:t> taekwondo on Saturday.</a:t>
            </a:r>
            <a:r>
              <a:rPr lang="en-GB" sz="3600" dirty="0"/>
              <a:t> </a:t>
            </a:r>
          </a:p>
          <a:p>
            <a:pPr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127FA7E-7983-4A50-B6B8-BE2F49B68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108902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86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Tricky words: lexical vs auxiliary verbs </a:t>
            </a:r>
          </a:p>
          <a:p>
            <a:pPr algn="ctr"/>
            <a:r>
              <a:rPr lang="en-US" sz="8600" i="1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be, have , do </a:t>
            </a:r>
            <a:r>
              <a:rPr lang="en-US" sz="86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(primary)</a:t>
            </a:r>
            <a:endParaRPr lang="en-US" sz="8600" i="1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US" sz="86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7B038-29EA-40E8-890C-85A5768AE0E9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32</a:t>
            </a:r>
          </a:p>
        </p:txBody>
      </p:sp>
    </p:spTree>
    <p:extLst>
      <p:ext uri="{BB962C8B-B14F-4D97-AF65-F5344CB8AC3E}">
        <p14:creationId xmlns:p14="http://schemas.microsoft.com/office/powerpoint/2010/main" val="2211692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2098784"/>
            <a:ext cx="8229600" cy="365431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shopping</a:t>
            </a:r>
            <a:endParaRPr lang="en-GB" sz="3200" dirty="0"/>
          </a:p>
          <a:p>
            <a:pPr algn="ctr"/>
            <a:r>
              <a:rPr lang="en-GB" sz="3200" dirty="0"/>
              <a:t> </a:t>
            </a:r>
            <a:r>
              <a:rPr lang="en-GB" sz="3200" dirty="0">
                <a:solidFill>
                  <a:schemeClr val="tx1"/>
                </a:solidFill>
              </a:rPr>
              <a:t>They did their </a:t>
            </a:r>
            <a:r>
              <a:rPr lang="en-GB" sz="3200" dirty="0"/>
              <a:t>shopping </a:t>
            </a:r>
            <a:r>
              <a:rPr lang="en-GB" sz="3200" dirty="0">
                <a:solidFill>
                  <a:schemeClr val="tx1"/>
                </a:solidFill>
              </a:rPr>
              <a:t>yesterday.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We were </a:t>
            </a:r>
            <a:r>
              <a:rPr lang="en-GB" sz="3200" dirty="0"/>
              <a:t>shopping </a:t>
            </a:r>
            <a:r>
              <a:rPr lang="en-GB" sz="3200" dirty="0">
                <a:solidFill>
                  <a:schemeClr val="tx1"/>
                </a:solidFill>
              </a:rPr>
              <a:t>at Tesco for two hours.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365E8-0FF7-4F39-89D6-6810489CB134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33</a:t>
            </a:r>
          </a:p>
        </p:txBody>
      </p:sp>
    </p:spTree>
    <p:extLst>
      <p:ext uri="{BB962C8B-B14F-4D97-AF65-F5344CB8AC3E}">
        <p14:creationId xmlns:p14="http://schemas.microsoft.com/office/powerpoint/2010/main" val="36170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075" y="2421463"/>
            <a:ext cx="3656704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aseline="30000" dirty="0">
                <a:latin typeface="Bliss-Light"/>
                <a:cs typeface="Bliss-Light"/>
              </a:rPr>
              <a:t>POSSESSIVE PRONOUNS</a:t>
            </a:r>
            <a:endParaRPr lang="en-GB" baseline="30000" dirty="0">
              <a:latin typeface="Bliss-Light"/>
              <a:cs typeface="Bliss-Light"/>
            </a:endParaRP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mine</a:t>
            </a:r>
            <a:r>
              <a:rPr lang="en-GB" sz="3600" i="1" dirty="0"/>
              <a:t>.</a:t>
            </a:r>
            <a:endParaRPr lang="en-GB" sz="3600" dirty="0"/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yours</a:t>
            </a:r>
            <a:r>
              <a:rPr lang="en-GB" sz="3600" i="1" dirty="0"/>
              <a:t>.</a:t>
            </a: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his</a:t>
            </a:r>
            <a:r>
              <a:rPr lang="en-GB" sz="3600" i="1" dirty="0"/>
              <a:t>.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ours</a:t>
            </a:r>
            <a:r>
              <a:rPr lang="en-GB" sz="3600" i="1" dirty="0"/>
              <a:t>.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theirs</a:t>
            </a:r>
            <a:r>
              <a:rPr lang="en-GB" sz="3600" i="1" dirty="0"/>
              <a:t>.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49" y="2421463"/>
            <a:ext cx="39719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aseline="30000" dirty="0">
                <a:latin typeface="Bliss-Light"/>
                <a:cs typeface="Bliss-Light"/>
              </a:rPr>
              <a:t>DETERMINERS</a:t>
            </a:r>
            <a:endParaRPr lang="en-GB" baseline="30000" dirty="0">
              <a:latin typeface="Bliss-Light"/>
              <a:cs typeface="Bliss-Light"/>
            </a:endParaRP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my </a:t>
            </a:r>
            <a:r>
              <a:rPr lang="en-GB" sz="3600" i="1" dirty="0"/>
              <a:t>dog.</a:t>
            </a:r>
            <a:endParaRPr lang="en-GB" sz="3600" dirty="0"/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your</a:t>
            </a:r>
            <a:r>
              <a:rPr lang="en-GB" sz="3600" i="1" dirty="0"/>
              <a:t> dog. </a:t>
            </a:r>
            <a:endParaRPr lang="en-GB" sz="3600" dirty="0"/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his</a:t>
            </a:r>
            <a:r>
              <a:rPr lang="en-GB" sz="3600" i="1" dirty="0"/>
              <a:t> dog.</a:t>
            </a: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our</a:t>
            </a:r>
            <a:r>
              <a:rPr lang="en-GB" sz="3600" i="1" dirty="0"/>
              <a:t> dog.</a:t>
            </a:r>
          </a:p>
          <a:p>
            <a:pPr algn="ctr"/>
            <a:r>
              <a:rPr lang="en-GB" sz="3600" i="1" dirty="0"/>
              <a:t>That’s </a:t>
            </a:r>
            <a:r>
              <a:rPr lang="en-GB" sz="3600" b="1" i="1" dirty="0">
                <a:solidFill>
                  <a:srgbClr val="FF0000"/>
                </a:solidFill>
              </a:rPr>
              <a:t>their</a:t>
            </a:r>
            <a:r>
              <a:rPr lang="en-GB" sz="3600" i="1" dirty="0"/>
              <a:t> dog.</a:t>
            </a:r>
            <a:endParaRPr lang="en-GB" sz="3600" dirty="0"/>
          </a:p>
          <a:p>
            <a:pPr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127FA7E-7983-4A50-B6B8-BE2F49B68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0802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86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Tricky words: pronouns vs determiners</a:t>
            </a:r>
          </a:p>
          <a:p>
            <a:pPr algn="ctr"/>
            <a:endParaRPr lang="en-US" sz="8600" kern="1100" spc="-50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3A3F-C64E-4A29-B922-4D563BDE69E3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34</a:t>
            </a:r>
          </a:p>
        </p:txBody>
      </p:sp>
    </p:spTree>
    <p:extLst>
      <p:ext uri="{BB962C8B-B14F-4D97-AF65-F5344CB8AC3E}">
        <p14:creationId xmlns:p14="http://schemas.microsoft.com/office/powerpoint/2010/main" val="1739839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54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919" y="1020416"/>
            <a:ext cx="616016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Learning pronouns</a:t>
            </a:r>
            <a:endParaRPr lang="en-US" sz="32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25749"/>
              </p:ext>
            </p:extLst>
          </p:nvPr>
        </p:nvGraphicFramePr>
        <p:xfrm>
          <a:off x="1692274" y="1516577"/>
          <a:ext cx="5759451" cy="462825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815">
                  <a:extLst>
                    <a:ext uri="{9D8B030D-6E8A-4147-A177-3AD203B41FA5}">
                      <a16:colId xmlns:a16="http://schemas.microsoft.com/office/drawing/2014/main" val="2636118247"/>
                    </a:ext>
                  </a:extLst>
                </a:gridCol>
                <a:gridCol w="215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Bliss-Light"/>
                        </a:rPr>
                        <a:t>Subject pronouns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PERSON</a:t>
                      </a:r>
                      <a:endParaRPr lang="en-GB" sz="14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SINGULAR</a:t>
                      </a: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PLURAL</a:t>
                      </a: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1</a:t>
                      </a:r>
                      <a:r>
                        <a:rPr lang="en-GB" sz="2000" b="1" baseline="30000" dirty="0">
                          <a:solidFill>
                            <a:srgbClr val="5A5A59"/>
                          </a:solidFill>
                          <a:latin typeface="Bliss-Light"/>
                        </a:rPr>
                        <a:t>st</a:t>
                      </a: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I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we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2nd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you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you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5A5A59"/>
                          </a:solidFill>
                          <a:latin typeface="Bliss-Light"/>
                        </a:rPr>
                        <a:t>3rd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she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he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it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A5A59"/>
                          </a:solidFill>
                          <a:latin typeface="Bliss-Light"/>
                        </a:rPr>
                        <a:t>they</a:t>
                      </a:r>
                      <a:endParaRPr lang="en-GB" sz="20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E5DB17-1451-4B07-8F06-758BFA8A1D99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35</a:t>
            </a:r>
          </a:p>
        </p:txBody>
      </p:sp>
    </p:spTree>
    <p:extLst>
      <p:ext uri="{BB962C8B-B14F-4D97-AF65-F5344CB8AC3E}">
        <p14:creationId xmlns:p14="http://schemas.microsoft.com/office/powerpoint/2010/main" val="1217131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37" y="1334171"/>
            <a:ext cx="8319821" cy="48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Resources for Component 2 on the disc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11" y="3955776"/>
            <a:ext cx="8173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improving writing e.g. punctuation, common confusions (e.g. less/fewer, it’s/its, their/they’re/there), pitfalls and problems (split infinitives, subject verb agreement), style.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interactive exercises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http://www.bristol.ac.uk/arts/exercises/grammar/grammar_tutorial/index.htm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rules and laws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http://www.telegraph.co.uk/technology/news/6408927/Internet-rules-and-laws-the-top-10-from-Godwin-to-Poe.html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3F6602-398F-4F11-A2AE-60C475700049}"/>
              </a:ext>
            </a:extLst>
          </p:cNvPr>
          <p:cNvSpPr/>
          <p:nvPr/>
        </p:nvSpPr>
        <p:spPr>
          <a:xfrm>
            <a:off x="285143" y="3459359"/>
            <a:ext cx="1910331" cy="483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1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Useful</a:t>
            </a:r>
            <a:r>
              <a:rPr lang="en-US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 </a:t>
            </a:r>
            <a:r>
              <a:rPr lang="en-US" sz="3100" kern="1100" spc="-50" dirty="0">
                <a:solidFill>
                  <a:srgbClr val="DF3C06"/>
                </a:solidFill>
                <a:latin typeface="Gotham Rounded Book"/>
                <a:cs typeface="Gotham Rounded Book"/>
              </a:rPr>
              <a:t>links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A8860-D9A7-4C5F-950E-0606E5B8B87B}"/>
              </a:ext>
            </a:extLst>
          </p:cNvPr>
          <p:cNvSpPr txBox="1"/>
          <p:nvPr/>
        </p:nvSpPr>
        <p:spPr>
          <a:xfrm>
            <a:off x="491411" y="1972019"/>
            <a:ext cx="8173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resource booklet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Commentary booklet with annotations and comments on each sample extract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DBA24-092F-4D7A-AE2D-50B1FD99E9FB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36</a:t>
            </a:r>
          </a:p>
        </p:txBody>
      </p:sp>
    </p:spTree>
    <p:extLst>
      <p:ext uri="{BB962C8B-B14F-4D97-AF65-F5344CB8AC3E}">
        <p14:creationId xmlns:p14="http://schemas.microsoft.com/office/powerpoint/2010/main" val="747812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39" y="966197"/>
            <a:ext cx="824774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Contact our specialist Subject Officers and administrative team for your subject with any queries.  </a:t>
            </a:r>
          </a:p>
          <a:p>
            <a:endParaRPr lang="en-GB" sz="1100" dirty="0">
              <a:latin typeface="Bliss-Light"/>
            </a:endParaRPr>
          </a:p>
          <a:p>
            <a:r>
              <a:rPr lang="en-US" sz="20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Kirsten Wilcock (Subject Officer)</a:t>
            </a:r>
          </a:p>
          <a:p>
            <a:r>
              <a:rPr lang="en-US" sz="20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gceenglish@eduqas.co.uk</a:t>
            </a:r>
          </a:p>
          <a:p>
            <a:endParaRPr lang="en-US" sz="2000" kern="1100" spc="-50" dirty="0">
              <a:latin typeface="Gotham Rounded Book"/>
              <a:cs typeface="Gotham Rounded Book"/>
            </a:endParaRPr>
          </a:p>
          <a:p>
            <a:r>
              <a:rPr lang="en-US" sz="2000" kern="1100" spc="-50" dirty="0">
                <a:solidFill>
                  <a:schemeClr val="bg2"/>
                </a:solidFill>
                <a:latin typeface="Gotham Rounded Book"/>
                <a:cs typeface="Gotham Rounded Book"/>
              </a:rPr>
              <a:t>Lewis </a:t>
            </a:r>
            <a:r>
              <a:rPr lang="en-US" sz="2000" kern="1100" spc="-50">
                <a:solidFill>
                  <a:schemeClr val="bg2"/>
                </a:solidFill>
                <a:latin typeface="Gotham Rounded Book"/>
                <a:cs typeface="Gotham Rounded Book"/>
              </a:rPr>
              <a:t>Beecham </a:t>
            </a:r>
            <a:br>
              <a:rPr lang="en-US" sz="2000" kern="1100" spc="-50">
                <a:solidFill>
                  <a:schemeClr val="bg2"/>
                </a:solidFill>
                <a:latin typeface="Gotham Rounded Book"/>
                <a:cs typeface="Gotham Rounded Book"/>
              </a:rPr>
            </a:br>
            <a:r>
              <a:rPr lang="en-US" sz="2000" kern="1100" spc="-50">
                <a:solidFill>
                  <a:schemeClr val="bg2"/>
                </a:solidFill>
                <a:latin typeface="Gotham Rounded Book"/>
                <a:cs typeface="Gotham Rounded Book"/>
              </a:rPr>
              <a:t>(</a:t>
            </a:r>
            <a:r>
              <a:rPr lang="en-US" sz="2000" kern="1100" spc="-50" dirty="0">
                <a:solidFill>
                  <a:schemeClr val="bg2"/>
                </a:solidFill>
                <a:latin typeface="Gotham Rounded Book"/>
                <a:cs typeface="Gotham Rounded Book"/>
              </a:rPr>
              <a:t>Subject Support Officer)</a:t>
            </a:r>
          </a:p>
          <a:p>
            <a:r>
              <a:rPr lang="en-US" sz="2000" kern="1100" spc="-50" dirty="0">
                <a:solidFill>
                  <a:schemeClr val="bg2"/>
                </a:solidFill>
                <a:latin typeface="Gotham Rounded Book"/>
                <a:cs typeface="Gotham Rounded Book"/>
              </a:rPr>
              <a:t>gceenglish@eduqas.co.uk</a:t>
            </a: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0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44802E-E776-4102-8049-1891944C9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Question 1(b)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634B-D4CE-4114-969E-96FAD4C7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227371"/>
            <a:ext cx="8229600" cy="282978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What does the spelling of the examples below tell us about language change? Make two points and refer to the examples using appropriate terminology.</a:t>
            </a: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i="1" dirty="0">
                <a:solidFill>
                  <a:schemeClr val="tx1"/>
                </a:solidFill>
              </a:rPr>
              <a:t>made</a:t>
            </a:r>
            <a:r>
              <a:rPr lang="en-GB" dirty="0">
                <a:solidFill>
                  <a:schemeClr val="tx1"/>
                </a:solidFill>
              </a:rPr>
              <a:t> (Text A, line 8)				</a:t>
            </a:r>
            <a:r>
              <a:rPr lang="en-GB" i="1" dirty="0">
                <a:solidFill>
                  <a:schemeClr val="tx1"/>
                </a:solidFill>
              </a:rPr>
              <a:t>mad</a:t>
            </a:r>
            <a:r>
              <a:rPr lang="en-GB" dirty="0">
                <a:solidFill>
                  <a:schemeClr val="tx1"/>
                </a:solidFill>
              </a:rPr>
              <a:t> (Text A, line 10)</a:t>
            </a: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i="1" dirty="0" err="1">
                <a:solidFill>
                  <a:schemeClr val="tx1"/>
                </a:solidFill>
              </a:rPr>
              <a:t>preparacion</a:t>
            </a:r>
            <a:r>
              <a:rPr lang="en-GB" dirty="0">
                <a:solidFill>
                  <a:schemeClr val="tx1"/>
                </a:solidFill>
              </a:rPr>
              <a:t> (Text A, line 3)			</a:t>
            </a:r>
            <a:r>
              <a:rPr lang="en-GB" i="1" dirty="0">
                <a:solidFill>
                  <a:schemeClr val="tx1"/>
                </a:solidFill>
              </a:rPr>
              <a:t>lamentation</a:t>
            </a:r>
            <a:r>
              <a:rPr lang="en-GB" dirty="0">
                <a:solidFill>
                  <a:schemeClr val="tx1"/>
                </a:solidFill>
              </a:rPr>
              <a:t> (Text A, line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A01B7-4F8C-4DC9-9CF3-612DE8A4E08F}"/>
              </a:ext>
            </a:extLst>
          </p:cNvPr>
          <p:cNvSpPr txBox="1"/>
          <p:nvPr/>
        </p:nvSpPr>
        <p:spPr>
          <a:xfrm>
            <a:off x="7995920" y="24384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85826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667" y="1157816"/>
            <a:ext cx="84532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Characteristics of a successful response</a:t>
            </a:r>
          </a:p>
          <a:p>
            <a:pPr algn="ctr"/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Question 1(b) Commentary</a:t>
            </a:r>
            <a:endParaRPr lang="en-GB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r>
              <a:rPr lang="en-GB" sz="2400" dirty="0"/>
              <a:t>             </a:t>
            </a:r>
            <a:r>
              <a:rPr lang="en-GB" sz="2000" dirty="0">
                <a:solidFill>
                  <a:srgbClr val="FF0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ü</a:t>
            </a:r>
            <a:endParaRPr lang="en-GB" sz="2000" dirty="0"/>
          </a:p>
          <a:p>
            <a:r>
              <a:rPr lang="en-GB" sz="2400" dirty="0"/>
              <a:t>The verbs ‘made/mad’ are spelled differently showing that</a:t>
            </a:r>
          </a:p>
          <a:p>
            <a:r>
              <a:rPr lang="en-GB" sz="2000" dirty="0">
                <a:solidFill>
                  <a:srgbClr val="FF0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        ü</a:t>
            </a:r>
            <a:endParaRPr lang="en-GB" sz="2000" dirty="0"/>
          </a:p>
          <a:p>
            <a:r>
              <a:rPr lang="en-GB" sz="2400" dirty="0"/>
              <a:t>there was inconsistency</a:t>
            </a:r>
            <a:r>
              <a:rPr lang="en-GB" sz="2000" dirty="0"/>
              <a:t> </a:t>
            </a:r>
            <a:r>
              <a:rPr lang="en-GB" sz="2400" dirty="0"/>
              <a:t>due to a lack of standardisation. </a:t>
            </a:r>
            <a:endParaRPr lang="en-GB" sz="2000" dirty="0"/>
          </a:p>
          <a:p>
            <a:r>
              <a:rPr lang="en-US" dirty="0"/>
              <a:t>               </a:t>
            </a:r>
            <a:r>
              <a:rPr lang="en-GB" sz="2000" dirty="0">
                <a:solidFill>
                  <a:srgbClr val="FF0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ü</a:t>
            </a:r>
            <a:endParaRPr lang="en-GB" sz="1600" dirty="0"/>
          </a:p>
          <a:p>
            <a:r>
              <a:rPr lang="en-US" sz="2400" dirty="0"/>
              <a:t>The nouns ‘</a:t>
            </a:r>
            <a:r>
              <a:rPr lang="en-US" sz="2400" dirty="0" err="1"/>
              <a:t>preparacion</a:t>
            </a:r>
            <a:r>
              <a:rPr lang="en-US" sz="2400" dirty="0"/>
              <a:t>’ and ‘lamentation’ show there was</a:t>
            </a:r>
            <a:endParaRPr lang="en-GB" sz="2000" dirty="0"/>
          </a:p>
          <a:p>
            <a:endParaRPr lang="en-US" sz="2000" dirty="0"/>
          </a:p>
          <a:p>
            <a:r>
              <a:rPr lang="en-US" sz="2400" dirty="0"/>
              <a:t>inconsistency in suffixes as the first uses a ‘ci’ and the second a </a:t>
            </a:r>
          </a:p>
          <a:p>
            <a:r>
              <a:rPr lang="en-US" sz="2400" dirty="0"/>
              <a:t>                                           </a:t>
            </a:r>
            <a:r>
              <a:rPr lang="en-GB" sz="2000" dirty="0">
                <a:solidFill>
                  <a:srgbClr val="FF0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ü</a:t>
            </a:r>
            <a:endParaRPr lang="en-US" sz="2400" dirty="0"/>
          </a:p>
          <a:p>
            <a:r>
              <a:rPr lang="en-US" sz="2400" dirty="0"/>
              <a:t>‘</a:t>
            </a:r>
            <a:r>
              <a:rPr lang="en-US" sz="2400" dirty="0" err="1"/>
              <a:t>ti</a:t>
            </a:r>
            <a:r>
              <a:rPr lang="en-US" sz="2400" dirty="0"/>
              <a:t>’ to make the same sound. Again this is due</a:t>
            </a:r>
            <a:r>
              <a:rPr lang="en-GB" sz="2000" dirty="0"/>
              <a:t> </a:t>
            </a:r>
            <a:r>
              <a:rPr lang="en-GB" sz="2400" dirty="0"/>
              <a:t>to a lack of</a:t>
            </a:r>
          </a:p>
          <a:p>
            <a:endParaRPr lang="en-GB" sz="2000" dirty="0"/>
          </a:p>
          <a:p>
            <a:r>
              <a:rPr lang="en-GB" sz="2400" dirty="0"/>
              <a:t>standardisation and no Samuel Johnson’s 1755 dictionary. </a:t>
            </a:r>
            <a:br>
              <a:rPr lang="en-GB" sz="2400" dirty="0"/>
            </a:br>
            <a:endParaRPr lang="en-US" sz="20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26F37-E198-4BBF-99D9-ECCE9C596733}"/>
              </a:ext>
            </a:extLst>
          </p:cNvPr>
          <p:cNvSpPr txBox="1"/>
          <p:nvPr/>
        </p:nvSpPr>
        <p:spPr>
          <a:xfrm>
            <a:off x="7995920" y="24384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23772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2294046"/>
            <a:ext cx="8229600" cy="282978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</a:t>
            </a:r>
          </a:p>
          <a:p>
            <a:pPr algn="ctr"/>
            <a:r>
              <a:rPr lang="en-GB" sz="3200" dirty="0"/>
              <a:t> The </a:t>
            </a:r>
            <a:r>
              <a:rPr lang="en-GB" sz="3200" dirty="0">
                <a:solidFill>
                  <a:schemeClr val="tx1"/>
                </a:solidFill>
              </a:rPr>
              <a:t>dog ran down our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2C58C-41CA-4BFD-A756-966B90DC67F7}"/>
              </a:ext>
            </a:extLst>
          </p:cNvPr>
          <p:cNvSpPr txBox="1"/>
          <p:nvPr/>
        </p:nvSpPr>
        <p:spPr>
          <a:xfrm>
            <a:off x="7995920" y="24384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2356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DC18-2B3C-4DE5-8588-82D1CCF5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727075"/>
          </a:xfrm>
        </p:spPr>
        <p:txBody>
          <a:bodyPr/>
          <a:lstStyle/>
          <a:p>
            <a:pPr algn="ctr"/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1A4-3FC1-4A47-8256-FFB17D3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3952257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In your response, you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explore connections across the 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consider relevant contextual factors and language features associated with the construction of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demonstrate understanding of relevant language concepts and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Analyse and evaluate Texts A, B and C as examples of diaries, written by different people in different times.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5E2C5-A840-4160-95E7-97F2493FEF6F}"/>
              </a:ext>
            </a:extLst>
          </p:cNvPr>
          <p:cNvSpPr txBox="1"/>
          <p:nvPr/>
        </p:nvSpPr>
        <p:spPr>
          <a:xfrm>
            <a:off x="7995920" y="24384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409976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992" y="1082060"/>
            <a:ext cx="8319883" cy="589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Characteristics of a successful response</a:t>
            </a:r>
          </a:p>
          <a:p>
            <a:pPr algn="ctr"/>
            <a:r>
              <a:rPr lang="en-US" sz="2800" b="1" dirty="0">
                <a:solidFill>
                  <a:srgbClr val="DF3C06"/>
                </a:solidFill>
                <a:latin typeface="Gotham Rounded Book"/>
                <a:cs typeface="Gotham Rounded Book"/>
              </a:rPr>
              <a:t>Question 2 Commentary</a:t>
            </a:r>
          </a:p>
          <a:p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          </a:t>
            </a:r>
            <a:r>
              <a:rPr lang="en-US" sz="20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     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AO4 (link)</a:t>
            </a:r>
            <a:endParaRPr lang="en-US" sz="2000" b="1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Each of these texts is descriptive in approach, but in very different ways. </a:t>
            </a:r>
            <a:endParaRPr lang="en-GB" sz="2000" dirty="0"/>
          </a:p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 AO4 </a:t>
            </a:r>
            <a:r>
              <a:rPr lang="en-US" sz="2000" dirty="0">
                <a:latin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</a:t>
            </a:r>
            <a:endParaRPr lang="en-GB" sz="2000" dirty="0"/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Text A uses many proper noun phrases to reference people and they</a:t>
            </a:r>
            <a:endParaRPr lang="en-GB" sz="2000" dirty="0"/>
          </a:p>
          <a:p>
            <a:r>
              <a:rPr lang="en-US" sz="2400" dirty="0">
                <a:solidFill>
                  <a:srgbClr val="4F81BD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AO2</a:t>
            </a:r>
            <a:endParaRPr lang="en-GB" sz="2000" dirty="0"/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help to contribute to a lexical field of royalty and status; for example, the</a:t>
            </a:r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AO4                        AO2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(apt examples)</a:t>
            </a:r>
            <a:endParaRPr lang="en-US" sz="2000" dirty="0">
              <a:solidFill>
                <a:srgbClr val="4F81BD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formal titles with honorifics “Sir Thomas </a:t>
            </a:r>
            <a:r>
              <a:rPr lang="en-US" sz="2000" dirty="0" err="1">
                <a:solidFill>
                  <a:srgbClr val="4F81BD"/>
                </a:solidFill>
                <a:latin typeface="Arial" panose="020B0604020202020204" pitchFamily="34" charset="0"/>
              </a:rPr>
              <a:t>Seimour</a:t>
            </a:r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”, “Lord </a:t>
            </a:r>
            <a:r>
              <a:rPr lang="en-US" sz="2000" dirty="0" err="1">
                <a:solidFill>
                  <a:srgbClr val="4F81BD"/>
                </a:solidFill>
                <a:latin typeface="Arial" panose="020B0604020202020204" pitchFamily="34" charset="0"/>
              </a:rPr>
              <a:t>Sudley</a:t>
            </a:r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”, the</a:t>
            </a:r>
            <a:endParaRPr lang="en-GB" sz="2000" dirty="0"/>
          </a:p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                                     AO3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(evaluating)</a:t>
            </a:r>
            <a:endParaRPr lang="en-US" sz="2000" dirty="0">
              <a:solidFill>
                <a:srgbClr val="4F81BD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Erle of Hartford” and “Lord Lisle (ll.8-16). These details are important </a:t>
            </a:r>
            <a:endParaRPr lang="en-GB" sz="2000" dirty="0"/>
          </a:p>
          <a:p>
            <a:r>
              <a:rPr lang="en-US" sz="24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             </a:t>
            </a:r>
            <a:r>
              <a:rPr lang="en-US" sz="20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AO3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(context)</a:t>
            </a:r>
            <a:endParaRPr lang="en-GB" sz="2000" dirty="0"/>
          </a:p>
          <a:p>
            <a:r>
              <a:rPr lang="en-US" sz="2000" dirty="0">
                <a:solidFill>
                  <a:srgbClr val="4F81BD"/>
                </a:solidFill>
                <a:latin typeface="Arial" panose="020B0604020202020204" pitchFamily="34" charset="0"/>
              </a:rPr>
              <a:t>for Edward to demonstrate his knowledge of key figures </a:t>
            </a:r>
            <a:r>
              <a:rPr lang="en-GB" sz="2000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the monarchy</a:t>
            </a:r>
            <a:endParaRPr lang="en-GB" sz="2000" dirty="0"/>
          </a:p>
          <a:p>
            <a:r>
              <a:rPr lang="en-US" sz="2000" dirty="0">
                <a:latin typeface="Arial" panose="020B0604020202020204" pitchFamily="34" charset="0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ü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AO3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</a:rPr>
              <a:t>(interpreting) </a:t>
            </a:r>
            <a:endParaRPr lang="en-US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2000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show his respect for them. </a:t>
            </a:r>
            <a:endParaRPr lang="en-US" sz="2000" b="1" dirty="0">
              <a:solidFill>
                <a:srgbClr val="DF3C06"/>
              </a:solidFill>
              <a:latin typeface="Gotham Rounded Book"/>
              <a:cs typeface="Gotham Rounded Book"/>
            </a:endParaRPr>
          </a:p>
          <a:p>
            <a:pPr algn="ctr"/>
            <a:endParaRPr lang="en-GB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02745-FA74-444E-83E6-0E1A68028B31}"/>
              </a:ext>
            </a:extLst>
          </p:cNvPr>
          <p:cNvSpPr txBox="1"/>
          <p:nvPr/>
        </p:nvSpPr>
        <p:spPr>
          <a:xfrm>
            <a:off x="7995919" y="243840"/>
            <a:ext cx="98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262519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C9C86-1C1E-4A98-8D12-0C745D3CB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Testing word class knowledge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5205-2C82-4363-B7C2-D21591BC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0721"/>
            <a:ext cx="8229600" cy="2829786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tree</a:t>
            </a:r>
            <a:endParaRPr lang="en-GB" sz="3200" dirty="0"/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The old apple</a:t>
            </a:r>
            <a:r>
              <a:rPr lang="en-GB" sz="3200" dirty="0"/>
              <a:t> tree </a:t>
            </a:r>
            <a:r>
              <a:rPr lang="en-GB" sz="3200" dirty="0">
                <a:solidFill>
                  <a:schemeClr val="tx1"/>
                </a:solidFill>
              </a:rPr>
              <a:t>fell over in the storm.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C71AE-CAA6-4D15-AAD3-6ED971AFC606}"/>
              </a:ext>
            </a:extLst>
          </p:cNvPr>
          <p:cNvSpPr txBox="1"/>
          <p:nvPr/>
        </p:nvSpPr>
        <p:spPr>
          <a:xfrm>
            <a:off x="7995920" y="24384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4575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qas PowerPoint Template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C649CBF9D4F49B39E1054CB72B2FC" ma:contentTypeVersion="" ma:contentTypeDescription="Create a new document." ma:contentTypeScope="" ma:versionID="0cfcf27d5c1a1cef65faa41d6c7e2a9a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860d15aba345e49122288bbd7ac964d5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FB68D-A36F-4F40-9DDD-C7C8C55F1F0F}"/>
</file>

<file path=customXml/itemProps2.xml><?xml version="1.0" encoding="utf-8"?>
<ds:datastoreItem xmlns:ds="http://schemas.openxmlformats.org/officeDocument/2006/customXml" ds:itemID="{2773DC8F-AB9D-4910-94BF-5076350377AD}"/>
</file>

<file path=customXml/itemProps3.xml><?xml version="1.0" encoding="utf-8"?>
<ds:datastoreItem xmlns:ds="http://schemas.openxmlformats.org/officeDocument/2006/customXml" ds:itemID="{88E3AE5B-41AD-4004-A0C7-C6F9A905A34D}"/>
</file>

<file path=customXml/itemProps4.xml><?xml version="1.0" encoding="utf-8"?>
<ds:datastoreItem xmlns:ds="http://schemas.openxmlformats.org/officeDocument/2006/customXml" ds:itemID="{3D9FB68D-A36F-4F40-9DDD-C7C8C55F1F0F}"/>
</file>

<file path=docProps/app.xml><?xml version="1.0" encoding="utf-8"?>
<Properties xmlns="http://schemas.openxmlformats.org/officeDocument/2006/extended-properties" xmlns:vt="http://schemas.openxmlformats.org/officeDocument/2006/docPropsVTypes">
  <Template>Eduqas PowerPoint Template (4)</Template>
  <TotalTime>1715</TotalTime>
  <Words>1832</Words>
  <Application>Microsoft Office PowerPoint</Application>
  <PresentationFormat>On-screen Show (4:3)</PresentationFormat>
  <Paragraphs>283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Bliss-Light</vt:lpstr>
      <vt:lpstr>Calibri</vt:lpstr>
      <vt:lpstr>Gotham Rounded Book</vt:lpstr>
      <vt:lpstr>Times New Roman</vt:lpstr>
      <vt:lpstr>Wingdings</vt:lpstr>
      <vt:lpstr>Eduqas PowerPoint Template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 Thorne</cp:lastModifiedBy>
  <cp:revision>2</cp:revision>
  <cp:lastPrinted>2017-08-31T09:45:05Z</cp:lastPrinted>
  <dcterms:created xsi:type="dcterms:W3CDTF">2015-08-31T06:42:13Z</dcterms:created>
  <dcterms:modified xsi:type="dcterms:W3CDTF">2017-09-04T20:00:31Z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0x010100070C649CBF9D4F49B39E1054CB72B2FC</vt:lpwstr>
  </property>
  <property fmtid="{D5CDD505-2E9C-101B-9397-08002B2CF9AE}" pid="3" name="WJEC_x0020_Department">
    <vt:lpwstr/>
  </property>
  <property fmtid="{D5CDD505-2E9C-101B-9397-08002B2CF9AE}" pid="4" name="WJEC Department">
    <vt:lpwstr/>
  </property>
</Properties>
</file>