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6"/>
  </p:notesMasterIdLst>
  <p:sldIdLst>
    <p:sldId id="256" r:id="rId5"/>
    <p:sldId id="313" r:id="rId6"/>
    <p:sldId id="257" r:id="rId7"/>
    <p:sldId id="265" r:id="rId8"/>
    <p:sldId id="295" r:id="rId9"/>
    <p:sldId id="296" r:id="rId10"/>
    <p:sldId id="297" r:id="rId11"/>
    <p:sldId id="309" r:id="rId12"/>
    <p:sldId id="316" r:id="rId13"/>
    <p:sldId id="317" r:id="rId14"/>
    <p:sldId id="308" r:id="rId15"/>
  </p:sldIdLst>
  <p:sldSz cx="9144000" cy="6858000" type="screen4x3"/>
  <p:notesSz cx="6794500" cy="99298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8" userDrawn="1">
          <p15:clr>
            <a:srgbClr val="A4A3A4"/>
          </p15:clr>
        </p15:guide>
        <p15:guide id="2" pos="214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FF4E4"/>
    <a:srgbClr val="D6E3BC"/>
    <a:srgbClr val="89BA17"/>
    <a:srgbClr val="E75306"/>
    <a:srgbClr val="DF3C06"/>
    <a:srgbClr val="5A5A59"/>
    <a:srgbClr val="F7B385"/>
    <a:srgbClr val="A5A6A5"/>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99E52FF-36EC-49DA-BDA3-28011F8D8D45}" v="1" dt="2019-10-30T11:01:49.180"/>
  </p1510:revLst>
</p1510:revInfo>
</file>

<file path=ppt/tableStyles.xml><?xml version="1.0" encoding="utf-8"?>
<a:tblStyleLst xmlns:a="http://schemas.openxmlformats.org/drawingml/2006/main" def="{5C22544A-7EE6-4342-B048-85BDC9FD1C3A}">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890" autoAdjust="0"/>
    <p:restoredTop sz="94628" autoAdjust="0"/>
  </p:normalViewPr>
  <p:slideViewPr>
    <p:cSldViewPr snapToGrid="0" snapToObjects="1">
      <p:cViewPr varScale="1">
        <p:scale>
          <a:sx n="62" d="100"/>
          <a:sy n="62" d="100"/>
        </p:scale>
        <p:origin x="672"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snapToObjects="1">
      <p:cViewPr varScale="1">
        <p:scale>
          <a:sx n="79" d="100"/>
          <a:sy n="79" d="100"/>
        </p:scale>
        <p:origin x="-3936" y="-84"/>
      </p:cViewPr>
      <p:guideLst>
        <p:guide orient="horz" pos="3128"/>
        <p:guide pos="214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berts, Matthew" userId="21d5eba2-e397-42e3-b2c8-ebad369a28a5" providerId="ADAL" clId="{D99E52FF-36EC-49DA-BDA3-28011F8D8D45}"/>
    <pc:docChg chg="modNotesMaster">
      <pc:chgData name="Roberts, Matthew" userId="21d5eba2-e397-42e3-b2c8-ebad369a28a5" providerId="ADAL" clId="{D99E52FF-36EC-49DA-BDA3-28011F8D8D45}" dt="2019-10-30T11:01:49.180" v="0"/>
      <pc:docMkLst>
        <pc:docMk/>
      </pc:docMkLst>
    </pc:docChg>
  </pc:docChgLst>
  <pc:docChgLst>
    <pc:chgData name="Glover, Philip" userId="fbe088b3-963c-47cc-8e21-83008ad1deb0" providerId="ADAL" clId="{18186B56-BDB6-4797-B5A2-BCA391803B9E}"/>
    <pc:docChg chg="undo custSel addSld delSld modSld">
      <pc:chgData name="Glover, Philip" userId="fbe088b3-963c-47cc-8e21-83008ad1deb0" providerId="ADAL" clId="{18186B56-BDB6-4797-B5A2-BCA391803B9E}" dt="2019-10-08T08:49:34.222" v="200"/>
      <pc:docMkLst>
        <pc:docMk/>
      </pc:docMkLst>
      <pc:sldChg chg="modSp">
        <pc:chgData name="Glover, Philip" userId="fbe088b3-963c-47cc-8e21-83008ad1deb0" providerId="ADAL" clId="{18186B56-BDB6-4797-B5A2-BCA391803B9E}" dt="2019-09-24T13:41:14.045" v="13" actId="14100"/>
        <pc:sldMkLst>
          <pc:docMk/>
          <pc:sldMk cId="2114537626" sldId="256"/>
        </pc:sldMkLst>
        <pc:spChg chg="mod">
          <ac:chgData name="Glover, Philip" userId="fbe088b3-963c-47cc-8e21-83008ad1deb0" providerId="ADAL" clId="{18186B56-BDB6-4797-B5A2-BCA391803B9E}" dt="2019-09-24T13:39:46.255" v="4" actId="20577"/>
          <ac:spMkLst>
            <pc:docMk/>
            <pc:sldMk cId="2114537626" sldId="256"/>
            <ac:spMk id="2" creationId="{00000000-0000-0000-0000-000000000000}"/>
          </ac:spMkLst>
        </pc:spChg>
        <pc:spChg chg="mod">
          <ac:chgData name="Glover, Philip" userId="fbe088b3-963c-47cc-8e21-83008ad1deb0" providerId="ADAL" clId="{18186B56-BDB6-4797-B5A2-BCA391803B9E}" dt="2019-09-24T13:41:14.045" v="13" actId="14100"/>
          <ac:spMkLst>
            <pc:docMk/>
            <pc:sldMk cId="2114537626" sldId="256"/>
            <ac:spMk id="4" creationId="{00000000-0000-0000-0000-000000000000}"/>
          </ac:spMkLst>
        </pc:spChg>
      </pc:sldChg>
      <pc:sldChg chg="modSp">
        <pc:chgData name="Glover, Philip" userId="fbe088b3-963c-47cc-8e21-83008ad1deb0" providerId="ADAL" clId="{18186B56-BDB6-4797-B5A2-BCA391803B9E}" dt="2019-09-25T14:47:22.201" v="199" actId="403"/>
        <pc:sldMkLst>
          <pc:docMk/>
          <pc:sldMk cId="2236556229" sldId="257"/>
        </pc:sldMkLst>
        <pc:spChg chg="mod">
          <ac:chgData name="Glover, Philip" userId="fbe088b3-963c-47cc-8e21-83008ad1deb0" providerId="ADAL" clId="{18186B56-BDB6-4797-B5A2-BCA391803B9E}" dt="2019-09-25T14:47:22.201" v="199" actId="403"/>
          <ac:spMkLst>
            <pc:docMk/>
            <pc:sldMk cId="2236556229" sldId="257"/>
            <ac:spMk id="11" creationId="{00000000-0000-0000-0000-000000000000}"/>
          </ac:spMkLst>
        </pc:spChg>
      </pc:sldChg>
      <pc:sldChg chg="modSp">
        <pc:chgData name="Glover, Philip" userId="fbe088b3-963c-47cc-8e21-83008ad1deb0" providerId="ADAL" clId="{18186B56-BDB6-4797-B5A2-BCA391803B9E}" dt="2019-09-24T14:03:08.650" v="171"/>
        <pc:sldMkLst>
          <pc:docMk/>
          <pc:sldMk cId="2054904799" sldId="265"/>
        </pc:sldMkLst>
        <pc:spChg chg="mod">
          <ac:chgData name="Glover, Philip" userId="fbe088b3-963c-47cc-8e21-83008ad1deb0" providerId="ADAL" clId="{18186B56-BDB6-4797-B5A2-BCA391803B9E}" dt="2019-09-24T14:02:15.614" v="152" actId="20577"/>
          <ac:spMkLst>
            <pc:docMk/>
            <pc:sldMk cId="2054904799" sldId="265"/>
            <ac:spMk id="9" creationId="{00000000-0000-0000-0000-000000000000}"/>
          </ac:spMkLst>
        </pc:spChg>
        <pc:spChg chg="mod">
          <ac:chgData name="Glover, Philip" userId="fbe088b3-963c-47cc-8e21-83008ad1deb0" providerId="ADAL" clId="{18186B56-BDB6-4797-B5A2-BCA391803B9E}" dt="2019-09-24T14:03:08.650" v="171"/>
          <ac:spMkLst>
            <pc:docMk/>
            <pc:sldMk cId="2054904799" sldId="265"/>
            <ac:spMk id="11" creationId="{00000000-0000-0000-0000-000000000000}"/>
          </ac:spMkLst>
        </pc:spChg>
      </pc:sldChg>
      <pc:sldChg chg="modSp">
        <pc:chgData name="Glover, Philip" userId="fbe088b3-963c-47cc-8e21-83008ad1deb0" providerId="ADAL" clId="{18186B56-BDB6-4797-B5A2-BCA391803B9E}" dt="2019-09-24T14:02:06.489" v="147" actId="20577"/>
        <pc:sldMkLst>
          <pc:docMk/>
          <pc:sldMk cId="698696667" sldId="295"/>
        </pc:sldMkLst>
        <pc:spChg chg="mod">
          <ac:chgData name="Glover, Philip" userId="fbe088b3-963c-47cc-8e21-83008ad1deb0" providerId="ADAL" clId="{18186B56-BDB6-4797-B5A2-BCA391803B9E}" dt="2019-09-24T14:02:06.489" v="147" actId="20577"/>
          <ac:spMkLst>
            <pc:docMk/>
            <pc:sldMk cId="698696667" sldId="295"/>
            <ac:spMk id="2" creationId="{00000000-0000-0000-0000-000000000000}"/>
          </ac:spMkLst>
        </pc:spChg>
      </pc:sldChg>
      <pc:sldChg chg="addSp delSp modSp">
        <pc:chgData name="Glover, Philip" userId="fbe088b3-963c-47cc-8e21-83008ad1deb0" providerId="ADAL" clId="{18186B56-BDB6-4797-B5A2-BCA391803B9E}" dt="2019-09-24T14:01:43.493" v="137" actId="20577"/>
        <pc:sldMkLst>
          <pc:docMk/>
          <pc:sldMk cId="3931222785" sldId="296"/>
        </pc:sldMkLst>
        <pc:spChg chg="mod">
          <ac:chgData name="Glover, Philip" userId="fbe088b3-963c-47cc-8e21-83008ad1deb0" providerId="ADAL" clId="{18186B56-BDB6-4797-B5A2-BCA391803B9E}" dt="2019-09-24T14:01:43.493" v="137" actId="20577"/>
          <ac:spMkLst>
            <pc:docMk/>
            <pc:sldMk cId="3931222785" sldId="296"/>
            <ac:spMk id="4" creationId="{00000000-0000-0000-0000-000000000000}"/>
          </ac:spMkLst>
        </pc:spChg>
        <pc:graphicFrameChg chg="add mod modGraphic">
          <ac:chgData name="Glover, Philip" userId="fbe088b3-963c-47cc-8e21-83008ad1deb0" providerId="ADAL" clId="{18186B56-BDB6-4797-B5A2-BCA391803B9E}" dt="2019-09-24T13:53:44.192" v="66"/>
          <ac:graphicFrameMkLst>
            <pc:docMk/>
            <pc:sldMk cId="3931222785" sldId="296"/>
            <ac:graphicFrameMk id="6" creationId="{83331C06-D3D5-44EE-98D8-4E4D3FB35B80}"/>
          </ac:graphicFrameMkLst>
        </pc:graphicFrameChg>
        <pc:graphicFrameChg chg="del">
          <ac:chgData name="Glover, Philip" userId="fbe088b3-963c-47cc-8e21-83008ad1deb0" providerId="ADAL" clId="{18186B56-BDB6-4797-B5A2-BCA391803B9E}" dt="2019-09-24T13:44:46.467" v="15" actId="478"/>
          <ac:graphicFrameMkLst>
            <pc:docMk/>
            <pc:sldMk cId="3931222785" sldId="296"/>
            <ac:graphicFrameMk id="10" creationId="{00000000-0000-0000-0000-000000000000}"/>
          </ac:graphicFrameMkLst>
        </pc:graphicFrameChg>
      </pc:sldChg>
      <pc:sldChg chg="addSp delSp modSp">
        <pc:chgData name="Glover, Philip" userId="fbe088b3-963c-47cc-8e21-83008ad1deb0" providerId="ADAL" clId="{18186B56-BDB6-4797-B5A2-BCA391803B9E}" dt="2019-09-24T14:01:52.078" v="142" actId="20577"/>
        <pc:sldMkLst>
          <pc:docMk/>
          <pc:sldMk cId="2214892116" sldId="297"/>
        </pc:sldMkLst>
        <pc:spChg chg="mod">
          <ac:chgData name="Glover, Philip" userId="fbe088b3-963c-47cc-8e21-83008ad1deb0" providerId="ADAL" clId="{18186B56-BDB6-4797-B5A2-BCA391803B9E}" dt="2019-09-24T14:01:52.078" v="142" actId="20577"/>
          <ac:spMkLst>
            <pc:docMk/>
            <pc:sldMk cId="2214892116" sldId="297"/>
            <ac:spMk id="4" creationId="{00000000-0000-0000-0000-000000000000}"/>
          </ac:spMkLst>
        </pc:spChg>
        <pc:picChg chg="del">
          <ac:chgData name="Glover, Philip" userId="fbe088b3-963c-47cc-8e21-83008ad1deb0" providerId="ADAL" clId="{18186B56-BDB6-4797-B5A2-BCA391803B9E}" dt="2019-09-24T13:45:00.059" v="17" actId="478"/>
          <ac:picMkLst>
            <pc:docMk/>
            <pc:sldMk cId="2214892116" sldId="297"/>
            <ac:picMk id="2" creationId="{00000000-0000-0000-0000-000000000000}"/>
          </ac:picMkLst>
        </pc:picChg>
        <pc:picChg chg="add">
          <ac:chgData name="Glover, Philip" userId="fbe088b3-963c-47cc-8e21-83008ad1deb0" providerId="ADAL" clId="{18186B56-BDB6-4797-B5A2-BCA391803B9E}" dt="2019-09-24T13:45:01.520" v="18"/>
          <ac:picMkLst>
            <pc:docMk/>
            <pc:sldMk cId="2214892116" sldId="297"/>
            <ac:picMk id="6" creationId="{5D39E539-9837-4036-BE11-0E6E96E27266}"/>
          </ac:picMkLst>
        </pc:picChg>
      </pc:sldChg>
      <pc:sldChg chg="modSp">
        <pc:chgData name="Glover, Philip" userId="fbe088b3-963c-47cc-8e21-83008ad1deb0" providerId="ADAL" clId="{18186B56-BDB6-4797-B5A2-BCA391803B9E}" dt="2019-09-24T14:02:58.796" v="170"/>
        <pc:sldMkLst>
          <pc:docMk/>
          <pc:sldMk cId="2527783120" sldId="308"/>
        </pc:sldMkLst>
        <pc:spChg chg="mod">
          <ac:chgData name="Glover, Philip" userId="fbe088b3-963c-47cc-8e21-83008ad1deb0" providerId="ADAL" clId="{18186B56-BDB6-4797-B5A2-BCA391803B9E}" dt="2019-09-24T14:02:58.796" v="170"/>
          <ac:spMkLst>
            <pc:docMk/>
            <pc:sldMk cId="2527783120" sldId="308"/>
            <ac:spMk id="5" creationId="{00000000-0000-0000-0000-000000000000}"/>
          </ac:spMkLst>
        </pc:spChg>
      </pc:sldChg>
      <pc:sldChg chg="addSp delSp modSp">
        <pc:chgData name="Glover, Philip" userId="fbe088b3-963c-47cc-8e21-83008ad1deb0" providerId="ADAL" clId="{18186B56-BDB6-4797-B5A2-BCA391803B9E}" dt="2019-09-24T13:59:56.462" v="109" actId="1076"/>
        <pc:sldMkLst>
          <pc:docMk/>
          <pc:sldMk cId="412054780" sldId="309"/>
        </pc:sldMkLst>
        <pc:spChg chg="mod">
          <ac:chgData name="Glover, Philip" userId="fbe088b3-963c-47cc-8e21-83008ad1deb0" providerId="ADAL" clId="{18186B56-BDB6-4797-B5A2-BCA391803B9E}" dt="2019-09-24T13:48:10.468" v="30" actId="20577"/>
          <ac:spMkLst>
            <pc:docMk/>
            <pc:sldMk cId="412054780" sldId="309"/>
            <ac:spMk id="5" creationId="{00000000-0000-0000-0000-000000000000}"/>
          </ac:spMkLst>
        </pc:spChg>
        <pc:graphicFrameChg chg="del mod modGraphic">
          <ac:chgData name="Glover, Philip" userId="fbe088b3-963c-47cc-8e21-83008ad1deb0" providerId="ADAL" clId="{18186B56-BDB6-4797-B5A2-BCA391803B9E}" dt="2019-09-24T13:59:46.973" v="107" actId="478"/>
          <ac:graphicFrameMkLst>
            <pc:docMk/>
            <pc:sldMk cId="412054780" sldId="309"/>
            <ac:graphicFrameMk id="2" creationId="{00000000-0000-0000-0000-000000000000}"/>
          </ac:graphicFrameMkLst>
        </pc:graphicFrameChg>
        <pc:graphicFrameChg chg="add mod">
          <ac:chgData name="Glover, Philip" userId="fbe088b3-963c-47cc-8e21-83008ad1deb0" providerId="ADAL" clId="{18186B56-BDB6-4797-B5A2-BCA391803B9E}" dt="2019-09-24T13:59:56.462" v="109" actId="1076"/>
          <ac:graphicFrameMkLst>
            <pc:docMk/>
            <pc:sldMk cId="412054780" sldId="309"/>
            <ac:graphicFrameMk id="6" creationId="{5B581D87-EAE0-4878-899F-A31CDB1C3D48}"/>
          </ac:graphicFrameMkLst>
        </pc:graphicFrameChg>
      </pc:sldChg>
      <pc:sldChg chg="addSp delSp modSp add">
        <pc:chgData name="Glover, Philip" userId="fbe088b3-963c-47cc-8e21-83008ad1deb0" providerId="ADAL" clId="{18186B56-BDB6-4797-B5A2-BCA391803B9E}" dt="2019-09-24T13:59:33.949" v="105"/>
        <pc:sldMkLst>
          <pc:docMk/>
          <pc:sldMk cId="3018847653" sldId="316"/>
        </pc:sldMkLst>
        <pc:spChg chg="del">
          <ac:chgData name="Glover, Philip" userId="fbe088b3-963c-47cc-8e21-83008ad1deb0" providerId="ADAL" clId="{18186B56-BDB6-4797-B5A2-BCA391803B9E}" dt="2019-09-24T13:56:56.381" v="84" actId="478"/>
          <ac:spMkLst>
            <pc:docMk/>
            <pc:sldMk cId="3018847653" sldId="316"/>
            <ac:spMk id="8" creationId="{00000000-0000-0000-0000-000000000000}"/>
          </ac:spMkLst>
        </pc:spChg>
        <pc:graphicFrameChg chg="mod modGraphic">
          <ac:chgData name="Glover, Philip" userId="fbe088b3-963c-47cc-8e21-83008ad1deb0" providerId="ADAL" clId="{18186B56-BDB6-4797-B5A2-BCA391803B9E}" dt="2019-09-24T13:58:28.754" v="96" actId="1076"/>
          <ac:graphicFrameMkLst>
            <pc:docMk/>
            <pc:sldMk cId="3018847653" sldId="316"/>
            <ac:graphicFrameMk id="2" creationId="{00000000-0000-0000-0000-000000000000}"/>
          </ac:graphicFrameMkLst>
        </pc:graphicFrameChg>
        <pc:graphicFrameChg chg="add del mod modGraphic">
          <ac:chgData name="Glover, Philip" userId="fbe088b3-963c-47cc-8e21-83008ad1deb0" providerId="ADAL" clId="{18186B56-BDB6-4797-B5A2-BCA391803B9E}" dt="2019-09-24T13:59:33.949" v="105"/>
          <ac:graphicFrameMkLst>
            <pc:docMk/>
            <pc:sldMk cId="3018847653" sldId="316"/>
            <ac:graphicFrameMk id="6" creationId="{F93450DF-6727-46C9-8774-5B925498BE0F}"/>
          </ac:graphicFrameMkLst>
        </pc:graphicFrameChg>
      </pc:sldChg>
      <pc:sldChg chg="add">
        <pc:chgData name="Glover, Philip" userId="fbe088b3-963c-47cc-8e21-83008ad1deb0" providerId="ADAL" clId="{18186B56-BDB6-4797-B5A2-BCA391803B9E}" dt="2019-10-08T08:49:34.222" v="200"/>
        <pc:sldMkLst>
          <pc:docMk/>
          <pc:sldMk cId="1561555425" sldId="317"/>
        </pc:sldMkLst>
      </pc:sldChg>
    </pc:docChg>
  </pc:docChgLst>
  <pc:docChgLst>
    <pc:chgData name="Glover, Philip" userId="fbe088b3-963c-47cc-8e21-83008ad1deb0" providerId="ADAL" clId="{F6057F9B-FF7A-4F49-B8F9-162B0FCE5B9A}"/>
    <pc:docChg chg="modSld">
      <pc:chgData name="Glover, Philip" userId="fbe088b3-963c-47cc-8e21-83008ad1deb0" providerId="ADAL" clId="{F6057F9B-FF7A-4F49-B8F9-162B0FCE5B9A}" dt="2019-10-30T09:10:41.691" v="5" actId="20577"/>
      <pc:docMkLst>
        <pc:docMk/>
      </pc:docMkLst>
      <pc:sldChg chg="modSp">
        <pc:chgData name="Glover, Philip" userId="fbe088b3-963c-47cc-8e21-83008ad1deb0" providerId="ADAL" clId="{F6057F9B-FF7A-4F49-B8F9-162B0FCE5B9A}" dt="2019-10-30T09:10:41.691" v="5" actId="20577"/>
        <pc:sldMkLst>
          <pc:docMk/>
          <pc:sldMk cId="2236556229" sldId="257"/>
        </pc:sldMkLst>
        <pc:spChg chg="mod">
          <ac:chgData name="Glover, Philip" userId="fbe088b3-963c-47cc-8e21-83008ad1deb0" providerId="ADAL" clId="{F6057F9B-FF7A-4F49-B8F9-162B0FCE5B9A}" dt="2019-10-30T09:10:41.691" v="5" actId="20577"/>
          <ac:spMkLst>
            <pc:docMk/>
            <pc:sldMk cId="2236556229" sldId="257"/>
            <ac:spMk id="11"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024" cy="496967"/>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47890" y="0"/>
            <a:ext cx="2945024" cy="496967"/>
          </a:xfrm>
          <a:prstGeom prst="rect">
            <a:avLst/>
          </a:prstGeom>
        </p:spPr>
        <p:txBody>
          <a:bodyPr vert="horz" lIns="91440" tIns="45720" rIns="91440" bIns="45720" rtlCol="0"/>
          <a:lstStyle>
            <a:lvl1pPr algn="r">
              <a:defRPr sz="1200"/>
            </a:lvl1pPr>
          </a:lstStyle>
          <a:p>
            <a:fld id="{91333581-9709-4744-951C-ACEFFD2B2182}" type="datetimeFigureOut">
              <a:rPr lang="en-GB" smtClean="0"/>
              <a:t>30/10/2019</a:t>
            </a:fld>
            <a:endParaRPr lang="en-GB"/>
          </a:p>
        </p:txBody>
      </p:sp>
      <p:sp>
        <p:nvSpPr>
          <p:cNvPr id="4" name="Slide Image Placeholder 3"/>
          <p:cNvSpPr>
            <a:spLocks noGrp="1" noRot="1" noChangeAspect="1"/>
          </p:cNvSpPr>
          <p:nvPr>
            <p:ph type="sldImg" idx="2"/>
          </p:nvPr>
        </p:nvSpPr>
        <p:spPr>
          <a:xfrm>
            <a:off x="915988" y="744538"/>
            <a:ext cx="4962525"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133" y="4717218"/>
            <a:ext cx="5436235" cy="446794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31259"/>
            <a:ext cx="2945024" cy="49696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47890" y="9431259"/>
            <a:ext cx="2945024" cy="496967"/>
          </a:xfrm>
          <a:prstGeom prst="rect">
            <a:avLst/>
          </a:prstGeom>
        </p:spPr>
        <p:txBody>
          <a:bodyPr vert="horz" lIns="91440" tIns="45720" rIns="91440" bIns="45720" rtlCol="0" anchor="b"/>
          <a:lstStyle>
            <a:lvl1pPr algn="r">
              <a:defRPr sz="1200"/>
            </a:lvl1pPr>
          </a:lstStyle>
          <a:p>
            <a:fld id="{CAF9DCF4-537F-4EB2-B888-D45C6C13859D}" type="slidenum">
              <a:rPr lang="en-GB" smtClean="0"/>
              <a:t>‹#›</a:t>
            </a:fld>
            <a:endParaRPr lang="en-GB"/>
          </a:p>
        </p:txBody>
      </p:sp>
    </p:spTree>
    <p:extLst>
      <p:ext uri="{BB962C8B-B14F-4D97-AF65-F5344CB8AC3E}">
        <p14:creationId xmlns:p14="http://schemas.microsoft.com/office/powerpoint/2010/main" val="42914809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hyperlink" Target="http://oer.wjec.co.uk/" TargetMode="External"/><Relationship Id="rId2" Type="http://schemas.openxmlformats.org/officeDocument/2006/relationships/hyperlink" Target="http://resources.wjec.co.uk/" TargetMode="External"/><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irst slide">
    <p:spTree>
      <p:nvGrpSpPr>
        <p:cNvPr id="1" name=""/>
        <p:cNvGrpSpPr/>
        <p:nvPr/>
      </p:nvGrpSpPr>
      <p:grpSpPr>
        <a:xfrm>
          <a:off x="0" y="0"/>
          <a:ext cx="0" cy="0"/>
          <a:chOff x="0" y="0"/>
          <a:chExt cx="0" cy="0"/>
        </a:xfrm>
      </p:grpSpPr>
      <p:pic>
        <p:nvPicPr>
          <p:cNvPr id="3" name="Eduqas_Powerpoint_Templates_for PPT-1.psd"/>
          <p:cNvPicPr>
            <a:picLocks noChangeAspect="1"/>
          </p:cNvPicPr>
          <p:nvPr userDrawn="1"/>
        </p:nvPicPr>
        <p:blipFill rotWithShape="1">
          <a:blip r:embed="rId2">
            <a:extLst>
              <a:ext uri="{28A0092B-C50C-407E-A947-70E740481C1C}">
                <a14:useLocalDpi xmlns:a14="http://schemas.microsoft.com/office/drawing/2010/main" val="0"/>
              </a:ext>
            </a:extLst>
          </a:blip>
          <a:srcRect b="15844"/>
          <a:stretch/>
        </p:blipFill>
        <p:spPr>
          <a:xfrm>
            <a:off x="0" y="0"/>
            <a:ext cx="9144000" cy="5771408"/>
          </a:xfrm>
          <a:prstGeom prst="rect">
            <a:avLst/>
          </a:prstGeom>
        </p:spPr>
      </p:pic>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481456" y="5915809"/>
            <a:ext cx="1413162" cy="729052"/>
          </a:xfrm>
          <a:prstGeom prst="rect">
            <a:avLst/>
          </a:prstGeom>
        </p:spPr>
      </p:pic>
      <p:sp>
        <p:nvSpPr>
          <p:cNvPr id="6" name="Text Placeholder 5"/>
          <p:cNvSpPr>
            <a:spLocks noGrp="1"/>
          </p:cNvSpPr>
          <p:nvPr>
            <p:ph type="body" sz="quarter" idx="10" hasCustomPrompt="1"/>
          </p:nvPr>
        </p:nvSpPr>
        <p:spPr>
          <a:xfrm>
            <a:off x="225404" y="795467"/>
            <a:ext cx="8669214" cy="808038"/>
          </a:xfrm>
        </p:spPr>
        <p:txBody>
          <a:bodyPr>
            <a:noAutofit/>
          </a:bodyPr>
          <a:lstStyle>
            <a:lvl1pPr>
              <a:defRPr sz="4400" b="1" baseline="0">
                <a:solidFill>
                  <a:schemeClr val="bg1"/>
                </a:solidFill>
              </a:defRPr>
            </a:lvl1pPr>
            <a:lvl2pPr>
              <a:defRPr sz="4400"/>
            </a:lvl2pPr>
            <a:lvl3pPr>
              <a:defRPr sz="4400"/>
            </a:lvl3pPr>
            <a:lvl4pPr>
              <a:defRPr sz="4400"/>
            </a:lvl4pPr>
            <a:lvl5pPr>
              <a:defRPr sz="4400"/>
            </a:lvl5pPr>
          </a:lstStyle>
          <a:p>
            <a:pPr lvl="0"/>
            <a:r>
              <a:rPr lang="en-GB" dirty="0"/>
              <a:t>Level, Subject</a:t>
            </a:r>
          </a:p>
        </p:txBody>
      </p:sp>
      <p:sp>
        <p:nvSpPr>
          <p:cNvPr id="7" name="Text Placeholder 5"/>
          <p:cNvSpPr>
            <a:spLocks noGrp="1"/>
          </p:cNvSpPr>
          <p:nvPr>
            <p:ph type="body" sz="quarter" idx="11" hasCustomPrompt="1"/>
          </p:nvPr>
        </p:nvSpPr>
        <p:spPr>
          <a:xfrm>
            <a:off x="211548" y="4296741"/>
            <a:ext cx="2792906" cy="1011529"/>
          </a:xfrm>
        </p:spPr>
        <p:txBody>
          <a:bodyPr>
            <a:noAutofit/>
          </a:bodyPr>
          <a:lstStyle>
            <a:lvl1pPr>
              <a:defRPr sz="2800" baseline="0">
                <a:solidFill>
                  <a:schemeClr val="bg1"/>
                </a:solidFill>
              </a:defRPr>
            </a:lvl1pPr>
            <a:lvl2pPr>
              <a:defRPr sz="4400"/>
            </a:lvl2pPr>
            <a:lvl3pPr>
              <a:defRPr sz="4400"/>
            </a:lvl3pPr>
            <a:lvl4pPr>
              <a:defRPr sz="4400"/>
            </a:lvl4pPr>
            <a:lvl5pPr>
              <a:defRPr sz="4400"/>
            </a:lvl5pPr>
          </a:lstStyle>
          <a:p>
            <a:pPr lvl="0"/>
            <a:r>
              <a:rPr lang="en-GB" dirty="0"/>
              <a:t>Presenter name and remit</a:t>
            </a:r>
          </a:p>
        </p:txBody>
      </p:sp>
      <p:sp>
        <p:nvSpPr>
          <p:cNvPr id="9" name="Text Placeholder 5"/>
          <p:cNvSpPr>
            <a:spLocks noGrp="1"/>
          </p:cNvSpPr>
          <p:nvPr>
            <p:ph type="body" sz="quarter" idx="12" hasCustomPrompt="1"/>
          </p:nvPr>
        </p:nvSpPr>
        <p:spPr>
          <a:xfrm>
            <a:off x="284778" y="174845"/>
            <a:ext cx="2719676" cy="395171"/>
          </a:xfrm>
          <a:solidFill>
            <a:schemeClr val="bg1"/>
          </a:solidFill>
        </p:spPr>
        <p:txBody>
          <a:bodyPr>
            <a:noAutofit/>
          </a:bodyPr>
          <a:lstStyle>
            <a:lvl1pPr>
              <a:defRPr sz="1800" baseline="0">
                <a:solidFill>
                  <a:schemeClr val="tx1"/>
                </a:solidFill>
              </a:defRPr>
            </a:lvl1pPr>
            <a:lvl2pPr>
              <a:defRPr sz="4400"/>
            </a:lvl2pPr>
            <a:lvl3pPr>
              <a:defRPr sz="4400"/>
            </a:lvl3pPr>
            <a:lvl4pPr>
              <a:defRPr sz="4400"/>
            </a:lvl4pPr>
            <a:lvl5pPr>
              <a:defRPr sz="4400"/>
            </a:lvl5pPr>
          </a:lstStyle>
          <a:p>
            <a:pPr lvl="0"/>
            <a:r>
              <a:rPr lang="en-GB" dirty="0"/>
              <a:t>Academic period</a:t>
            </a:r>
          </a:p>
        </p:txBody>
      </p:sp>
    </p:spTree>
    <p:extLst>
      <p:ext uri="{BB962C8B-B14F-4D97-AF65-F5344CB8AC3E}">
        <p14:creationId xmlns:p14="http://schemas.microsoft.com/office/powerpoint/2010/main" val="11333228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567544" y="0"/>
            <a:ext cx="7576456" cy="908720"/>
          </a:xfrm>
        </p:spPr>
        <p:txBody>
          <a:bodyPr/>
          <a:lstStyle>
            <a:lvl1pPr algn="ctr">
              <a:defRPr b="1">
                <a:solidFill>
                  <a:schemeClr val="bg1"/>
                </a:solidFill>
              </a:defRPr>
            </a:lvl1pPr>
          </a:lstStyle>
          <a:p>
            <a:r>
              <a:rPr lang="en-US" dirty="0"/>
              <a:t>Arial font size 32</a:t>
            </a:r>
            <a:endParaRPr lang="en-GB" dirty="0"/>
          </a:p>
        </p:txBody>
      </p:sp>
      <p:sp>
        <p:nvSpPr>
          <p:cNvPr id="9" name="Text Placeholder 8"/>
          <p:cNvSpPr>
            <a:spLocks noGrp="1"/>
          </p:cNvSpPr>
          <p:nvPr>
            <p:ph type="body" sz="quarter" idx="10" hasCustomPrompt="1"/>
          </p:nvPr>
        </p:nvSpPr>
        <p:spPr>
          <a:xfrm>
            <a:off x="284305" y="1341872"/>
            <a:ext cx="4632079" cy="724436"/>
          </a:xfrm>
        </p:spPr>
        <p:txBody>
          <a:bodyPr>
            <a:noAutofit/>
          </a:bodyPr>
          <a:lstStyle>
            <a:lvl1pPr>
              <a:defRPr sz="2800" b="1"/>
            </a:lvl1pPr>
            <a:lvl2pPr>
              <a:defRPr sz="2800"/>
            </a:lvl2pPr>
            <a:lvl3pPr>
              <a:defRPr sz="2800"/>
            </a:lvl3pPr>
            <a:lvl4pPr>
              <a:defRPr sz="2800"/>
            </a:lvl4pPr>
            <a:lvl5pPr>
              <a:defRPr sz="2800"/>
            </a:lvl5pPr>
          </a:lstStyle>
          <a:p>
            <a:pPr lvl="0"/>
            <a:r>
              <a:rPr lang="en-US" dirty="0"/>
              <a:t>Arial font size 28</a:t>
            </a:r>
          </a:p>
        </p:txBody>
      </p:sp>
      <p:sp>
        <p:nvSpPr>
          <p:cNvPr id="11" name="Text Placeholder 10"/>
          <p:cNvSpPr>
            <a:spLocks noGrp="1"/>
          </p:cNvSpPr>
          <p:nvPr>
            <p:ph type="body" sz="quarter" idx="11" hasCustomPrompt="1"/>
          </p:nvPr>
        </p:nvSpPr>
        <p:spPr>
          <a:xfrm>
            <a:off x="284163" y="2398713"/>
            <a:ext cx="8634206" cy="4227718"/>
          </a:xfrm>
          <a:solidFill>
            <a:schemeClr val="accent6">
              <a:lumMod val="20000"/>
              <a:lumOff val="80000"/>
            </a:schemeClr>
          </a:solidFill>
        </p:spPr>
        <p:txBody>
          <a:bodyPr>
            <a:normAutofit/>
          </a:bodyPr>
          <a:lstStyle>
            <a:lvl1pPr>
              <a:defRPr sz="2400"/>
            </a:lvl1pPr>
            <a:lvl2pPr>
              <a:defRPr sz="2400"/>
            </a:lvl2pPr>
            <a:lvl3pPr>
              <a:defRPr sz="2400"/>
            </a:lvl3pPr>
            <a:lvl4pPr>
              <a:defRPr sz="2400"/>
            </a:lvl4pPr>
            <a:lvl5pPr>
              <a:defRPr sz="2400"/>
            </a:lvl5pPr>
          </a:lstStyle>
          <a:p>
            <a:pPr lvl="0"/>
            <a:r>
              <a:rPr lang="en-US" dirty="0"/>
              <a:t>Click to edit font (min) size 24</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3675336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icture &amp;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567544" y="0"/>
            <a:ext cx="7576456" cy="908720"/>
          </a:xfrm>
        </p:spPr>
        <p:txBody>
          <a:bodyPr/>
          <a:lstStyle>
            <a:lvl1pPr algn="ctr">
              <a:defRPr b="1">
                <a:solidFill>
                  <a:schemeClr val="bg1"/>
                </a:solidFill>
              </a:defRPr>
            </a:lvl1pPr>
          </a:lstStyle>
          <a:p>
            <a:r>
              <a:rPr lang="en-US" dirty="0"/>
              <a:t>Arial font size 32</a:t>
            </a:r>
            <a:endParaRPr lang="en-GB" dirty="0"/>
          </a:p>
        </p:txBody>
      </p:sp>
      <p:sp>
        <p:nvSpPr>
          <p:cNvPr id="9" name="Text Placeholder 8"/>
          <p:cNvSpPr>
            <a:spLocks noGrp="1"/>
          </p:cNvSpPr>
          <p:nvPr>
            <p:ph type="body" sz="quarter" idx="10" hasCustomPrompt="1"/>
          </p:nvPr>
        </p:nvSpPr>
        <p:spPr>
          <a:xfrm>
            <a:off x="284305" y="1341872"/>
            <a:ext cx="4632079" cy="724436"/>
          </a:xfrm>
        </p:spPr>
        <p:txBody>
          <a:bodyPr>
            <a:noAutofit/>
          </a:bodyPr>
          <a:lstStyle>
            <a:lvl1pPr>
              <a:defRPr sz="2800" b="1"/>
            </a:lvl1pPr>
            <a:lvl2pPr>
              <a:defRPr sz="2800"/>
            </a:lvl2pPr>
            <a:lvl3pPr>
              <a:defRPr sz="2800"/>
            </a:lvl3pPr>
            <a:lvl4pPr marL="1371600" indent="0">
              <a:buNone/>
              <a:defRPr sz="2800"/>
            </a:lvl4pPr>
            <a:lvl5pPr>
              <a:defRPr sz="2800"/>
            </a:lvl5pPr>
          </a:lstStyle>
          <a:p>
            <a:pPr lvl="0"/>
            <a:r>
              <a:rPr lang="en-US" dirty="0"/>
              <a:t>Click to edit subtitle</a:t>
            </a:r>
          </a:p>
        </p:txBody>
      </p:sp>
      <p:sp>
        <p:nvSpPr>
          <p:cNvPr id="4" name="Picture Placeholder 3"/>
          <p:cNvSpPr>
            <a:spLocks noGrp="1"/>
          </p:cNvSpPr>
          <p:nvPr>
            <p:ph type="pic" sz="quarter" idx="11"/>
          </p:nvPr>
        </p:nvSpPr>
        <p:spPr>
          <a:xfrm>
            <a:off x="5058886" y="2826781"/>
            <a:ext cx="3811691" cy="3609645"/>
          </a:xfrm>
        </p:spPr>
        <p:txBody>
          <a:bodyPr/>
          <a:lstStyle/>
          <a:p>
            <a:endParaRPr lang="en-GB"/>
          </a:p>
        </p:txBody>
      </p:sp>
      <p:sp>
        <p:nvSpPr>
          <p:cNvPr id="6" name="Text Placeholder 5"/>
          <p:cNvSpPr>
            <a:spLocks noGrp="1"/>
          </p:cNvSpPr>
          <p:nvPr>
            <p:ph type="body" sz="quarter" idx="12" hasCustomPrompt="1"/>
          </p:nvPr>
        </p:nvSpPr>
        <p:spPr>
          <a:xfrm>
            <a:off x="284305" y="2827338"/>
            <a:ext cx="4632184" cy="3608387"/>
          </a:xfrm>
          <a:solidFill>
            <a:schemeClr val="accent6">
              <a:lumMod val="20000"/>
              <a:lumOff val="80000"/>
            </a:schemeClr>
          </a:solidFill>
        </p:spPr>
        <p:txBody>
          <a:bodyPr>
            <a:normAutofit/>
          </a:bodyPr>
          <a:lstStyle>
            <a:lvl1pPr>
              <a:defRPr sz="2400"/>
            </a:lvl1pPr>
            <a:lvl2pPr>
              <a:defRPr sz="2400"/>
            </a:lvl2pPr>
            <a:lvl3pPr>
              <a:defRPr sz="2400"/>
            </a:lvl3pPr>
            <a:lvl4pPr>
              <a:defRPr sz="2400"/>
            </a:lvl4pPr>
            <a:lvl5pPr>
              <a:defRPr sz="2400"/>
            </a:lvl5pPr>
          </a:lstStyle>
          <a:p>
            <a:pPr lvl="0"/>
            <a:r>
              <a:rPr lang="en-US" dirty="0"/>
              <a:t>Click to edit font (min) size 24</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4837702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567544" y="0"/>
            <a:ext cx="7576456" cy="908720"/>
          </a:xfrm>
        </p:spPr>
        <p:txBody>
          <a:bodyPr/>
          <a:lstStyle>
            <a:lvl1pPr algn="ctr">
              <a:defRPr b="1">
                <a:solidFill>
                  <a:schemeClr val="bg1"/>
                </a:solidFill>
              </a:defRPr>
            </a:lvl1pPr>
          </a:lstStyle>
          <a:p>
            <a:r>
              <a:rPr lang="en-US" dirty="0"/>
              <a:t>Arial font size 32</a:t>
            </a:r>
            <a:endParaRPr lang="en-GB" dirty="0"/>
          </a:p>
        </p:txBody>
      </p:sp>
    </p:spTree>
    <p:extLst>
      <p:ext uri="{BB962C8B-B14F-4D97-AF65-F5344CB8AC3E}">
        <p14:creationId xmlns:p14="http://schemas.microsoft.com/office/powerpoint/2010/main" val="6494947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ank with logo">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567544" y="0"/>
            <a:ext cx="7576456" cy="908720"/>
          </a:xfrm>
        </p:spPr>
        <p:txBody>
          <a:bodyPr/>
          <a:lstStyle>
            <a:lvl1pPr algn="ctr">
              <a:defRPr>
                <a:solidFill>
                  <a:schemeClr val="bg1"/>
                </a:solidFill>
              </a:defRPr>
            </a:lvl1pPr>
          </a:lstStyle>
          <a:p>
            <a:r>
              <a:rPr lang="en-US" dirty="0"/>
              <a:t>Arial font size 32</a:t>
            </a:r>
            <a:endParaRPr lang="en-GB" dirty="0"/>
          </a:p>
        </p:txBody>
      </p:sp>
      <p:sp>
        <p:nvSpPr>
          <p:cNvPr id="3" name="Rectangle 2"/>
          <p:cNvSpPr/>
          <p:nvPr userDrawn="1"/>
        </p:nvSpPr>
        <p:spPr>
          <a:xfrm>
            <a:off x="0" y="0"/>
            <a:ext cx="9144000" cy="6858000"/>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30603" y="6355649"/>
            <a:ext cx="575892" cy="297103"/>
          </a:xfrm>
          <a:prstGeom prst="rect">
            <a:avLst/>
          </a:prstGeom>
        </p:spPr>
      </p:pic>
      <p:sp>
        <p:nvSpPr>
          <p:cNvPr id="6" name="Text Placeholder 5"/>
          <p:cNvSpPr>
            <a:spLocks noGrp="1"/>
          </p:cNvSpPr>
          <p:nvPr>
            <p:ph type="body" sz="quarter" idx="10" hasCustomPrompt="1"/>
          </p:nvPr>
        </p:nvSpPr>
        <p:spPr>
          <a:xfrm>
            <a:off x="866775" y="641350"/>
            <a:ext cx="7185025" cy="1139825"/>
          </a:xfrm>
        </p:spPr>
        <p:txBody>
          <a:bodyPr/>
          <a:lstStyle>
            <a:lvl1pPr>
              <a:defRPr baseline="0"/>
            </a:lvl1pPr>
          </a:lstStyle>
          <a:p>
            <a:pPr lvl="0"/>
            <a:r>
              <a:rPr lang="en-US" dirty="0"/>
              <a:t>Use this for slide with full graphics</a:t>
            </a:r>
          </a:p>
        </p:txBody>
      </p:sp>
    </p:spTree>
    <p:extLst>
      <p:ext uri="{BB962C8B-B14F-4D97-AF65-F5344CB8AC3E}">
        <p14:creationId xmlns:p14="http://schemas.microsoft.com/office/powerpoint/2010/main" val="11049212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567544" y="0"/>
            <a:ext cx="7576456" cy="908720"/>
          </a:xfrm>
        </p:spPr>
        <p:txBody>
          <a:bodyPr/>
          <a:lstStyle>
            <a:lvl1pPr algn="ctr">
              <a:defRPr b="1">
                <a:solidFill>
                  <a:schemeClr val="bg1"/>
                </a:solidFill>
              </a:defRPr>
            </a:lvl1pPr>
          </a:lstStyle>
          <a:p>
            <a:r>
              <a:rPr lang="en-US" dirty="0"/>
              <a:t>Arial font size 32</a:t>
            </a:r>
            <a:endParaRPr lang="en-GB" dirty="0"/>
          </a:p>
        </p:txBody>
      </p:sp>
      <p:sp>
        <p:nvSpPr>
          <p:cNvPr id="9" name="Text Placeholder 8"/>
          <p:cNvSpPr>
            <a:spLocks noGrp="1"/>
          </p:cNvSpPr>
          <p:nvPr>
            <p:ph type="body" sz="quarter" idx="10" hasCustomPrompt="1"/>
          </p:nvPr>
        </p:nvSpPr>
        <p:spPr>
          <a:xfrm>
            <a:off x="284305" y="1341872"/>
            <a:ext cx="4632079" cy="724436"/>
          </a:xfrm>
        </p:spPr>
        <p:txBody>
          <a:bodyPr>
            <a:noAutofit/>
          </a:bodyPr>
          <a:lstStyle>
            <a:lvl1pPr>
              <a:defRPr sz="2800" b="1"/>
            </a:lvl1pPr>
            <a:lvl2pPr>
              <a:defRPr sz="2800" b="1"/>
            </a:lvl2pPr>
            <a:lvl3pPr>
              <a:defRPr sz="2800" b="1"/>
            </a:lvl3pPr>
            <a:lvl4pPr>
              <a:defRPr sz="2800" b="1"/>
            </a:lvl4pPr>
            <a:lvl5pPr>
              <a:defRPr sz="2800" b="1"/>
            </a:lvl5pPr>
          </a:lstStyle>
          <a:p>
            <a:pPr lvl="0"/>
            <a:r>
              <a:rPr lang="en-US" dirty="0"/>
              <a:t>Arial font size 28</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able Placeholder 4"/>
          <p:cNvSpPr>
            <a:spLocks noGrp="1"/>
          </p:cNvSpPr>
          <p:nvPr>
            <p:ph type="tbl" sz="quarter" idx="11"/>
          </p:nvPr>
        </p:nvSpPr>
        <p:spPr>
          <a:xfrm>
            <a:off x="284163" y="2255838"/>
            <a:ext cx="8586787" cy="4251325"/>
          </a:xfrm>
        </p:spPr>
        <p:txBody>
          <a:bodyPr/>
          <a:lstStyle/>
          <a:p>
            <a:endParaRPr lang="en-GB"/>
          </a:p>
        </p:txBody>
      </p:sp>
    </p:spTree>
    <p:extLst>
      <p:ext uri="{BB962C8B-B14F-4D97-AF65-F5344CB8AC3E}">
        <p14:creationId xmlns:p14="http://schemas.microsoft.com/office/powerpoint/2010/main" val="6494947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Resources page">
    <p:spTree>
      <p:nvGrpSpPr>
        <p:cNvPr id="1" name=""/>
        <p:cNvGrpSpPr/>
        <p:nvPr/>
      </p:nvGrpSpPr>
      <p:grpSpPr>
        <a:xfrm>
          <a:off x="0" y="0"/>
          <a:ext cx="0" cy="0"/>
          <a:chOff x="0" y="0"/>
          <a:chExt cx="0" cy="0"/>
        </a:xfrm>
      </p:grpSpPr>
      <p:sp>
        <p:nvSpPr>
          <p:cNvPr id="9" name="Text Placeholder 8"/>
          <p:cNvSpPr>
            <a:spLocks noGrp="1"/>
          </p:cNvSpPr>
          <p:nvPr>
            <p:ph type="body" sz="quarter" idx="10" hasCustomPrompt="1"/>
          </p:nvPr>
        </p:nvSpPr>
        <p:spPr>
          <a:xfrm>
            <a:off x="284304" y="1116247"/>
            <a:ext cx="8539061" cy="724436"/>
          </a:xfrm>
        </p:spPr>
        <p:txBody>
          <a:bodyPr>
            <a:noAutofit/>
          </a:bodyPr>
          <a:lstStyle>
            <a:lvl1pPr>
              <a:defRPr sz="2800"/>
            </a:lvl1pPr>
            <a:lvl2pPr>
              <a:defRPr sz="2800"/>
            </a:lvl2pPr>
            <a:lvl3pPr>
              <a:defRPr sz="2800"/>
            </a:lvl3pPr>
            <a:lvl4pPr marL="1371600" indent="0">
              <a:buNone/>
              <a:defRPr sz="2800"/>
            </a:lvl4pPr>
            <a:lvl5pPr>
              <a:defRPr sz="2800"/>
            </a:lvl5pPr>
          </a:lstStyle>
          <a:p>
            <a:pPr lvl="0"/>
            <a:r>
              <a:rPr lang="en-US" dirty="0"/>
              <a:t>Insert subject page link here of format eduqas.co.uk/qualifications/[mathematics]</a:t>
            </a:r>
          </a:p>
          <a:p>
            <a:pPr lvl="0"/>
            <a:endParaRPr lang="en-US" dirty="0"/>
          </a:p>
        </p:txBody>
      </p:sp>
      <p:sp>
        <p:nvSpPr>
          <p:cNvPr id="3" name="Rectangle 2"/>
          <p:cNvSpPr/>
          <p:nvPr userDrawn="1"/>
        </p:nvSpPr>
        <p:spPr>
          <a:xfrm>
            <a:off x="344384" y="1903150"/>
            <a:ext cx="8478982" cy="3416320"/>
          </a:xfrm>
          <a:prstGeom prst="rect">
            <a:avLst/>
          </a:prstGeom>
          <a:solidFill>
            <a:schemeClr val="accent6">
              <a:lumMod val="20000"/>
              <a:lumOff val="80000"/>
            </a:schemeClr>
          </a:solidFill>
        </p:spPr>
        <p:txBody>
          <a:bodyPr wrap="square">
            <a:spAutoFit/>
          </a:bodyPr>
          <a:lstStyle/>
          <a:p>
            <a:r>
              <a:rPr lang="en-GB" sz="2400" dirty="0">
                <a:solidFill>
                  <a:schemeClr val="bg1">
                    <a:lumMod val="50000"/>
                  </a:schemeClr>
                </a:solidFill>
                <a:latin typeface="Arial" panose="020B0604020202020204" pitchFamily="34" charset="0"/>
                <a:cs typeface="Arial" panose="020B0604020202020204" pitchFamily="34" charset="0"/>
                <a:hlinkClick r:id="rId2"/>
              </a:rPr>
              <a:t>resources.wjec.co.uk</a:t>
            </a:r>
            <a:endParaRPr lang="en-GB" sz="2400" dirty="0">
              <a:solidFill>
                <a:schemeClr val="bg1">
                  <a:lumMod val="50000"/>
                </a:schemeClr>
              </a:solidFill>
              <a:latin typeface="Arial" panose="020B0604020202020204" pitchFamily="34" charset="0"/>
              <a:cs typeface="Arial" panose="020B0604020202020204" pitchFamily="34" charset="0"/>
            </a:endParaRPr>
          </a:p>
          <a:p>
            <a:r>
              <a:rPr lang="en-GB" sz="2400" dirty="0">
                <a:solidFill>
                  <a:schemeClr val="bg1">
                    <a:lumMod val="50000"/>
                  </a:schemeClr>
                </a:solidFill>
                <a:latin typeface="Arial" panose="020B0604020202020204" pitchFamily="34" charset="0"/>
                <a:cs typeface="Arial" panose="020B0604020202020204" pitchFamily="34" charset="0"/>
              </a:rPr>
              <a:t>Free WJEC digital resources to support the teaching and learning of a broad range of subjects</a:t>
            </a:r>
          </a:p>
          <a:p>
            <a:pPr marL="285750" indent="-285750">
              <a:buFont typeface="Arial" panose="020B0604020202020204" pitchFamily="34" charset="0"/>
              <a:buChar char="•"/>
            </a:pPr>
            <a:endParaRPr lang="en-GB" sz="2400" dirty="0">
              <a:solidFill>
                <a:schemeClr val="bg1">
                  <a:lumMod val="50000"/>
                </a:schemeClr>
              </a:solidFill>
              <a:latin typeface="Arial" panose="020B0604020202020204" pitchFamily="34" charset="0"/>
              <a:cs typeface="Arial" panose="020B0604020202020204" pitchFamily="34" charset="0"/>
              <a:hlinkClick r:id="rId3"/>
            </a:endParaRPr>
          </a:p>
          <a:p>
            <a:r>
              <a:rPr lang="en-GB" sz="2400" dirty="0">
                <a:solidFill>
                  <a:schemeClr val="bg1">
                    <a:lumMod val="50000"/>
                  </a:schemeClr>
                </a:solidFill>
                <a:latin typeface="Arial" panose="020B0604020202020204" pitchFamily="34" charset="0"/>
                <a:cs typeface="Arial" panose="020B0604020202020204" pitchFamily="34" charset="0"/>
                <a:hlinkClick r:id="rId3"/>
              </a:rPr>
              <a:t>oer.wjec.co.uk</a:t>
            </a:r>
            <a:endParaRPr lang="en-GB" sz="2400" dirty="0">
              <a:solidFill>
                <a:schemeClr val="bg1">
                  <a:lumMod val="50000"/>
                </a:schemeClr>
              </a:solidFill>
              <a:latin typeface="Arial" panose="020B0604020202020204" pitchFamily="34" charset="0"/>
              <a:cs typeface="Arial" panose="020B0604020202020204" pitchFamily="34" charset="0"/>
            </a:endParaRPr>
          </a:p>
          <a:p>
            <a:r>
              <a:rPr lang="en-GB" sz="2400" dirty="0">
                <a:solidFill>
                  <a:schemeClr val="bg1">
                    <a:lumMod val="50000"/>
                  </a:schemeClr>
                </a:solidFill>
                <a:latin typeface="Arial" panose="020B0604020202020204" pitchFamily="34" charset="0"/>
                <a:cs typeface="Arial" panose="020B0604020202020204" pitchFamily="34" charset="0"/>
              </a:rPr>
              <a:t>WJEC’s free Online Exam Review allows teachers to analyse item level data, critically assess sample question papers and receive examiner feedback</a:t>
            </a:r>
            <a:br>
              <a:rPr lang="en-GB" sz="2400" dirty="0">
                <a:solidFill>
                  <a:schemeClr val="bg1">
                    <a:lumMod val="50000"/>
                  </a:schemeClr>
                </a:solidFill>
                <a:latin typeface="Arial" panose="020B0604020202020204" pitchFamily="34" charset="0"/>
                <a:cs typeface="Arial" panose="020B0604020202020204" pitchFamily="34" charset="0"/>
              </a:rPr>
            </a:br>
            <a:endParaRPr lang="en-GB" sz="2400" dirty="0">
              <a:solidFill>
                <a:schemeClr val="bg1">
                  <a:lumMod val="50000"/>
                </a:schemeClr>
              </a:solidFill>
              <a:latin typeface="Arial" panose="020B0604020202020204" pitchFamily="34" charset="0"/>
              <a:cs typeface="Arial" panose="020B0604020202020204" pitchFamily="34" charset="0"/>
            </a:endParaRPr>
          </a:p>
        </p:txBody>
      </p:sp>
      <p:pic>
        <p:nvPicPr>
          <p:cNvPr id="1026" name="Picture 2"/>
          <p:cNvPicPr>
            <a:picLocks noChangeAspect="1" noChangeArrowheads="1"/>
          </p:cNvPicPr>
          <p:nvPr userDrawn="1"/>
        </p:nvPicPr>
        <p:blipFill rotWithShape="1">
          <a:blip r:embed="rId4">
            <a:extLst>
              <a:ext uri="{28A0092B-C50C-407E-A947-70E740481C1C}">
                <a14:useLocalDpi xmlns:a14="http://schemas.microsoft.com/office/drawing/2010/main" val="0"/>
              </a:ext>
            </a:extLst>
          </a:blip>
          <a:srcRect/>
          <a:stretch/>
        </p:blipFill>
        <p:spPr bwMode="auto">
          <a:xfrm>
            <a:off x="4797631" y="28586"/>
            <a:ext cx="4310744" cy="8646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userDrawn="1"/>
        </p:nvSpPr>
        <p:spPr>
          <a:xfrm>
            <a:off x="1886726" y="168544"/>
            <a:ext cx="2739404" cy="584775"/>
          </a:xfrm>
          <a:prstGeom prst="rect">
            <a:avLst/>
          </a:prstGeom>
        </p:spPr>
        <p:txBody>
          <a:bodyPr wrap="none">
            <a:spAutoFit/>
          </a:bodyPr>
          <a:lstStyle/>
          <a:p>
            <a:r>
              <a:rPr lang="en-US" sz="3200" b="1" dirty="0">
                <a:solidFill>
                  <a:schemeClr val="bg1"/>
                </a:solidFill>
              </a:rPr>
              <a:t>Free Resources</a:t>
            </a:r>
            <a:endParaRPr lang="en-GB" sz="3200" b="1" dirty="0">
              <a:solidFill>
                <a:schemeClr val="bg1"/>
              </a:solidFill>
            </a:endParaRPr>
          </a:p>
        </p:txBody>
      </p:sp>
    </p:spTree>
    <p:extLst>
      <p:ext uri="{BB962C8B-B14F-4D97-AF65-F5344CB8AC3E}">
        <p14:creationId xmlns:p14="http://schemas.microsoft.com/office/powerpoint/2010/main" val="24376323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Last slide">
    <p:spTree>
      <p:nvGrpSpPr>
        <p:cNvPr id="1" name=""/>
        <p:cNvGrpSpPr/>
        <p:nvPr/>
      </p:nvGrpSpPr>
      <p:grpSpPr>
        <a:xfrm>
          <a:off x="0" y="0"/>
          <a:ext cx="0" cy="0"/>
          <a:chOff x="0" y="0"/>
          <a:chExt cx="0" cy="0"/>
        </a:xfrm>
      </p:grpSpPr>
      <p:pic>
        <p:nvPicPr>
          <p:cNvPr id="3" name="Eduqas_Powerpoint_Templates_for PPT-1.psd"/>
          <p:cNvPicPr>
            <a:picLocks noChangeAspect="1"/>
          </p:cNvPicPr>
          <p:nvPr userDrawn="1"/>
        </p:nvPicPr>
        <p:blipFill rotWithShape="1">
          <a:blip r:embed="rId2">
            <a:extLst>
              <a:ext uri="{28A0092B-C50C-407E-A947-70E740481C1C}">
                <a14:useLocalDpi xmlns:a14="http://schemas.microsoft.com/office/drawing/2010/main" val="0"/>
              </a:ext>
            </a:extLst>
          </a:blip>
          <a:srcRect b="15844"/>
          <a:stretch/>
        </p:blipFill>
        <p:spPr>
          <a:xfrm>
            <a:off x="0" y="0"/>
            <a:ext cx="9144000" cy="5771408"/>
          </a:xfrm>
          <a:prstGeom prst="rect">
            <a:avLst/>
          </a:prstGeom>
        </p:spPr>
      </p:pic>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481456" y="5915809"/>
            <a:ext cx="1413162" cy="729052"/>
          </a:xfrm>
          <a:prstGeom prst="rect">
            <a:avLst/>
          </a:prstGeom>
        </p:spPr>
      </p:pic>
      <p:sp>
        <p:nvSpPr>
          <p:cNvPr id="5" name="TextBox 4"/>
          <p:cNvSpPr txBox="1"/>
          <p:nvPr userDrawn="1"/>
        </p:nvSpPr>
        <p:spPr>
          <a:xfrm>
            <a:off x="278740" y="1420305"/>
            <a:ext cx="4625769" cy="1384995"/>
          </a:xfrm>
          <a:prstGeom prst="rect">
            <a:avLst/>
          </a:prstGeom>
          <a:noFill/>
        </p:spPr>
        <p:txBody>
          <a:bodyPr wrap="square" rtlCol="0">
            <a:spAutoFit/>
          </a:bodyPr>
          <a:lstStyle/>
          <a:p>
            <a:r>
              <a:rPr lang="en-GB" sz="2000" dirty="0">
                <a:solidFill>
                  <a:schemeClr val="bg1"/>
                </a:solidFill>
                <a:latin typeface="Arial" panose="020B0604020202020204" pitchFamily="34" charset="0"/>
                <a:cs typeface="Arial" panose="020B0604020202020204" pitchFamily="34" charset="0"/>
              </a:rPr>
              <a:t>Contact our specialist Subject Officers and administrative support team for your subject with any queries.  </a:t>
            </a:r>
          </a:p>
          <a:p>
            <a:endParaRPr lang="en-GB" sz="2400" dirty="0">
              <a:latin typeface="Arial" panose="020B0604020202020204" pitchFamily="34" charset="0"/>
              <a:cs typeface="Arial" panose="020B0604020202020204" pitchFamily="34" charset="0"/>
            </a:endParaRPr>
          </a:p>
        </p:txBody>
      </p:sp>
      <p:sp>
        <p:nvSpPr>
          <p:cNvPr id="6" name="Text Placeholder 8"/>
          <p:cNvSpPr>
            <a:spLocks noGrp="1"/>
          </p:cNvSpPr>
          <p:nvPr>
            <p:ph type="body" sz="quarter" idx="10" hasCustomPrompt="1"/>
          </p:nvPr>
        </p:nvSpPr>
        <p:spPr>
          <a:xfrm>
            <a:off x="272430" y="2523486"/>
            <a:ext cx="4632079" cy="724436"/>
          </a:xfrm>
        </p:spPr>
        <p:txBody>
          <a:bodyPr>
            <a:noAutofit/>
          </a:bodyPr>
          <a:lstStyle>
            <a:lvl1pPr>
              <a:defRPr sz="2800">
                <a:solidFill>
                  <a:schemeClr val="bg1"/>
                </a:solidFill>
              </a:defRPr>
            </a:lvl1pPr>
            <a:lvl2pPr>
              <a:defRPr sz="2800"/>
            </a:lvl2pPr>
            <a:lvl3pPr>
              <a:defRPr sz="2800"/>
            </a:lvl3pPr>
            <a:lvl4pPr>
              <a:defRPr sz="2800"/>
            </a:lvl4pPr>
            <a:lvl5pPr>
              <a:defRPr sz="2800"/>
            </a:lvl5pPr>
          </a:lstStyle>
          <a:p>
            <a:pPr lvl="0"/>
            <a:r>
              <a:rPr lang="en-US" dirty="0"/>
              <a:t>Insert contact details</a:t>
            </a:r>
          </a:p>
        </p:txBody>
      </p:sp>
      <p:sp>
        <p:nvSpPr>
          <p:cNvPr id="7" name="Title 1"/>
          <p:cNvSpPr>
            <a:spLocks noGrp="1"/>
          </p:cNvSpPr>
          <p:nvPr>
            <p:ph type="title" hasCustomPrompt="1"/>
          </p:nvPr>
        </p:nvSpPr>
        <p:spPr>
          <a:xfrm>
            <a:off x="278740" y="511585"/>
            <a:ext cx="7576456" cy="908720"/>
          </a:xfrm>
        </p:spPr>
        <p:txBody>
          <a:bodyPr>
            <a:normAutofit/>
          </a:bodyPr>
          <a:lstStyle>
            <a:lvl1pPr algn="l">
              <a:defRPr sz="4400" b="1">
                <a:solidFill>
                  <a:schemeClr val="bg1"/>
                </a:solidFill>
              </a:defRPr>
            </a:lvl1pPr>
          </a:lstStyle>
          <a:p>
            <a:r>
              <a:rPr lang="en-US" dirty="0"/>
              <a:t>Any Questions?</a:t>
            </a:r>
            <a:endParaRPr lang="en-GB" dirty="0"/>
          </a:p>
        </p:txBody>
      </p:sp>
    </p:spTree>
    <p:extLst>
      <p:ext uri="{BB962C8B-B14F-4D97-AF65-F5344CB8AC3E}">
        <p14:creationId xmlns:p14="http://schemas.microsoft.com/office/powerpoint/2010/main" val="37587838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d">
    <p:spTree>
      <p:nvGrpSpPr>
        <p:cNvPr id="1" name=""/>
        <p:cNvGrpSpPr/>
        <p:nvPr/>
      </p:nvGrpSpPr>
      <p:grpSpPr>
        <a:xfrm>
          <a:off x="0" y="0"/>
          <a:ext cx="0" cy="0"/>
          <a:chOff x="0" y="0"/>
          <a:chExt cx="0" cy="0"/>
        </a:xfrm>
      </p:grpSpPr>
    </p:spTree>
    <p:extLst>
      <p:ext uri="{BB962C8B-B14F-4D97-AF65-F5344CB8AC3E}">
        <p14:creationId xmlns:p14="http://schemas.microsoft.com/office/powerpoint/2010/main" val="23783175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070284"/>
            <a:ext cx="82296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2470067"/>
            <a:ext cx="8229600" cy="3489841"/>
          </a:xfrm>
          <a:prstGeom prst="rect">
            <a:avLst/>
          </a:prstGeom>
        </p:spPr>
        <p:txBody>
          <a:bodyPr vert="horz" lIns="91440" tIns="45720" rIns="91440" bIns="45720" rtlCol="0">
            <a:normAutofit/>
          </a:bodyPr>
          <a:lstStyle/>
          <a:p>
            <a:pPr lvl="0"/>
            <a:endParaRPr lang="en-US" dirty="0"/>
          </a:p>
        </p:txBody>
      </p:sp>
      <p:pic>
        <p:nvPicPr>
          <p:cNvPr id="7" name="Picture 4" descr="Y:\Tools and Systems\Educational Support\Marketing and Communications\Jay\Banners\Power Point\EDUQAS-POWERPOINTheader.pn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0" y="0"/>
            <a:ext cx="9144000" cy="13089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9823146"/>
      </p:ext>
    </p:extLst>
  </p:cSld>
  <p:clrMap bg1="lt1" tx1="dk1" bg2="lt2" tx2="dk2" accent1="accent1" accent2="accent2" accent3="accent3" accent4="accent4" accent5="accent5" accent6="accent6" hlink="hlink" folHlink="folHlink"/>
  <p:sldLayoutIdLst>
    <p:sldLayoutId id="2147483663" r:id="rId1"/>
    <p:sldLayoutId id="2147483658" r:id="rId2"/>
    <p:sldLayoutId id="2147483659" r:id="rId3"/>
    <p:sldLayoutId id="2147483660" r:id="rId4"/>
    <p:sldLayoutId id="2147483662" r:id="rId5"/>
    <p:sldLayoutId id="2147483661" r:id="rId6"/>
    <p:sldLayoutId id="2147483665" r:id="rId7"/>
    <p:sldLayoutId id="2147483657" r:id="rId8"/>
    <p:sldLayoutId id="2147483655" r:id="rId9"/>
  </p:sldLayoutIdLst>
  <p:txStyles>
    <p:titleStyle>
      <a:lvl1pPr algn="l" defTabSz="457200" rtl="0" eaLnBrk="1" latinLnBrk="0" hangingPunct="1">
        <a:spcBef>
          <a:spcPct val="0"/>
        </a:spcBef>
        <a:buNone/>
        <a:defRPr sz="3200" kern="1200">
          <a:solidFill>
            <a:srgbClr val="DF3C06"/>
          </a:solidFill>
          <a:latin typeface="Arial" panose="020B0604020202020204" pitchFamily="34" charset="0"/>
          <a:ea typeface="+mj-ea"/>
          <a:cs typeface="Arial" panose="020B0604020202020204" pitchFamily="34" charset="0"/>
        </a:defRPr>
      </a:lvl1pPr>
    </p:titleStyle>
    <p:bodyStyle>
      <a:lvl1pPr marL="0" indent="0" algn="l" defTabSz="457200" rtl="0" eaLnBrk="1" latinLnBrk="0" hangingPunct="1">
        <a:spcBef>
          <a:spcPct val="20000"/>
        </a:spcBef>
        <a:buFont typeface="Arial"/>
        <a:buNone/>
        <a:defRPr sz="2000" kern="1200">
          <a:solidFill>
            <a:schemeClr val="tx1"/>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ct val="20000"/>
        </a:spcBef>
        <a:buFont typeface="Arial"/>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ct val="20000"/>
        </a:spcBef>
        <a:buFont typeface="Arial"/>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ct val="20000"/>
        </a:spcBef>
        <a:buFont typeface="Arial"/>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ct val="20000"/>
        </a:spcBef>
        <a:buFont typeface="Arial"/>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www.surveymonkey.co.uk/r/eduqasCPD" TargetMode="Externa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hyperlink" Target="mailto:electronics@eduqas.co.uk" TargetMode="Externa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mailto:electronics@eduqas.co.uk"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GB" dirty="0"/>
              <a:t>GCSE Electronics</a:t>
            </a:r>
          </a:p>
          <a:p>
            <a:r>
              <a:rPr lang="en-GB" sz="1400" b="0" dirty="0"/>
              <a:t>Accredited by </a:t>
            </a:r>
            <a:r>
              <a:rPr lang="en-GB" sz="1400" b="0" dirty="0" err="1"/>
              <a:t>Ofqual</a:t>
            </a:r>
            <a:endParaRPr lang="en-GB" sz="1400" b="0" dirty="0"/>
          </a:p>
          <a:p>
            <a:r>
              <a:rPr lang="en-GB" sz="1400" b="0" dirty="0"/>
              <a:t>Designated by Qualifications Wales</a:t>
            </a:r>
            <a:endParaRPr lang="en-GB" sz="1400" dirty="0"/>
          </a:p>
        </p:txBody>
      </p:sp>
      <p:sp>
        <p:nvSpPr>
          <p:cNvPr id="3" name="Text Placeholder 2"/>
          <p:cNvSpPr>
            <a:spLocks noGrp="1"/>
          </p:cNvSpPr>
          <p:nvPr>
            <p:ph type="body" sz="quarter" idx="11"/>
          </p:nvPr>
        </p:nvSpPr>
        <p:spPr>
          <a:xfrm>
            <a:off x="211548" y="3455719"/>
            <a:ext cx="3267922" cy="1852551"/>
          </a:xfrm>
        </p:spPr>
        <p:txBody>
          <a:bodyPr/>
          <a:lstStyle/>
          <a:p>
            <a:r>
              <a:rPr lang="en-GB" dirty="0"/>
              <a:t>Stephen Jones</a:t>
            </a:r>
          </a:p>
          <a:p>
            <a:pPr>
              <a:spcBef>
                <a:spcPts val="0"/>
              </a:spcBef>
            </a:pPr>
            <a:r>
              <a:rPr lang="en-GB" dirty="0"/>
              <a:t>Presenter</a:t>
            </a:r>
          </a:p>
          <a:p>
            <a:r>
              <a:rPr lang="en-GB" dirty="0"/>
              <a:t>Brian Harris</a:t>
            </a:r>
          </a:p>
          <a:p>
            <a:pPr>
              <a:spcBef>
                <a:spcPts val="0"/>
              </a:spcBef>
            </a:pPr>
            <a:r>
              <a:rPr lang="en-GB" dirty="0"/>
              <a:t>Presenter</a:t>
            </a:r>
          </a:p>
        </p:txBody>
      </p:sp>
      <p:sp>
        <p:nvSpPr>
          <p:cNvPr id="4" name="Text Placeholder 3"/>
          <p:cNvSpPr>
            <a:spLocks noGrp="1"/>
          </p:cNvSpPr>
          <p:nvPr>
            <p:ph type="body" sz="quarter" idx="12"/>
          </p:nvPr>
        </p:nvSpPr>
        <p:spPr>
          <a:xfrm>
            <a:off x="284777" y="174845"/>
            <a:ext cx="1553855" cy="395171"/>
          </a:xfrm>
        </p:spPr>
        <p:txBody>
          <a:bodyPr/>
          <a:lstStyle/>
          <a:p>
            <a:r>
              <a:rPr lang="en-GB" dirty="0"/>
              <a:t>Autumn 2019</a:t>
            </a:r>
          </a:p>
        </p:txBody>
      </p:sp>
    </p:spTree>
    <p:extLst>
      <p:ext uri="{BB962C8B-B14F-4D97-AF65-F5344CB8AC3E}">
        <p14:creationId xmlns:p14="http://schemas.microsoft.com/office/powerpoint/2010/main" val="21145376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9AB6D1F-ED24-4C1C-9E54-8A45E52DA0ED}"/>
              </a:ext>
            </a:extLst>
          </p:cNvPr>
          <p:cNvSpPr txBox="1"/>
          <p:nvPr/>
        </p:nvSpPr>
        <p:spPr>
          <a:xfrm>
            <a:off x="301035" y="1146221"/>
            <a:ext cx="7937434" cy="584775"/>
          </a:xfrm>
          <a:prstGeom prst="rect">
            <a:avLst/>
          </a:prstGeom>
          <a:noFill/>
        </p:spPr>
        <p:txBody>
          <a:bodyPr wrap="square" rtlCol="0">
            <a:spAutoFit/>
          </a:bodyPr>
          <a:lstStyle/>
          <a:p>
            <a:pPr>
              <a:spcAft>
                <a:spcPts val="0"/>
              </a:spcAft>
            </a:pPr>
            <a:r>
              <a:rPr lang="en-GB" sz="3200" cap="all" dirty="0">
                <a:solidFill>
                  <a:srgbClr val="E75306"/>
                </a:solidFill>
                <a:latin typeface="Arial" panose="020B0604020202020204" pitchFamily="34" charset="0"/>
                <a:ea typeface="Times New Roman"/>
                <a:cs typeface="Arial" panose="020B0604020202020204" pitchFamily="34" charset="0"/>
              </a:rPr>
              <a:t>Event Feedback survey</a:t>
            </a:r>
          </a:p>
        </p:txBody>
      </p:sp>
      <p:sp>
        <p:nvSpPr>
          <p:cNvPr id="5" name="TextBox 4">
            <a:extLst>
              <a:ext uri="{FF2B5EF4-FFF2-40B4-BE49-F238E27FC236}">
                <a16:creationId xmlns:a16="http://schemas.microsoft.com/office/drawing/2014/main" id="{6E61AE61-642C-475B-B31F-44DCFEA30236}"/>
              </a:ext>
            </a:extLst>
          </p:cNvPr>
          <p:cNvSpPr txBox="1"/>
          <p:nvPr/>
        </p:nvSpPr>
        <p:spPr>
          <a:xfrm>
            <a:off x="3613905" y="2655421"/>
            <a:ext cx="4947388" cy="3139321"/>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Scanning this QR code with your smartphone or tablet opens the survey on your mobile device. Some devices already have QR code readers built in, or you can download a QR code reader app onto your device.</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Alternatively you can access the bilingual survey via the web link below. </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This link has also been sent to the email address entered during course registration.</a:t>
            </a:r>
          </a:p>
        </p:txBody>
      </p:sp>
      <p:sp>
        <p:nvSpPr>
          <p:cNvPr id="7" name="TextBox 6">
            <a:extLst>
              <a:ext uri="{FF2B5EF4-FFF2-40B4-BE49-F238E27FC236}">
                <a16:creationId xmlns:a16="http://schemas.microsoft.com/office/drawing/2014/main" id="{CBA978B8-2EDA-4C90-AE91-647F33B3D300}"/>
              </a:ext>
            </a:extLst>
          </p:cNvPr>
          <p:cNvSpPr txBox="1"/>
          <p:nvPr/>
        </p:nvSpPr>
        <p:spPr>
          <a:xfrm>
            <a:off x="301035" y="1866408"/>
            <a:ext cx="8340941" cy="646331"/>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Please help us evaluate our events by completing this short survey.</a:t>
            </a:r>
          </a:p>
          <a:p>
            <a:r>
              <a:rPr lang="en-GB" dirty="0">
                <a:latin typeface="Arial" panose="020B0604020202020204" pitchFamily="34" charset="0"/>
                <a:cs typeface="Arial" panose="020B0604020202020204" pitchFamily="34" charset="0"/>
              </a:rPr>
              <a:t>We will use your feedback to determine how we can improve our future events</a:t>
            </a:r>
            <a:r>
              <a:rPr lang="en-GB" dirty="0"/>
              <a:t>.</a:t>
            </a:r>
          </a:p>
        </p:txBody>
      </p:sp>
      <p:sp>
        <p:nvSpPr>
          <p:cNvPr id="2" name="Rectangle 1">
            <a:extLst>
              <a:ext uri="{FF2B5EF4-FFF2-40B4-BE49-F238E27FC236}">
                <a16:creationId xmlns:a16="http://schemas.microsoft.com/office/drawing/2014/main" id="{8C21701C-DD37-400C-95E0-323AB1C31320}"/>
              </a:ext>
            </a:extLst>
          </p:cNvPr>
          <p:cNvSpPr/>
          <p:nvPr/>
        </p:nvSpPr>
        <p:spPr>
          <a:xfrm>
            <a:off x="301035" y="5937424"/>
            <a:ext cx="8260258" cy="553998"/>
          </a:xfrm>
          <a:prstGeom prst="rect">
            <a:avLst/>
          </a:prstGeom>
        </p:spPr>
        <p:txBody>
          <a:bodyPr wrap="square">
            <a:spAutoFit/>
          </a:bodyPr>
          <a:lstStyle/>
          <a:p>
            <a:r>
              <a:rPr lang="en-GB" sz="3000" dirty="0">
                <a:hlinkClick r:id="rId2"/>
              </a:rPr>
              <a:t>https://www.surveymonkey.co.uk/r/eduqasCPD</a:t>
            </a:r>
            <a:endParaRPr lang="en-GB" sz="3000" dirty="0"/>
          </a:p>
        </p:txBody>
      </p:sp>
      <p:pic>
        <p:nvPicPr>
          <p:cNvPr id="6" name="Picture 5">
            <a:extLst>
              <a:ext uri="{FF2B5EF4-FFF2-40B4-BE49-F238E27FC236}">
                <a16:creationId xmlns:a16="http://schemas.microsoft.com/office/drawing/2014/main" id="{2E195E24-2950-48FD-977E-B98D0BF04DF0}"/>
              </a:ext>
            </a:extLst>
          </p:cNvPr>
          <p:cNvPicPr>
            <a:picLocks noChangeAspect="1"/>
          </p:cNvPicPr>
          <p:nvPr/>
        </p:nvPicPr>
        <p:blipFill>
          <a:blip r:embed="rId3"/>
          <a:stretch>
            <a:fillRect/>
          </a:stretch>
        </p:blipFill>
        <p:spPr>
          <a:xfrm>
            <a:off x="381152" y="2608704"/>
            <a:ext cx="3232753" cy="3232753"/>
          </a:xfrm>
          <a:prstGeom prst="rect">
            <a:avLst/>
          </a:prstGeom>
        </p:spPr>
      </p:pic>
    </p:spTree>
    <p:extLst>
      <p:ext uri="{BB962C8B-B14F-4D97-AF65-F5344CB8AC3E}">
        <p14:creationId xmlns:p14="http://schemas.microsoft.com/office/powerpoint/2010/main" val="15615554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25404" y="406400"/>
            <a:ext cx="8669214" cy="794328"/>
          </a:xfrm>
        </p:spPr>
        <p:txBody>
          <a:bodyPr/>
          <a:lstStyle/>
          <a:p>
            <a:pPr algn="ctr"/>
            <a:r>
              <a:rPr lang="en-GB" dirty="0"/>
              <a:t>Any Questions?</a:t>
            </a:r>
          </a:p>
        </p:txBody>
      </p:sp>
      <p:sp>
        <p:nvSpPr>
          <p:cNvPr id="5" name="Text Placeholder 2"/>
          <p:cNvSpPr>
            <a:spLocks noGrp="1"/>
          </p:cNvSpPr>
          <p:nvPr>
            <p:ph type="body" sz="quarter" idx="11"/>
          </p:nvPr>
        </p:nvSpPr>
        <p:spPr>
          <a:xfrm>
            <a:off x="123093" y="1749669"/>
            <a:ext cx="7219816" cy="3875276"/>
          </a:xfrm>
        </p:spPr>
        <p:txBody>
          <a:bodyPr/>
          <a:lstStyle/>
          <a:p>
            <a:pPr>
              <a:spcBef>
                <a:spcPts val="0"/>
              </a:spcBef>
            </a:pPr>
            <a:r>
              <a:rPr lang="en-GB" b="1" dirty="0"/>
              <a:t>Contact Details</a:t>
            </a:r>
          </a:p>
          <a:p>
            <a:pPr>
              <a:spcBef>
                <a:spcPts val="0"/>
              </a:spcBef>
            </a:pPr>
            <a:endParaRPr lang="en-GB" sz="1600" dirty="0"/>
          </a:p>
          <a:p>
            <a:pPr>
              <a:spcBef>
                <a:spcPts val="0"/>
              </a:spcBef>
            </a:pPr>
            <a:r>
              <a:rPr lang="en-GB" sz="2400" dirty="0"/>
              <a:t>Phil Glover</a:t>
            </a:r>
          </a:p>
          <a:p>
            <a:pPr>
              <a:spcBef>
                <a:spcPts val="0"/>
              </a:spcBef>
            </a:pPr>
            <a:r>
              <a:rPr lang="en-GB" sz="2400" dirty="0"/>
              <a:t>Subject Officer</a:t>
            </a:r>
          </a:p>
          <a:p>
            <a:pPr>
              <a:spcBef>
                <a:spcPts val="0"/>
              </a:spcBef>
            </a:pPr>
            <a:r>
              <a:rPr lang="en-GB" sz="1800" dirty="0">
                <a:hlinkClick r:id="rId2"/>
              </a:rPr>
              <a:t>electronics@eduqas.co.uk</a:t>
            </a:r>
            <a:r>
              <a:rPr lang="en-GB" sz="2400" dirty="0"/>
              <a:t> </a:t>
            </a:r>
          </a:p>
          <a:p>
            <a:pPr>
              <a:spcBef>
                <a:spcPts val="0"/>
              </a:spcBef>
            </a:pPr>
            <a:r>
              <a:rPr lang="en-GB" sz="2400" dirty="0"/>
              <a:t>029 2026 5477</a:t>
            </a:r>
          </a:p>
          <a:p>
            <a:pPr>
              <a:spcBef>
                <a:spcPts val="0"/>
              </a:spcBef>
            </a:pPr>
            <a:endParaRPr lang="en-GB" sz="1600" dirty="0"/>
          </a:p>
          <a:p>
            <a:pPr>
              <a:spcBef>
                <a:spcPts val="0"/>
              </a:spcBef>
            </a:pPr>
            <a:r>
              <a:rPr lang="en-GB" sz="2400" dirty="0"/>
              <a:t>Matthew Roberts</a:t>
            </a:r>
          </a:p>
          <a:p>
            <a:pPr>
              <a:spcBef>
                <a:spcPts val="0"/>
              </a:spcBef>
            </a:pPr>
            <a:r>
              <a:rPr lang="en-GB" sz="2400" dirty="0"/>
              <a:t>Support Officer</a:t>
            </a:r>
          </a:p>
          <a:p>
            <a:pPr>
              <a:spcBef>
                <a:spcPts val="0"/>
              </a:spcBef>
            </a:pPr>
            <a:r>
              <a:rPr lang="en-GB" sz="1800" dirty="0">
                <a:hlinkClick r:id="rId2"/>
              </a:rPr>
              <a:t>electronics@eduqas.co.uk</a:t>
            </a:r>
            <a:r>
              <a:rPr lang="en-GB" sz="2400" dirty="0"/>
              <a:t> </a:t>
            </a:r>
          </a:p>
          <a:p>
            <a:pPr>
              <a:spcBef>
                <a:spcPts val="0"/>
              </a:spcBef>
            </a:pPr>
            <a:r>
              <a:rPr lang="en-GB" sz="2400" dirty="0"/>
              <a:t>029 2240 4254</a:t>
            </a:r>
          </a:p>
        </p:txBody>
      </p:sp>
    </p:spTree>
    <p:extLst>
      <p:ext uri="{BB962C8B-B14F-4D97-AF65-F5344CB8AC3E}">
        <p14:creationId xmlns:p14="http://schemas.microsoft.com/office/powerpoint/2010/main" val="25277831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GB" dirty="0"/>
              <a:t>Audio Recording</a:t>
            </a:r>
          </a:p>
        </p:txBody>
      </p:sp>
      <p:sp>
        <p:nvSpPr>
          <p:cNvPr id="11" name="Text Placeholder 10"/>
          <p:cNvSpPr>
            <a:spLocks noGrp="1"/>
          </p:cNvSpPr>
          <p:nvPr>
            <p:ph type="body" sz="quarter" idx="11"/>
          </p:nvPr>
        </p:nvSpPr>
        <p:spPr>
          <a:xfrm>
            <a:off x="284163" y="1200727"/>
            <a:ext cx="8634206" cy="5425704"/>
          </a:xfrm>
        </p:spPr>
        <p:txBody>
          <a:bodyPr>
            <a:normAutofit/>
          </a:bodyPr>
          <a:lstStyle/>
          <a:p>
            <a:r>
              <a:rPr lang="en-GB" dirty="0"/>
              <a:t>The presenter is required to make an audio recording of this event. This is a control designed to ensure that WJEC is able to demonstrate compliance with regulatory Conditions of Recognition; specifically Conditions relating to the confidentiality of assessment materials. </a:t>
            </a:r>
          </a:p>
          <a:p>
            <a:r>
              <a:rPr lang="en-GB" dirty="0"/>
              <a:t> </a:t>
            </a:r>
          </a:p>
          <a:p>
            <a:r>
              <a:rPr lang="en-GB" dirty="0"/>
              <a:t>The recording will be made available to the qualifications regulator if required, but it will not be shared with any other third parties. The recording will be stored securely by WJEC for a period of three years and then permanently destroyed. </a:t>
            </a:r>
          </a:p>
          <a:p>
            <a:r>
              <a:rPr lang="en-GB" dirty="0"/>
              <a:t> </a:t>
            </a:r>
          </a:p>
          <a:p>
            <a:r>
              <a:rPr lang="en-GB" dirty="0"/>
              <a:t>Please note that delegates are </a:t>
            </a:r>
            <a:r>
              <a:rPr lang="en-GB" b="1" dirty="0"/>
              <a:t>NOT PERMITTED </a:t>
            </a:r>
            <a:r>
              <a:rPr lang="en-GB" dirty="0"/>
              <a:t>to make an audio or video recording of any aspect of this event.  </a:t>
            </a:r>
          </a:p>
          <a:p>
            <a:endParaRPr lang="en-GB" dirty="0"/>
          </a:p>
        </p:txBody>
      </p:sp>
    </p:spTree>
    <p:extLst>
      <p:ext uri="{BB962C8B-B14F-4D97-AF65-F5344CB8AC3E}">
        <p14:creationId xmlns:p14="http://schemas.microsoft.com/office/powerpoint/2010/main" val="22197667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normAutofit/>
          </a:bodyPr>
          <a:lstStyle/>
          <a:p>
            <a:r>
              <a:rPr lang="en-GB" dirty="0"/>
              <a:t>AS and A level Electronics</a:t>
            </a:r>
          </a:p>
        </p:txBody>
      </p:sp>
      <p:sp>
        <p:nvSpPr>
          <p:cNvPr id="10" name="Text Placeholder 9"/>
          <p:cNvSpPr>
            <a:spLocks noGrp="1"/>
          </p:cNvSpPr>
          <p:nvPr>
            <p:ph type="body" sz="quarter" idx="10"/>
          </p:nvPr>
        </p:nvSpPr>
        <p:spPr/>
        <p:txBody>
          <a:bodyPr/>
          <a:lstStyle/>
          <a:p>
            <a:r>
              <a:rPr lang="en-GB" dirty="0"/>
              <a:t>Agenda</a:t>
            </a:r>
          </a:p>
        </p:txBody>
      </p:sp>
      <p:sp>
        <p:nvSpPr>
          <p:cNvPr id="11" name="Text Placeholder 10"/>
          <p:cNvSpPr>
            <a:spLocks noGrp="1"/>
          </p:cNvSpPr>
          <p:nvPr>
            <p:ph type="body" sz="quarter" idx="11"/>
          </p:nvPr>
        </p:nvSpPr>
        <p:spPr>
          <a:xfrm>
            <a:off x="284163" y="1969477"/>
            <a:ext cx="8634206" cy="4785284"/>
          </a:xfrm>
        </p:spPr>
        <p:txBody>
          <a:bodyPr>
            <a:normAutofit fontScale="92500" lnSpcReduction="20000"/>
          </a:bodyPr>
          <a:lstStyle/>
          <a:p>
            <a:pPr>
              <a:spcBef>
                <a:spcPts val="600"/>
              </a:spcBef>
              <a:spcAft>
                <a:spcPts val="800"/>
              </a:spcAft>
            </a:pPr>
            <a:r>
              <a:rPr lang="en-GB" sz="2600" dirty="0"/>
              <a:t>09.30 – 09.40	Introduction </a:t>
            </a:r>
          </a:p>
          <a:p>
            <a:pPr>
              <a:spcBef>
                <a:spcPts val="600"/>
              </a:spcBef>
              <a:spcAft>
                <a:spcPts val="800"/>
              </a:spcAft>
            </a:pPr>
            <a:r>
              <a:rPr lang="en-GB" sz="2600" dirty="0"/>
              <a:t>09.40 – 10.00	Specification Overview</a:t>
            </a:r>
          </a:p>
          <a:p>
            <a:pPr>
              <a:spcBef>
                <a:spcPts val="600"/>
              </a:spcBef>
              <a:spcAft>
                <a:spcPts val="800"/>
              </a:spcAft>
            </a:pPr>
            <a:r>
              <a:rPr lang="en-GB" sz="2600" dirty="0"/>
              <a:t>10.00 – 10.45	Exam review</a:t>
            </a:r>
          </a:p>
          <a:p>
            <a:pPr>
              <a:spcBef>
                <a:spcPts val="600"/>
              </a:spcBef>
              <a:spcAft>
                <a:spcPts val="800"/>
              </a:spcAft>
            </a:pPr>
            <a:r>
              <a:rPr lang="en-GB" sz="2600" dirty="0"/>
              <a:t>10.45 – 11.15	Coffee</a:t>
            </a:r>
          </a:p>
          <a:p>
            <a:pPr>
              <a:spcBef>
                <a:spcPts val="600"/>
              </a:spcBef>
              <a:spcAft>
                <a:spcPts val="800"/>
              </a:spcAft>
            </a:pPr>
            <a:r>
              <a:rPr lang="en-GB" sz="2600" dirty="0"/>
              <a:t>11.15 </a:t>
            </a:r>
            <a:r>
              <a:rPr lang="en-GB" sz="2600"/>
              <a:t>– 12.00</a:t>
            </a:r>
            <a:r>
              <a:rPr lang="en-GB" sz="2600" dirty="0"/>
              <a:t>	Exam review continued</a:t>
            </a:r>
          </a:p>
          <a:p>
            <a:pPr>
              <a:spcBef>
                <a:spcPts val="600"/>
              </a:spcBef>
              <a:spcAft>
                <a:spcPts val="800"/>
              </a:spcAft>
            </a:pPr>
            <a:r>
              <a:rPr lang="en-GB" sz="2600" dirty="0"/>
              <a:t>12.00 – 13.00	Lunch</a:t>
            </a:r>
          </a:p>
          <a:p>
            <a:pPr>
              <a:spcBef>
                <a:spcPts val="600"/>
              </a:spcBef>
              <a:spcAft>
                <a:spcPts val="800"/>
              </a:spcAft>
            </a:pPr>
            <a:r>
              <a:rPr lang="en-GB" sz="2600" dirty="0"/>
              <a:t>13.00 – 14.30	Non-Exam Assessment (NEA) </a:t>
            </a:r>
          </a:p>
          <a:p>
            <a:pPr>
              <a:spcBef>
                <a:spcPts val="600"/>
              </a:spcBef>
              <a:spcAft>
                <a:spcPts val="800"/>
              </a:spcAft>
            </a:pPr>
            <a:r>
              <a:rPr lang="en-GB" sz="2600" dirty="0"/>
              <a:t>14.30 – 14.45	Coffee 								</a:t>
            </a:r>
          </a:p>
          <a:p>
            <a:pPr>
              <a:spcBef>
                <a:spcPts val="600"/>
              </a:spcBef>
              <a:spcAft>
                <a:spcPts val="800"/>
              </a:spcAft>
            </a:pPr>
            <a:r>
              <a:rPr lang="en-GB" sz="2600" dirty="0"/>
              <a:t>14.45 – 15.15	Resources</a:t>
            </a:r>
          </a:p>
          <a:p>
            <a:pPr>
              <a:spcBef>
                <a:spcPts val="600"/>
              </a:spcBef>
              <a:spcAft>
                <a:spcPts val="800"/>
              </a:spcAft>
            </a:pPr>
            <a:r>
              <a:rPr lang="en-GB" sz="2600" dirty="0"/>
              <a:t>15.15 – 15.30	Questions and close</a:t>
            </a:r>
          </a:p>
          <a:p>
            <a:endParaRPr lang="en-GB" dirty="0"/>
          </a:p>
        </p:txBody>
      </p:sp>
    </p:spTree>
    <p:extLst>
      <p:ext uri="{BB962C8B-B14F-4D97-AF65-F5344CB8AC3E}">
        <p14:creationId xmlns:p14="http://schemas.microsoft.com/office/powerpoint/2010/main" val="22365562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normAutofit/>
          </a:bodyPr>
          <a:lstStyle/>
          <a:p>
            <a:r>
              <a:rPr lang="en-GB" dirty="0"/>
              <a:t>GCSE Electronics</a:t>
            </a:r>
          </a:p>
        </p:txBody>
      </p:sp>
      <p:sp>
        <p:nvSpPr>
          <p:cNvPr id="10" name="Text Placeholder 9"/>
          <p:cNvSpPr>
            <a:spLocks noGrp="1"/>
          </p:cNvSpPr>
          <p:nvPr>
            <p:ph type="body" sz="quarter" idx="10"/>
          </p:nvPr>
        </p:nvSpPr>
        <p:spPr/>
        <p:txBody>
          <a:bodyPr/>
          <a:lstStyle/>
          <a:p>
            <a:r>
              <a:rPr lang="en-GB" dirty="0"/>
              <a:t>Contact details</a:t>
            </a:r>
          </a:p>
        </p:txBody>
      </p:sp>
      <p:sp>
        <p:nvSpPr>
          <p:cNvPr id="11" name="Text Placeholder 10"/>
          <p:cNvSpPr>
            <a:spLocks noGrp="1"/>
          </p:cNvSpPr>
          <p:nvPr>
            <p:ph type="body" sz="quarter" idx="11"/>
          </p:nvPr>
        </p:nvSpPr>
        <p:spPr>
          <a:xfrm>
            <a:off x="284163" y="2398713"/>
            <a:ext cx="8634206" cy="3263178"/>
          </a:xfrm>
        </p:spPr>
        <p:txBody>
          <a:bodyPr>
            <a:normAutofit/>
          </a:bodyPr>
          <a:lstStyle/>
          <a:p>
            <a:r>
              <a:rPr lang="en-GB" dirty="0"/>
              <a:t>Subject Officer: Phil Glover</a:t>
            </a:r>
          </a:p>
          <a:p>
            <a:r>
              <a:rPr lang="en-GB" dirty="0">
                <a:hlinkClick r:id="rId2"/>
              </a:rPr>
              <a:t>electronics@eduqas.co.uk</a:t>
            </a:r>
            <a:r>
              <a:rPr lang="en-GB" dirty="0"/>
              <a:t> </a:t>
            </a:r>
          </a:p>
          <a:p>
            <a:r>
              <a:rPr lang="en-GB" dirty="0"/>
              <a:t>029 2026 5477</a:t>
            </a:r>
          </a:p>
          <a:p>
            <a:endParaRPr lang="en-GB" dirty="0"/>
          </a:p>
          <a:p>
            <a:r>
              <a:rPr lang="en-GB" dirty="0"/>
              <a:t>Support Officer: Matthew Roberts</a:t>
            </a:r>
          </a:p>
          <a:p>
            <a:r>
              <a:rPr lang="en-GB" dirty="0">
                <a:hlinkClick r:id="rId2"/>
              </a:rPr>
              <a:t>electronics@eduqas.co.uk</a:t>
            </a:r>
            <a:r>
              <a:rPr lang="en-GB" dirty="0"/>
              <a:t> </a:t>
            </a:r>
          </a:p>
          <a:p>
            <a:r>
              <a:rPr lang="en-GB" dirty="0"/>
              <a:t>029 2240 4254</a:t>
            </a:r>
          </a:p>
        </p:txBody>
      </p:sp>
    </p:spTree>
    <p:extLst>
      <p:ext uri="{BB962C8B-B14F-4D97-AF65-F5344CB8AC3E}">
        <p14:creationId xmlns:p14="http://schemas.microsoft.com/office/powerpoint/2010/main" val="20549047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25404" y="795466"/>
            <a:ext cx="8669214" cy="2007111"/>
          </a:xfrm>
        </p:spPr>
        <p:txBody>
          <a:bodyPr/>
          <a:lstStyle/>
          <a:p>
            <a:pPr>
              <a:lnSpc>
                <a:spcPct val="80000"/>
              </a:lnSpc>
            </a:pPr>
            <a:r>
              <a:rPr lang="en-US" kern="1100" spc="-30" dirty="0">
                <a:latin typeface="Gotham Rounded Book"/>
                <a:cs typeface="Gotham Rounded Book"/>
              </a:rPr>
              <a:t>GCSE Electronics</a:t>
            </a:r>
          </a:p>
          <a:p>
            <a:pPr>
              <a:lnSpc>
                <a:spcPct val="80000"/>
              </a:lnSpc>
            </a:pPr>
            <a:r>
              <a:rPr lang="en-US" kern="1100" spc="-30" dirty="0">
                <a:latin typeface="Gotham Rounded Book"/>
                <a:cs typeface="Gotham Rounded Book"/>
              </a:rPr>
              <a:t>Specification  </a:t>
            </a:r>
          </a:p>
        </p:txBody>
      </p:sp>
    </p:spTree>
    <p:extLst>
      <p:ext uri="{BB962C8B-B14F-4D97-AF65-F5344CB8AC3E}">
        <p14:creationId xmlns:p14="http://schemas.microsoft.com/office/powerpoint/2010/main" val="6986966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t>GCSE Electronics</a:t>
            </a:r>
          </a:p>
        </p:txBody>
      </p:sp>
      <p:sp>
        <p:nvSpPr>
          <p:cNvPr id="5" name="Text Placeholder 4"/>
          <p:cNvSpPr>
            <a:spLocks noGrp="1"/>
          </p:cNvSpPr>
          <p:nvPr>
            <p:ph type="body" sz="quarter" idx="10"/>
          </p:nvPr>
        </p:nvSpPr>
        <p:spPr>
          <a:xfrm>
            <a:off x="211879" y="1341871"/>
            <a:ext cx="2295932" cy="1591333"/>
          </a:xfrm>
        </p:spPr>
        <p:txBody>
          <a:bodyPr/>
          <a:lstStyle/>
          <a:p>
            <a:pPr algn="ctr"/>
            <a:r>
              <a:rPr lang="en-GB" dirty="0"/>
              <a:t>Summary </a:t>
            </a:r>
          </a:p>
          <a:p>
            <a:pPr algn="ctr"/>
            <a:r>
              <a:rPr lang="en-GB" dirty="0"/>
              <a:t>of </a:t>
            </a:r>
          </a:p>
          <a:p>
            <a:pPr algn="ctr"/>
            <a:r>
              <a:rPr lang="en-GB" dirty="0"/>
              <a:t>Assessment</a:t>
            </a:r>
          </a:p>
        </p:txBody>
      </p:sp>
      <p:graphicFrame>
        <p:nvGraphicFramePr>
          <p:cNvPr id="6" name="Table 5">
            <a:extLst>
              <a:ext uri="{FF2B5EF4-FFF2-40B4-BE49-F238E27FC236}">
                <a16:creationId xmlns:a16="http://schemas.microsoft.com/office/drawing/2014/main" id="{83331C06-D3D5-44EE-98D8-4E4D3FB35B80}"/>
              </a:ext>
            </a:extLst>
          </p:cNvPr>
          <p:cNvGraphicFramePr>
            <a:graphicFrameLocks noGrp="1"/>
          </p:cNvGraphicFramePr>
          <p:nvPr>
            <p:extLst>
              <p:ext uri="{D42A27DB-BD31-4B8C-83A1-F6EECF244321}">
                <p14:modId xmlns:p14="http://schemas.microsoft.com/office/powerpoint/2010/main" val="1095661242"/>
              </p:ext>
            </p:extLst>
          </p:nvPr>
        </p:nvGraphicFramePr>
        <p:xfrm>
          <a:off x="2731323" y="1282496"/>
          <a:ext cx="6198919" cy="5364552"/>
        </p:xfrm>
        <a:graphic>
          <a:graphicData uri="http://schemas.openxmlformats.org/drawingml/2006/table">
            <a:tbl>
              <a:tblPr/>
              <a:tblGrid>
                <a:gridCol w="6198919">
                  <a:extLst>
                    <a:ext uri="{9D8B030D-6E8A-4147-A177-3AD203B41FA5}">
                      <a16:colId xmlns:a16="http://schemas.microsoft.com/office/drawing/2014/main" val="722652207"/>
                    </a:ext>
                  </a:extLst>
                </a:gridCol>
              </a:tblGrid>
              <a:tr h="773909">
                <a:tc>
                  <a:txBody>
                    <a:bodyPr/>
                    <a:lstStyle/>
                    <a:p>
                      <a:pPr marL="0" algn="l" defTabSz="457200" rtl="0" eaLnBrk="1" latinLnBrk="0" hangingPunct="1">
                        <a:spcAft>
                          <a:spcPts val="0"/>
                        </a:spcAft>
                        <a:tabLst>
                          <a:tab pos="2637155" algn="ctr"/>
                          <a:tab pos="5274310" algn="r"/>
                          <a:tab pos="457200" algn="l"/>
                        </a:tabLst>
                      </a:pPr>
                      <a:r>
                        <a:rPr lang="en-GB" sz="1600" b="1"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Component 1: Discovering Electronics</a:t>
                      </a:r>
                      <a:endParaRPr lang="en-GB" sz="1600"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p>
                      <a:pPr marL="0" algn="l" defTabSz="457200" rtl="0" eaLnBrk="1" latinLnBrk="0" hangingPunct="1">
                        <a:spcAft>
                          <a:spcPts val="0"/>
                        </a:spcAft>
                        <a:tabLst>
                          <a:tab pos="2637155" algn="ctr"/>
                          <a:tab pos="5274310" algn="r"/>
                          <a:tab pos="457200" algn="l"/>
                        </a:tabLst>
                      </a:pPr>
                      <a:r>
                        <a:rPr lang="en-GB" sz="1600"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Written examination: 1 hour 30 minutes </a:t>
                      </a:r>
                    </a:p>
                    <a:p>
                      <a:pPr marL="0" algn="l" defTabSz="457200" rtl="0" eaLnBrk="1" latinLnBrk="0" hangingPunct="1">
                        <a:spcAft>
                          <a:spcPts val="0"/>
                        </a:spcAft>
                        <a:tabLst>
                          <a:tab pos="2637155" algn="ctr"/>
                          <a:tab pos="5274310" algn="r"/>
                          <a:tab pos="457200" algn="l"/>
                        </a:tabLst>
                      </a:pPr>
                      <a:r>
                        <a:rPr lang="en-GB" sz="1600"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40% of qualification (80 marks)</a:t>
                      </a:r>
                    </a:p>
                  </a:txBody>
                  <a:tcPr marL="68105" marR="68105" marT="17174" marB="17174">
                    <a:lnL>
                      <a:noFill/>
                    </a:lnL>
                    <a:lnR>
                      <a:noFill/>
                    </a:lnR>
                    <a:lnT>
                      <a:noFill/>
                    </a:lnT>
                    <a:lnB>
                      <a:noFill/>
                    </a:lnB>
                    <a:solidFill>
                      <a:srgbClr val="89BA17"/>
                    </a:solidFill>
                  </a:tcPr>
                </a:tc>
                <a:extLst>
                  <a:ext uri="{0D108BD9-81ED-4DB2-BD59-A6C34878D82A}">
                    <a16:rowId xmlns:a16="http://schemas.microsoft.com/office/drawing/2014/main" val="740011882"/>
                  </a:ext>
                </a:extLst>
              </a:tr>
              <a:tr h="1014275">
                <a:tc>
                  <a:txBody>
                    <a:bodyPr/>
                    <a:lstStyle/>
                    <a:p>
                      <a:pPr>
                        <a:spcAft>
                          <a:spcPts val="0"/>
                        </a:spcAft>
                      </a:pPr>
                      <a:r>
                        <a:rPr lang="en-GB" sz="1600" dirty="0">
                          <a:effectLst/>
                          <a:latin typeface="Arial" panose="020B0604020202020204" pitchFamily="34" charset="0"/>
                          <a:ea typeface="Times New Roman" panose="02020603050405020304" pitchFamily="18" charset="0"/>
                          <a:cs typeface="Arial" panose="020B0604020202020204" pitchFamily="34" charset="0"/>
                        </a:rPr>
                        <a:t> </a:t>
                      </a:r>
                      <a:endParaRPr lang="en-GB" sz="1600" dirty="0">
                        <a:effectLst/>
                        <a:latin typeface="Arial" panose="020B0604020202020204" pitchFamily="34" charset="0"/>
                        <a:ea typeface="Times New Roman" panose="02020603050405020304" pitchFamily="18" charset="0"/>
                        <a:cs typeface="Times New Roman" panose="02020603050405020304" pitchFamily="18" charset="0"/>
                      </a:endParaRPr>
                    </a:p>
                    <a:p>
                      <a:pPr>
                        <a:spcAft>
                          <a:spcPts val="0"/>
                        </a:spcAft>
                      </a:pPr>
                      <a:r>
                        <a:rPr lang="en-GB" sz="1600" dirty="0">
                          <a:effectLst/>
                          <a:latin typeface="Arial" panose="020B0604020202020204" pitchFamily="34" charset="0"/>
                          <a:ea typeface="Times New Roman" panose="02020603050405020304" pitchFamily="18" charset="0"/>
                          <a:cs typeface="Times New Roman" panose="02020603050405020304" pitchFamily="18" charset="0"/>
                        </a:rPr>
                        <a:t>A mix of short answer questions, structured questions and extended writing questions, with some set in a practical context</a:t>
                      </a:r>
                    </a:p>
                    <a:p>
                      <a:pPr>
                        <a:spcAft>
                          <a:spcPts val="0"/>
                        </a:spcAft>
                      </a:pPr>
                      <a:r>
                        <a:rPr lang="en-GB" sz="1600" dirty="0">
                          <a:effectLst/>
                          <a:latin typeface="Arial" panose="020B0604020202020204" pitchFamily="34" charset="0"/>
                          <a:ea typeface="Times New Roman" panose="02020603050405020304" pitchFamily="18" charset="0"/>
                          <a:cs typeface="Arial" panose="020B0604020202020204" pitchFamily="34" charset="0"/>
                        </a:rPr>
                        <a:t> </a:t>
                      </a:r>
                      <a:endParaRPr lang="en-GB"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105" marR="68105" marT="17174" marB="17174">
                    <a:lnL>
                      <a:noFill/>
                    </a:lnL>
                    <a:lnR>
                      <a:noFill/>
                    </a:lnR>
                    <a:lnT>
                      <a:noFill/>
                    </a:lnT>
                    <a:lnB>
                      <a:noFill/>
                    </a:lnB>
                    <a:solidFill>
                      <a:srgbClr val="D6E3BC"/>
                    </a:solidFill>
                  </a:tcPr>
                </a:tc>
                <a:extLst>
                  <a:ext uri="{0D108BD9-81ED-4DB2-BD59-A6C34878D82A}">
                    <a16:rowId xmlns:a16="http://schemas.microsoft.com/office/drawing/2014/main" val="3566499184"/>
                  </a:ext>
                </a:extLst>
              </a:tr>
              <a:tr h="773909">
                <a:tc>
                  <a:txBody>
                    <a:bodyPr/>
                    <a:lstStyle/>
                    <a:p>
                      <a:pPr>
                        <a:spcAft>
                          <a:spcPts val="0"/>
                        </a:spcAft>
                        <a:tabLst>
                          <a:tab pos="2637155" algn="ctr"/>
                          <a:tab pos="5274310" algn="r"/>
                          <a:tab pos="457200" algn="l"/>
                        </a:tabLst>
                      </a:pPr>
                      <a:r>
                        <a:rPr lang="en-GB" sz="1600" b="1"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Component 2: Application of Electronics</a:t>
                      </a:r>
                      <a:endParaRPr lang="en-GB" sz="1600" dirty="0">
                        <a:effectLst/>
                        <a:latin typeface="Arial" panose="020B0604020202020204" pitchFamily="34" charset="0"/>
                        <a:ea typeface="Times New Roman" panose="02020603050405020304" pitchFamily="18" charset="0"/>
                        <a:cs typeface="Times New Roman" panose="02020603050405020304" pitchFamily="18" charset="0"/>
                      </a:endParaRPr>
                    </a:p>
                    <a:p>
                      <a:pPr>
                        <a:spcAft>
                          <a:spcPts val="0"/>
                        </a:spcAft>
                        <a:tabLst>
                          <a:tab pos="2637155" algn="ctr"/>
                          <a:tab pos="5274310" algn="r"/>
                          <a:tab pos="457200" algn="l"/>
                        </a:tabLst>
                      </a:pPr>
                      <a:r>
                        <a:rPr lang="en-GB" sz="1600" b="1"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Written examination: 1 hour 30 minutes </a:t>
                      </a:r>
                      <a:endParaRPr lang="en-GB" sz="1600" dirty="0">
                        <a:effectLst/>
                        <a:latin typeface="Arial" panose="020B0604020202020204" pitchFamily="34" charset="0"/>
                        <a:ea typeface="Times New Roman" panose="02020603050405020304" pitchFamily="18" charset="0"/>
                        <a:cs typeface="Times New Roman" panose="02020603050405020304" pitchFamily="18" charset="0"/>
                      </a:endParaRPr>
                    </a:p>
                    <a:p>
                      <a:pPr marL="0" marR="0" indent="0" algn="l" defTabSz="457200" rtl="0" eaLnBrk="1" fontAlgn="auto" latinLnBrk="0" hangingPunct="1">
                        <a:lnSpc>
                          <a:spcPct val="100000"/>
                        </a:lnSpc>
                        <a:spcBef>
                          <a:spcPts val="0"/>
                        </a:spcBef>
                        <a:spcAft>
                          <a:spcPts val="0"/>
                        </a:spcAft>
                        <a:buClrTx/>
                        <a:buSzTx/>
                        <a:buFontTx/>
                        <a:buNone/>
                        <a:tabLst/>
                        <a:defRPr/>
                      </a:pPr>
                      <a:r>
                        <a:rPr lang="en-GB" sz="1600" b="1"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40% of qualification (80 marks)</a:t>
                      </a:r>
                      <a:endParaRPr lang="en-GB"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105" marR="68105" marT="17174" marB="17174">
                    <a:lnL>
                      <a:noFill/>
                    </a:lnL>
                    <a:lnR>
                      <a:noFill/>
                    </a:lnR>
                    <a:lnT>
                      <a:noFill/>
                    </a:lnT>
                    <a:lnB>
                      <a:noFill/>
                    </a:lnB>
                    <a:solidFill>
                      <a:srgbClr val="89BA17"/>
                    </a:solidFill>
                  </a:tcPr>
                </a:tc>
                <a:extLst>
                  <a:ext uri="{0D108BD9-81ED-4DB2-BD59-A6C34878D82A}">
                    <a16:rowId xmlns:a16="http://schemas.microsoft.com/office/drawing/2014/main" val="310421514"/>
                  </a:ext>
                </a:extLst>
              </a:tr>
              <a:tr h="1014275">
                <a:tc>
                  <a:txBody>
                    <a:bodyPr/>
                    <a:lstStyle/>
                    <a:p>
                      <a:pPr>
                        <a:spcAft>
                          <a:spcPts val="0"/>
                        </a:spcAft>
                      </a:pPr>
                      <a:r>
                        <a:rPr lang="en-GB" sz="1600" dirty="0">
                          <a:effectLst/>
                          <a:latin typeface="Arial" panose="020B0604020202020204" pitchFamily="34" charset="0"/>
                          <a:ea typeface="Times New Roman" panose="02020603050405020304" pitchFamily="18" charset="0"/>
                          <a:cs typeface="Arial" panose="020B0604020202020204" pitchFamily="34" charset="0"/>
                        </a:rPr>
                        <a:t> </a:t>
                      </a:r>
                      <a:endParaRPr lang="en-GB" sz="1600" dirty="0">
                        <a:effectLst/>
                        <a:latin typeface="Arial" panose="020B0604020202020204" pitchFamily="34" charset="0"/>
                        <a:ea typeface="Times New Roman" panose="02020603050405020304" pitchFamily="18" charset="0"/>
                        <a:cs typeface="Times New Roman" panose="02020603050405020304" pitchFamily="18" charset="0"/>
                      </a:endParaRPr>
                    </a:p>
                    <a:p>
                      <a:pPr>
                        <a:spcAft>
                          <a:spcPts val="0"/>
                        </a:spcAft>
                      </a:pPr>
                      <a:r>
                        <a:rPr lang="en-GB" sz="1600" dirty="0">
                          <a:effectLst/>
                          <a:latin typeface="Arial" panose="020B0604020202020204" pitchFamily="34" charset="0"/>
                          <a:ea typeface="Times New Roman" panose="02020603050405020304" pitchFamily="18" charset="0"/>
                          <a:cs typeface="Times New Roman" panose="02020603050405020304" pitchFamily="18" charset="0"/>
                        </a:rPr>
                        <a:t>A mix of short answer questions, structured questions and extended writing questions, with some set in a practical context</a:t>
                      </a:r>
                    </a:p>
                    <a:p>
                      <a:pPr>
                        <a:spcAft>
                          <a:spcPts val="0"/>
                        </a:spcAft>
                      </a:pPr>
                      <a:r>
                        <a:rPr lang="en-GB" sz="1600" dirty="0">
                          <a:effectLst/>
                          <a:latin typeface="Arial" panose="020B0604020202020204" pitchFamily="34" charset="0"/>
                          <a:ea typeface="Times New Roman" panose="02020603050405020304" pitchFamily="18" charset="0"/>
                          <a:cs typeface="Arial" panose="020B0604020202020204" pitchFamily="34" charset="0"/>
                        </a:rPr>
                        <a:t> </a:t>
                      </a:r>
                      <a:endParaRPr lang="en-GB"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105" marR="68105" marT="17174" marB="17174">
                    <a:lnL>
                      <a:noFill/>
                    </a:lnL>
                    <a:lnR>
                      <a:noFill/>
                    </a:lnR>
                    <a:lnT>
                      <a:noFill/>
                    </a:lnT>
                    <a:lnB>
                      <a:noFill/>
                    </a:lnB>
                    <a:solidFill>
                      <a:srgbClr val="D6E3BC"/>
                    </a:solidFill>
                  </a:tcPr>
                </a:tc>
                <a:extLst>
                  <a:ext uri="{0D108BD9-81ED-4DB2-BD59-A6C34878D82A}">
                    <a16:rowId xmlns:a16="http://schemas.microsoft.com/office/drawing/2014/main" val="3958874985"/>
                  </a:ext>
                </a:extLst>
              </a:tr>
              <a:tr h="773909">
                <a:tc>
                  <a:txBody>
                    <a:bodyPr/>
                    <a:lstStyle/>
                    <a:p>
                      <a:pPr>
                        <a:spcAft>
                          <a:spcPts val="0"/>
                        </a:spcAft>
                        <a:tabLst>
                          <a:tab pos="2637155" algn="ctr"/>
                          <a:tab pos="5274310" algn="r"/>
                          <a:tab pos="457200" algn="l"/>
                        </a:tabLst>
                      </a:pPr>
                      <a:r>
                        <a:rPr lang="en-GB" sz="1600" b="1"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Component 3: Extended system design and realisation task</a:t>
                      </a:r>
                      <a:endParaRPr lang="en-GB" sz="1600" dirty="0">
                        <a:effectLst/>
                        <a:latin typeface="Arial" panose="020B0604020202020204" pitchFamily="34" charset="0"/>
                        <a:ea typeface="Times New Roman" panose="02020603050405020304" pitchFamily="18" charset="0"/>
                        <a:cs typeface="Times New Roman" panose="02020603050405020304" pitchFamily="18" charset="0"/>
                      </a:endParaRPr>
                    </a:p>
                    <a:p>
                      <a:pPr>
                        <a:spcAft>
                          <a:spcPts val="0"/>
                        </a:spcAft>
                        <a:tabLst>
                          <a:tab pos="2637155" algn="ctr"/>
                          <a:tab pos="5274310" algn="r"/>
                          <a:tab pos="457200" algn="l"/>
                        </a:tabLst>
                      </a:pPr>
                      <a:r>
                        <a:rPr lang="en-GB" sz="1600" b="1"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Non-exam assessment (NEA)</a:t>
                      </a:r>
                      <a:endParaRPr lang="en-GB" sz="1600" dirty="0">
                        <a:effectLst/>
                        <a:latin typeface="Arial" panose="020B0604020202020204" pitchFamily="34" charset="0"/>
                        <a:ea typeface="Times New Roman" panose="02020603050405020304" pitchFamily="18" charset="0"/>
                        <a:cs typeface="Times New Roman" panose="02020603050405020304" pitchFamily="18" charset="0"/>
                      </a:endParaRPr>
                    </a:p>
                    <a:p>
                      <a:pPr>
                        <a:spcAft>
                          <a:spcPts val="0"/>
                        </a:spcAft>
                      </a:pPr>
                      <a:r>
                        <a:rPr lang="en-GB" sz="1600" b="1"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20% of qualification (40 marks)</a:t>
                      </a:r>
                      <a:endParaRPr lang="en-GB"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105" marR="68105" marT="17174" marB="17174">
                    <a:lnL>
                      <a:noFill/>
                    </a:lnL>
                    <a:lnR>
                      <a:noFill/>
                    </a:lnR>
                    <a:lnT>
                      <a:noFill/>
                    </a:lnT>
                    <a:lnB>
                      <a:noFill/>
                    </a:lnB>
                    <a:solidFill>
                      <a:srgbClr val="89BA17"/>
                    </a:solidFill>
                  </a:tcPr>
                </a:tc>
                <a:extLst>
                  <a:ext uri="{0D108BD9-81ED-4DB2-BD59-A6C34878D82A}">
                    <a16:rowId xmlns:a16="http://schemas.microsoft.com/office/drawing/2014/main" val="3222443530"/>
                  </a:ext>
                </a:extLst>
              </a:tr>
              <a:tr h="1014275">
                <a:tc>
                  <a:txBody>
                    <a:bodyPr/>
                    <a:lstStyle/>
                    <a:p>
                      <a:pPr>
                        <a:spcAft>
                          <a:spcPts val="0"/>
                        </a:spcAft>
                      </a:pPr>
                      <a:r>
                        <a:rPr lang="en-GB" sz="1600" dirty="0">
                          <a:effectLst/>
                          <a:latin typeface="Arial" panose="020B0604020202020204" pitchFamily="34" charset="0"/>
                          <a:ea typeface="Times New Roman" panose="02020603050405020304" pitchFamily="18" charset="0"/>
                          <a:cs typeface="Arial" panose="020B0604020202020204" pitchFamily="34" charset="0"/>
                        </a:rPr>
                        <a:t> </a:t>
                      </a:r>
                      <a:endParaRPr lang="en-GB" sz="1600" dirty="0">
                        <a:effectLst/>
                        <a:latin typeface="Arial" panose="020B0604020202020204" pitchFamily="34" charset="0"/>
                        <a:ea typeface="Times New Roman" panose="02020603050405020304" pitchFamily="18" charset="0"/>
                        <a:cs typeface="Times New Roman" panose="02020603050405020304" pitchFamily="18" charset="0"/>
                      </a:endParaRPr>
                    </a:p>
                    <a:p>
                      <a:pPr>
                        <a:spcAft>
                          <a:spcPts val="0"/>
                        </a:spcAft>
                      </a:pPr>
                      <a:r>
                        <a:rPr lang="en-GB" sz="1600" dirty="0">
                          <a:effectLst/>
                          <a:latin typeface="Arial" panose="020B0604020202020204" pitchFamily="34" charset="0"/>
                          <a:ea typeface="Times New Roman" panose="02020603050405020304" pitchFamily="18" charset="0"/>
                          <a:cs typeface="Arial" panose="020B0604020202020204" pitchFamily="34" charset="0"/>
                        </a:rPr>
                        <a:t>An extended system design and realisation task to assess electronics skills</a:t>
                      </a:r>
                      <a:endParaRPr lang="en-GB" sz="1600" dirty="0">
                        <a:effectLst/>
                        <a:latin typeface="Arial" panose="020B0604020202020204" pitchFamily="34" charset="0"/>
                        <a:ea typeface="Times New Roman" panose="02020603050405020304" pitchFamily="18" charset="0"/>
                        <a:cs typeface="Times New Roman" panose="02020603050405020304" pitchFamily="18" charset="0"/>
                      </a:endParaRPr>
                    </a:p>
                    <a:p>
                      <a:pPr>
                        <a:spcAft>
                          <a:spcPts val="0"/>
                        </a:spcAft>
                      </a:pPr>
                      <a:r>
                        <a:rPr lang="en-GB" sz="1600" dirty="0">
                          <a:effectLst/>
                          <a:latin typeface="Arial" panose="020B0604020202020204" pitchFamily="34" charset="0"/>
                          <a:ea typeface="Times New Roman" panose="02020603050405020304" pitchFamily="18" charset="0"/>
                          <a:cs typeface="Arial" panose="020B0604020202020204" pitchFamily="34" charset="0"/>
                        </a:rPr>
                        <a:t> </a:t>
                      </a:r>
                      <a:endParaRPr lang="en-GB"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105" marR="68105" marT="17174" marB="17174">
                    <a:lnL>
                      <a:noFill/>
                    </a:lnL>
                    <a:lnR>
                      <a:noFill/>
                    </a:lnR>
                    <a:lnT>
                      <a:noFill/>
                    </a:lnT>
                    <a:lnB>
                      <a:noFill/>
                    </a:lnB>
                    <a:solidFill>
                      <a:srgbClr val="D6E3BC"/>
                    </a:solidFill>
                  </a:tcPr>
                </a:tc>
                <a:extLst>
                  <a:ext uri="{0D108BD9-81ED-4DB2-BD59-A6C34878D82A}">
                    <a16:rowId xmlns:a16="http://schemas.microsoft.com/office/drawing/2014/main" val="2030376673"/>
                  </a:ext>
                </a:extLst>
              </a:tr>
            </a:tbl>
          </a:graphicData>
        </a:graphic>
      </p:graphicFrame>
    </p:spTree>
    <p:extLst>
      <p:ext uri="{BB962C8B-B14F-4D97-AF65-F5344CB8AC3E}">
        <p14:creationId xmlns:p14="http://schemas.microsoft.com/office/powerpoint/2010/main" val="39312227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t>GCSE Electronics</a:t>
            </a:r>
          </a:p>
        </p:txBody>
      </p:sp>
      <p:sp>
        <p:nvSpPr>
          <p:cNvPr id="5" name="Text Placeholder 4"/>
          <p:cNvSpPr>
            <a:spLocks noGrp="1"/>
          </p:cNvSpPr>
          <p:nvPr>
            <p:ph type="body" sz="quarter" idx="10"/>
          </p:nvPr>
        </p:nvSpPr>
        <p:spPr>
          <a:xfrm>
            <a:off x="284305" y="1341872"/>
            <a:ext cx="4123922" cy="637054"/>
          </a:xfrm>
        </p:spPr>
        <p:txBody>
          <a:bodyPr/>
          <a:lstStyle/>
          <a:p>
            <a:r>
              <a:rPr lang="en-GB" dirty="0"/>
              <a:t>Guidance for Teaching</a:t>
            </a:r>
          </a:p>
        </p:txBody>
      </p:sp>
      <p:pic>
        <p:nvPicPr>
          <p:cNvPr id="8195" name="Picture 3" descr="C:\Users\glovep\Desktop\CPD 2017 - 24-01-17 pm\eduqas A level Electronics Guidance for teaching 23 Jan 17\eduqas A level Electronics Guidance for teaching 23 Jan 17_Page_1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45382" y="1046284"/>
            <a:ext cx="4020548" cy="5684459"/>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6" name="Picture 2" descr="C:\Users\glovep\Desktop\GCSE ELECTRONICS_GFT.jpg">
            <a:extLst>
              <a:ext uri="{FF2B5EF4-FFF2-40B4-BE49-F238E27FC236}">
                <a16:creationId xmlns:a16="http://schemas.microsoft.com/office/drawing/2014/main" id="{5D39E539-9837-4036-BE11-0E6E96E2726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2551" y="1988806"/>
            <a:ext cx="3359649" cy="4748631"/>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48921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t>Teaching Plan</a:t>
            </a:r>
          </a:p>
        </p:txBody>
      </p:sp>
      <p:sp>
        <p:nvSpPr>
          <p:cNvPr id="5" name="Text Placeholder 4"/>
          <p:cNvSpPr>
            <a:spLocks noGrp="1"/>
          </p:cNvSpPr>
          <p:nvPr>
            <p:ph type="body" sz="quarter" idx="10"/>
          </p:nvPr>
        </p:nvSpPr>
        <p:spPr>
          <a:xfrm>
            <a:off x="284304" y="1341872"/>
            <a:ext cx="8597453" cy="637054"/>
          </a:xfrm>
        </p:spPr>
        <p:txBody>
          <a:bodyPr/>
          <a:lstStyle/>
          <a:p>
            <a:r>
              <a:rPr lang="en-GB" dirty="0"/>
              <a:t>Teaching of GCSE</a:t>
            </a:r>
          </a:p>
        </p:txBody>
      </p:sp>
      <p:sp>
        <p:nvSpPr>
          <p:cNvPr id="8" name="Text Placeholder 10"/>
          <p:cNvSpPr txBox="1">
            <a:spLocks/>
          </p:cNvSpPr>
          <p:nvPr/>
        </p:nvSpPr>
        <p:spPr>
          <a:xfrm>
            <a:off x="284304" y="1902304"/>
            <a:ext cx="8488504" cy="456040"/>
          </a:xfrm>
          <a:prstGeom prst="rect">
            <a:avLst/>
          </a:prstGeom>
          <a:solidFill>
            <a:schemeClr val="accent6">
              <a:lumMod val="20000"/>
              <a:lumOff val="80000"/>
            </a:schemeClr>
          </a:solidFill>
        </p:spPr>
        <p:txBody>
          <a:bodyPr vert="horz" lIns="91440" tIns="45720" rIns="91440" bIns="45720" rtlCol="0">
            <a:normAutofit/>
          </a:bodyPr>
          <a:lstStyle>
            <a:lvl1pPr marL="0" indent="0" algn="l" defTabSz="457200" rtl="0" eaLnBrk="1" latinLnBrk="0" hangingPunct="1">
              <a:spcBef>
                <a:spcPct val="20000"/>
              </a:spcBef>
              <a:buFont typeface="Arial"/>
              <a:buNone/>
              <a:defRPr sz="2000" kern="1200">
                <a:solidFill>
                  <a:schemeClr val="tx1"/>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ct val="20000"/>
              </a:spcBef>
              <a:buFont typeface="Arial"/>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ct val="20000"/>
              </a:spcBef>
              <a:buFont typeface="Arial"/>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ct val="20000"/>
              </a:spcBef>
              <a:buFont typeface="Arial"/>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ct val="20000"/>
              </a:spcBef>
              <a:buFont typeface="Arial"/>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Aft>
                <a:spcPts val="600"/>
              </a:spcAft>
            </a:pPr>
            <a:r>
              <a:rPr lang="en-GB" dirty="0"/>
              <a:t>The eBook chapters have been organised in a suggested teaching order.</a:t>
            </a:r>
          </a:p>
        </p:txBody>
      </p:sp>
      <p:graphicFrame>
        <p:nvGraphicFramePr>
          <p:cNvPr id="6" name="Table 5">
            <a:extLst>
              <a:ext uri="{FF2B5EF4-FFF2-40B4-BE49-F238E27FC236}">
                <a16:creationId xmlns:a16="http://schemas.microsoft.com/office/drawing/2014/main" id="{5B581D87-EAE0-4878-899F-A31CDB1C3D48}"/>
              </a:ext>
            </a:extLst>
          </p:cNvPr>
          <p:cNvGraphicFramePr>
            <a:graphicFrameLocks noGrp="1"/>
          </p:cNvGraphicFramePr>
          <p:nvPr>
            <p:extLst>
              <p:ext uri="{D42A27DB-BD31-4B8C-83A1-F6EECF244321}">
                <p14:modId xmlns:p14="http://schemas.microsoft.com/office/powerpoint/2010/main" val="4123469728"/>
              </p:ext>
            </p:extLst>
          </p:nvPr>
        </p:nvGraphicFramePr>
        <p:xfrm>
          <a:off x="802766" y="2915657"/>
          <a:ext cx="7560527" cy="3168000"/>
        </p:xfrm>
        <a:graphic>
          <a:graphicData uri="http://schemas.openxmlformats.org/drawingml/2006/table">
            <a:tbl>
              <a:tblPr firstRow="1" firstCol="1" bandRow="1">
                <a:tableStyleId>{5C22544A-7EE6-4342-B048-85BDC9FD1C3A}</a:tableStyleId>
              </a:tblPr>
              <a:tblGrid>
                <a:gridCol w="5731727">
                  <a:extLst>
                    <a:ext uri="{9D8B030D-6E8A-4147-A177-3AD203B41FA5}">
                      <a16:colId xmlns:a16="http://schemas.microsoft.com/office/drawing/2014/main" val="20000"/>
                    </a:ext>
                  </a:extLst>
                </a:gridCol>
                <a:gridCol w="1828800">
                  <a:extLst>
                    <a:ext uri="{9D8B030D-6E8A-4147-A177-3AD203B41FA5}">
                      <a16:colId xmlns:a16="http://schemas.microsoft.com/office/drawing/2014/main" val="20001"/>
                    </a:ext>
                  </a:extLst>
                </a:gridCol>
              </a:tblGrid>
              <a:tr h="360000">
                <a:tc>
                  <a:txBody>
                    <a:bodyPr/>
                    <a:lstStyle/>
                    <a:p>
                      <a:pPr algn="l">
                        <a:lnSpc>
                          <a:spcPct val="115000"/>
                        </a:lnSpc>
                        <a:spcAft>
                          <a:spcPts val="0"/>
                        </a:spcAft>
                      </a:pPr>
                      <a:r>
                        <a:rPr lang="en-GB" sz="2000" dirty="0">
                          <a:effectLst/>
                          <a:latin typeface="Arial" panose="020B0604020202020204" pitchFamily="34" charset="0"/>
                          <a:cs typeface="Arial" panose="020B0604020202020204" pitchFamily="34" charset="0"/>
                        </a:rPr>
                        <a:t> </a:t>
                      </a:r>
                      <a:endParaRPr lang="en-GB" sz="2000" dirty="0">
                        <a:effectLst/>
                        <a:latin typeface="Arial" panose="020B0604020202020204" pitchFamily="34" charset="0"/>
                        <a:ea typeface="Calibri"/>
                        <a:cs typeface="Arial" panose="020B0604020202020204" pitchFamily="34" charset="0"/>
                      </a:endParaRPr>
                    </a:p>
                  </a:txBody>
                  <a:tcPr marL="68580" marR="68580" marT="0" marB="0">
                    <a:solidFill>
                      <a:schemeClr val="bg1"/>
                    </a:solidFill>
                  </a:tcPr>
                </a:tc>
                <a:tc>
                  <a:txBody>
                    <a:bodyPr/>
                    <a:lstStyle/>
                    <a:p>
                      <a:pPr algn="l">
                        <a:lnSpc>
                          <a:spcPct val="115000"/>
                        </a:lnSpc>
                        <a:spcAft>
                          <a:spcPts val="0"/>
                        </a:spcAft>
                      </a:pPr>
                      <a:r>
                        <a:rPr lang="en-GB" sz="2000" dirty="0">
                          <a:effectLst/>
                          <a:latin typeface="Arial" panose="020B0604020202020204" pitchFamily="34" charset="0"/>
                          <a:cs typeface="Arial" panose="020B0604020202020204" pitchFamily="34" charset="0"/>
                        </a:rPr>
                        <a:t>Component 1</a:t>
                      </a:r>
                      <a:endParaRPr lang="en-GB" sz="2000" dirty="0">
                        <a:effectLst/>
                        <a:latin typeface="Arial" panose="020B0604020202020204" pitchFamily="34" charset="0"/>
                        <a:ea typeface="Calibri"/>
                        <a:cs typeface="Arial" panose="020B0604020202020204" pitchFamily="34" charset="0"/>
                      </a:endParaRPr>
                    </a:p>
                  </a:txBody>
                  <a:tcPr marL="68580" marR="68580" marT="0" marB="0">
                    <a:solidFill>
                      <a:srgbClr val="89BA17"/>
                    </a:solidFill>
                  </a:tcPr>
                </a:tc>
                <a:extLst>
                  <a:ext uri="{0D108BD9-81ED-4DB2-BD59-A6C34878D82A}">
                    <a16:rowId xmlns:a16="http://schemas.microsoft.com/office/drawing/2014/main" val="10000"/>
                  </a:ext>
                </a:extLst>
              </a:tr>
              <a:tr h="468000">
                <a:tc>
                  <a:txBody>
                    <a:bodyPr/>
                    <a:lstStyle/>
                    <a:p>
                      <a:pPr marL="0" marR="0" lvl="0" indent="0" algn="l" defTabSz="457200" rtl="0" eaLnBrk="1" fontAlgn="auto" latinLnBrk="0" hangingPunct="1">
                        <a:lnSpc>
                          <a:spcPct val="115000"/>
                        </a:lnSpc>
                        <a:spcBef>
                          <a:spcPts val="0"/>
                        </a:spcBef>
                        <a:spcAft>
                          <a:spcPts val="0"/>
                        </a:spcAft>
                        <a:buClrTx/>
                        <a:buSzTx/>
                        <a:buFontTx/>
                        <a:buNone/>
                        <a:tabLst/>
                        <a:defRPr/>
                      </a:pPr>
                      <a:r>
                        <a:rPr lang="en-GB" sz="2000" dirty="0">
                          <a:effectLst/>
                          <a:latin typeface="Arial" panose="020B0604020202020204" pitchFamily="34" charset="0"/>
                          <a:cs typeface="Arial" panose="020B0604020202020204" pitchFamily="34" charset="0"/>
                        </a:rPr>
                        <a:t>Electronic systems and subsystems</a:t>
                      </a:r>
                      <a:endParaRPr lang="en-GB" sz="2000" dirty="0">
                        <a:effectLst/>
                        <a:latin typeface="Arial" panose="020B0604020202020204" pitchFamily="34" charset="0"/>
                        <a:ea typeface="Calibri"/>
                        <a:cs typeface="Arial" panose="020B0604020202020204" pitchFamily="34" charset="0"/>
                      </a:endParaRPr>
                    </a:p>
                  </a:txBody>
                  <a:tcPr marL="68580" marR="68580" marT="0" marB="0" anchor="ctr">
                    <a:solidFill>
                      <a:srgbClr val="89BA17"/>
                    </a:solidFill>
                  </a:tcPr>
                </a:tc>
                <a:tc>
                  <a:txBody>
                    <a:bodyPr/>
                    <a:lstStyle/>
                    <a:p>
                      <a:pPr algn="l">
                        <a:lnSpc>
                          <a:spcPct val="115000"/>
                        </a:lnSpc>
                        <a:spcAft>
                          <a:spcPts val="0"/>
                        </a:spcAft>
                      </a:pPr>
                      <a:r>
                        <a:rPr lang="en-GB" sz="2000" dirty="0">
                          <a:effectLst/>
                          <a:latin typeface="Arial" panose="020B0604020202020204" pitchFamily="34" charset="0"/>
                          <a:cs typeface="Arial" panose="020B0604020202020204" pitchFamily="34" charset="0"/>
                        </a:rPr>
                        <a:t>Chapter 1</a:t>
                      </a:r>
                      <a:endParaRPr lang="en-GB" sz="2000" dirty="0">
                        <a:effectLst/>
                        <a:latin typeface="Arial" panose="020B0604020202020204" pitchFamily="34" charset="0"/>
                        <a:ea typeface="Calibri"/>
                        <a:cs typeface="Arial" panose="020B0604020202020204" pitchFamily="34" charset="0"/>
                      </a:endParaRPr>
                    </a:p>
                  </a:txBody>
                  <a:tcPr marL="68580" marR="68580" marT="0" marB="0" anchor="ctr">
                    <a:solidFill>
                      <a:srgbClr val="D6E3BC"/>
                    </a:solidFill>
                  </a:tcPr>
                </a:tc>
                <a:extLst>
                  <a:ext uri="{0D108BD9-81ED-4DB2-BD59-A6C34878D82A}">
                    <a16:rowId xmlns:a16="http://schemas.microsoft.com/office/drawing/2014/main" val="10002"/>
                  </a:ext>
                </a:extLst>
              </a:tr>
              <a:tr h="468000">
                <a:tc>
                  <a:txBody>
                    <a:bodyPr/>
                    <a:lstStyle/>
                    <a:p>
                      <a:pPr marL="0" marR="0" lvl="0" indent="0" algn="l" defTabSz="457200" rtl="0" eaLnBrk="1" fontAlgn="auto" latinLnBrk="0" hangingPunct="1">
                        <a:lnSpc>
                          <a:spcPct val="115000"/>
                        </a:lnSpc>
                        <a:spcBef>
                          <a:spcPts val="0"/>
                        </a:spcBef>
                        <a:spcAft>
                          <a:spcPts val="0"/>
                        </a:spcAft>
                        <a:buClrTx/>
                        <a:buSzTx/>
                        <a:buFontTx/>
                        <a:buNone/>
                        <a:tabLst/>
                        <a:defRPr/>
                      </a:pPr>
                      <a:r>
                        <a:rPr lang="en-GB" sz="2000" dirty="0">
                          <a:effectLst/>
                          <a:latin typeface="Arial" panose="020B0604020202020204" pitchFamily="34" charset="0"/>
                          <a:cs typeface="Arial" panose="020B0604020202020204" pitchFamily="34" charset="0"/>
                        </a:rPr>
                        <a:t>Circuit Concepts</a:t>
                      </a:r>
                      <a:endParaRPr lang="en-GB" sz="2000" dirty="0">
                        <a:effectLst/>
                        <a:latin typeface="Arial" panose="020B0604020202020204" pitchFamily="34" charset="0"/>
                        <a:ea typeface="Calibri"/>
                        <a:cs typeface="Arial" panose="020B0604020202020204" pitchFamily="34" charset="0"/>
                      </a:endParaRPr>
                    </a:p>
                  </a:txBody>
                  <a:tcPr marL="68580" marR="68580" marT="0" marB="0" anchor="ctr">
                    <a:solidFill>
                      <a:srgbClr val="89BA17"/>
                    </a:solidFill>
                  </a:tcPr>
                </a:tc>
                <a:tc>
                  <a:txBody>
                    <a:bodyPr/>
                    <a:lstStyle/>
                    <a:p>
                      <a:pPr algn="l">
                        <a:lnSpc>
                          <a:spcPct val="115000"/>
                        </a:lnSpc>
                        <a:spcAft>
                          <a:spcPts val="0"/>
                        </a:spcAft>
                      </a:pPr>
                      <a:r>
                        <a:rPr lang="en-GB" sz="2000" dirty="0">
                          <a:effectLst/>
                          <a:latin typeface="Arial" panose="020B0604020202020204" pitchFamily="34" charset="0"/>
                          <a:cs typeface="Arial" panose="020B0604020202020204" pitchFamily="34" charset="0"/>
                        </a:rPr>
                        <a:t>Chapter 2</a:t>
                      </a:r>
                      <a:endParaRPr lang="en-GB" sz="2000" dirty="0">
                        <a:effectLst/>
                        <a:latin typeface="Arial" panose="020B0604020202020204" pitchFamily="34" charset="0"/>
                        <a:ea typeface="Calibri"/>
                        <a:cs typeface="Arial" panose="020B0604020202020204" pitchFamily="34" charset="0"/>
                      </a:endParaRPr>
                    </a:p>
                  </a:txBody>
                  <a:tcPr marL="68580" marR="68580" marT="0" marB="0" anchor="ctr">
                    <a:solidFill>
                      <a:srgbClr val="EFF4E4"/>
                    </a:solidFill>
                  </a:tcPr>
                </a:tc>
                <a:extLst>
                  <a:ext uri="{0D108BD9-81ED-4DB2-BD59-A6C34878D82A}">
                    <a16:rowId xmlns:a16="http://schemas.microsoft.com/office/drawing/2014/main" val="10003"/>
                  </a:ext>
                </a:extLst>
              </a:tr>
              <a:tr h="468000">
                <a:tc>
                  <a:txBody>
                    <a:bodyPr/>
                    <a:lstStyle/>
                    <a:p>
                      <a:pPr marL="0" marR="0" lvl="0" indent="0" algn="l" defTabSz="457200" rtl="0" eaLnBrk="1" fontAlgn="auto" latinLnBrk="0" hangingPunct="1">
                        <a:lnSpc>
                          <a:spcPct val="115000"/>
                        </a:lnSpc>
                        <a:spcBef>
                          <a:spcPts val="0"/>
                        </a:spcBef>
                        <a:spcAft>
                          <a:spcPts val="0"/>
                        </a:spcAft>
                        <a:buClrTx/>
                        <a:buSzTx/>
                        <a:buFontTx/>
                        <a:buNone/>
                        <a:tabLst/>
                        <a:defRPr/>
                      </a:pPr>
                      <a:r>
                        <a:rPr lang="en-GB" sz="2000" dirty="0">
                          <a:effectLst/>
                          <a:latin typeface="Arial" panose="020B0604020202020204" pitchFamily="34" charset="0"/>
                          <a:cs typeface="Arial" panose="020B0604020202020204" pitchFamily="34" charset="0"/>
                        </a:rPr>
                        <a:t>Resistive components in circuits</a:t>
                      </a:r>
                      <a:endParaRPr lang="en-GB" sz="2000" dirty="0">
                        <a:effectLst/>
                        <a:latin typeface="Arial" panose="020B0604020202020204" pitchFamily="34" charset="0"/>
                        <a:ea typeface="Calibri"/>
                        <a:cs typeface="Arial" panose="020B0604020202020204" pitchFamily="34" charset="0"/>
                      </a:endParaRPr>
                    </a:p>
                  </a:txBody>
                  <a:tcPr marL="68580" marR="68580" marT="0" marB="0" anchor="ctr">
                    <a:solidFill>
                      <a:srgbClr val="89BA17"/>
                    </a:solidFill>
                  </a:tcPr>
                </a:tc>
                <a:tc>
                  <a:txBody>
                    <a:bodyPr/>
                    <a:lstStyle/>
                    <a:p>
                      <a:pPr algn="l">
                        <a:lnSpc>
                          <a:spcPct val="115000"/>
                        </a:lnSpc>
                        <a:spcAft>
                          <a:spcPts val="0"/>
                        </a:spcAft>
                      </a:pPr>
                      <a:r>
                        <a:rPr lang="en-GB" sz="2000" dirty="0">
                          <a:effectLst/>
                          <a:latin typeface="Arial" panose="020B0604020202020204" pitchFamily="34" charset="0"/>
                          <a:cs typeface="Arial" panose="020B0604020202020204" pitchFamily="34" charset="0"/>
                        </a:rPr>
                        <a:t>Chapter 3</a:t>
                      </a:r>
                      <a:endParaRPr lang="en-GB" sz="2000" dirty="0">
                        <a:effectLst/>
                        <a:latin typeface="Arial" panose="020B0604020202020204" pitchFamily="34" charset="0"/>
                        <a:ea typeface="Calibri"/>
                        <a:cs typeface="Arial" panose="020B0604020202020204" pitchFamily="34" charset="0"/>
                      </a:endParaRPr>
                    </a:p>
                  </a:txBody>
                  <a:tcPr marL="68580" marR="68580" marT="0" marB="0" anchor="ctr">
                    <a:solidFill>
                      <a:srgbClr val="D6E3BC"/>
                    </a:solidFill>
                  </a:tcPr>
                </a:tc>
                <a:extLst>
                  <a:ext uri="{0D108BD9-81ED-4DB2-BD59-A6C34878D82A}">
                    <a16:rowId xmlns:a16="http://schemas.microsoft.com/office/drawing/2014/main" val="10004"/>
                  </a:ext>
                </a:extLst>
              </a:tr>
              <a:tr h="468000">
                <a:tc>
                  <a:txBody>
                    <a:bodyPr/>
                    <a:lstStyle/>
                    <a:p>
                      <a:pPr marL="0" marR="0" lvl="0" indent="0" algn="l" defTabSz="457200" rtl="0" eaLnBrk="1" fontAlgn="auto" latinLnBrk="0" hangingPunct="1">
                        <a:lnSpc>
                          <a:spcPct val="115000"/>
                        </a:lnSpc>
                        <a:spcBef>
                          <a:spcPts val="0"/>
                        </a:spcBef>
                        <a:spcAft>
                          <a:spcPts val="0"/>
                        </a:spcAft>
                        <a:buClrTx/>
                        <a:buSzTx/>
                        <a:buFontTx/>
                        <a:buNone/>
                        <a:tabLst/>
                        <a:defRPr/>
                      </a:pPr>
                      <a:r>
                        <a:rPr lang="en-GB" sz="2000" dirty="0">
                          <a:effectLst/>
                          <a:latin typeface="Arial" panose="020B0604020202020204" pitchFamily="34" charset="0"/>
                          <a:cs typeface="Arial" panose="020B0604020202020204" pitchFamily="34" charset="0"/>
                        </a:rPr>
                        <a:t>Switching circuits</a:t>
                      </a:r>
                      <a:endParaRPr lang="en-GB" sz="2000" dirty="0">
                        <a:effectLst/>
                        <a:latin typeface="Arial" panose="020B0604020202020204" pitchFamily="34" charset="0"/>
                        <a:ea typeface="Calibri"/>
                        <a:cs typeface="Arial" panose="020B0604020202020204" pitchFamily="34" charset="0"/>
                      </a:endParaRPr>
                    </a:p>
                  </a:txBody>
                  <a:tcPr marL="68580" marR="68580" marT="0" marB="0" anchor="ctr">
                    <a:solidFill>
                      <a:srgbClr val="89BA17"/>
                    </a:solidFill>
                  </a:tcPr>
                </a:tc>
                <a:tc>
                  <a:txBody>
                    <a:bodyPr/>
                    <a:lstStyle/>
                    <a:p>
                      <a:pPr algn="l">
                        <a:lnSpc>
                          <a:spcPct val="115000"/>
                        </a:lnSpc>
                        <a:spcAft>
                          <a:spcPts val="0"/>
                        </a:spcAft>
                      </a:pPr>
                      <a:r>
                        <a:rPr lang="en-GB" sz="2000" dirty="0">
                          <a:effectLst/>
                          <a:latin typeface="Arial" panose="020B0604020202020204" pitchFamily="34" charset="0"/>
                          <a:cs typeface="Arial" panose="020B0604020202020204" pitchFamily="34" charset="0"/>
                        </a:rPr>
                        <a:t>Chapter 4</a:t>
                      </a:r>
                      <a:endParaRPr lang="en-GB" sz="2000" dirty="0">
                        <a:effectLst/>
                        <a:latin typeface="Arial" panose="020B0604020202020204" pitchFamily="34" charset="0"/>
                        <a:ea typeface="Calibri"/>
                        <a:cs typeface="Arial" panose="020B0604020202020204" pitchFamily="34" charset="0"/>
                      </a:endParaRPr>
                    </a:p>
                  </a:txBody>
                  <a:tcPr marL="68580" marR="68580" marT="0" marB="0" anchor="ctr">
                    <a:solidFill>
                      <a:srgbClr val="EFF4E4"/>
                    </a:solidFill>
                  </a:tcPr>
                </a:tc>
                <a:extLst>
                  <a:ext uri="{0D108BD9-81ED-4DB2-BD59-A6C34878D82A}">
                    <a16:rowId xmlns:a16="http://schemas.microsoft.com/office/drawing/2014/main" val="10005"/>
                  </a:ext>
                </a:extLst>
              </a:tr>
              <a:tr h="468000">
                <a:tc>
                  <a:txBody>
                    <a:bodyPr/>
                    <a:lstStyle/>
                    <a:p>
                      <a:pPr marL="0" marR="0" lvl="0" indent="0" algn="l" defTabSz="457200" rtl="0" eaLnBrk="1" fontAlgn="auto" latinLnBrk="0" hangingPunct="1">
                        <a:lnSpc>
                          <a:spcPct val="115000"/>
                        </a:lnSpc>
                        <a:spcBef>
                          <a:spcPts val="0"/>
                        </a:spcBef>
                        <a:spcAft>
                          <a:spcPts val="0"/>
                        </a:spcAft>
                        <a:buClrTx/>
                        <a:buSzTx/>
                        <a:buFontTx/>
                        <a:buNone/>
                        <a:tabLst/>
                        <a:defRPr/>
                      </a:pPr>
                      <a:r>
                        <a:rPr lang="en-GB" sz="2000" dirty="0">
                          <a:effectLst/>
                          <a:latin typeface="Arial" panose="020B0604020202020204" pitchFamily="34" charset="0"/>
                          <a:cs typeface="Arial" panose="020B0604020202020204" pitchFamily="34" charset="0"/>
                        </a:rPr>
                        <a:t>Application of diodes</a:t>
                      </a:r>
                      <a:endParaRPr lang="en-GB" sz="2000" dirty="0">
                        <a:effectLst/>
                        <a:latin typeface="Arial" panose="020B0604020202020204" pitchFamily="34" charset="0"/>
                        <a:ea typeface="Calibri"/>
                        <a:cs typeface="Arial" panose="020B0604020202020204" pitchFamily="34" charset="0"/>
                      </a:endParaRPr>
                    </a:p>
                  </a:txBody>
                  <a:tcPr marL="68580" marR="68580" marT="0" marB="0" anchor="ctr">
                    <a:solidFill>
                      <a:srgbClr val="89BA17"/>
                    </a:solidFill>
                  </a:tcPr>
                </a:tc>
                <a:tc>
                  <a:txBody>
                    <a:bodyPr/>
                    <a:lstStyle/>
                    <a:p>
                      <a:pPr algn="l">
                        <a:lnSpc>
                          <a:spcPct val="115000"/>
                        </a:lnSpc>
                        <a:spcAft>
                          <a:spcPts val="0"/>
                        </a:spcAft>
                      </a:pPr>
                      <a:r>
                        <a:rPr lang="en-GB" sz="2000" dirty="0">
                          <a:effectLst/>
                          <a:latin typeface="Arial" panose="020B0604020202020204" pitchFamily="34" charset="0"/>
                          <a:cs typeface="Arial" panose="020B0604020202020204" pitchFamily="34" charset="0"/>
                        </a:rPr>
                        <a:t>Chapter 5</a:t>
                      </a:r>
                      <a:endParaRPr lang="en-GB" sz="2000" dirty="0">
                        <a:effectLst/>
                        <a:latin typeface="Arial" panose="020B0604020202020204" pitchFamily="34" charset="0"/>
                        <a:ea typeface="Calibri"/>
                        <a:cs typeface="Arial" panose="020B0604020202020204" pitchFamily="34" charset="0"/>
                      </a:endParaRPr>
                    </a:p>
                  </a:txBody>
                  <a:tcPr marL="68580" marR="68580" marT="0" marB="0" anchor="ctr">
                    <a:solidFill>
                      <a:srgbClr val="D6E3BC"/>
                    </a:solidFill>
                  </a:tcPr>
                </a:tc>
                <a:extLst>
                  <a:ext uri="{0D108BD9-81ED-4DB2-BD59-A6C34878D82A}">
                    <a16:rowId xmlns:a16="http://schemas.microsoft.com/office/drawing/2014/main" val="10006"/>
                  </a:ext>
                </a:extLst>
              </a:tr>
              <a:tr h="468000">
                <a:tc>
                  <a:txBody>
                    <a:bodyPr/>
                    <a:lstStyle/>
                    <a:p>
                      <a:pPr marL="0" marR="0" lvl="0" indent="0" algn="l" defTabSz="457200" rtl="0" eaLnBrk="1" fontAlgn="auto" latinLnBrk="0" hangingPunct="1">
                        <a:lnSpc>
                          <a:spcPct val="115000"/>
                        </a:lnSpc>
                        <a:spcBef>
                          <a:spcPts val="0"/>
                        </a:spcBef>
                        <a:spcAft>
                          <a:spcPts val="0"/>
                        </a:spcAft>
                        <a:buClrTx/>
                        <a:buSzTx/>
                        <a:buFontTx/>
                        <a:buNone/>
                        <a:tabLst/>
                        <a:defRPr/>
                      </a:pPr>
                      <a:r>
                        <a:rPr lang="en-GB" sz="2000" dirty="0">
                          <a:effectLst/>
                          <a:latin typeface="Arial" panose="020B0604020202020204" pitchFamily="34" charset="0"/>
                          <a:cs typeface="Arial" panose="020B0604020202020204" pitchFamily="34" charset="0"/>
                        </a:rPr>
                        <a:t>Combinational logic systems</a:t>
                      </a:r>
                      <a:endParaRPr lang="en-GB" sz="2000" dirty="0">
                        <a:effectLst/>
                        <a:latin typeface="Arial" panose="020B0604020202020204" pitchFamily="34" charset="0"/>
                        <a:ea typeface="Calibri"/>
                        <a:cs typeface="Arial" panose="020B0604020202020204" pitchFamily="34" charset="0"/>
                      </a:endParaRPr>
                    </a:p>
                  </a:txBody>
                  <a:tcPr marL="68580" marR="68580" marT="0" marB="0" anchor="ctr">
                    <a:solidFill>
                      <a:srgbClr val="89BA17"/>
                    </a:solidFill>
                  </a:tcPr>
                </a:tc>
                <a:tc>
                  <a:txBody>
                    <a:bodyPr/>
                    <a:lstStyle/>
                    <a:p>
                      <a:pPr algn="l">
                        <a:lnSpc>
                          <a:spcPct val="115000"/>
                        </a:lnSpc>
                        <a:spcAft>
                          <a:spcPts val="0"/>
                        </a:spcAft>
                      </a:pPr>
                      <a:r>
                        <a:rPr lang="en-GB" sz="2000" dirty="0">
                          <a:effectLst/>
                          <a:latin typeface="Arial" panose="020B0604020202020204" pitchFamily="34" charset="0"/>
                          <a:cs typeface="Arial" panose="020B0604020202020204" pitchFamily="34" charset="0"/>
                        </a:rPr>
                        <a:t>Chapter 6</a:t>
                      </a:r>
                      <a:endParaRPr lang="en-GB" sz="2000" dirty="0">
                        <a:effectLst/>
                        <a:latin typeface="Arial" panose="020B0604020202020204" pitchFamily="34" charset="0"/>
                        <a:ea typeface="Calibri"/>
                        <a:cs typeface="Arial" panose="020B0604020202020204" pitchFamily="34" charset="0"/>
                      </a:endParaRPr>
                    </a:p>
                  </a:txBody>
                  <a:tcPr marL="68580" marR="68580" marT="0" marB="0" anchor="ctr">
                    <a:solidFill>
                      <a:srgbClr val="EFF4E4"/>
                    </a:solidFill>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4120547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t>Teaching Plan</a:t>
            </a:r>
          </a:p>
        </p:txBody>
      </p:sp>
      <p:sp>
        <p:nvSpPr>
          <p:cNvPr id="5" name="Text Placeholder 4"/>
          <p:cNvSpPr>
            <a:spLocks noGrp="1"/>
          </p:cNvSpPr>
          <p:nvPr>
            <p:ph type="body" sz="quarter" idx="10"/>
          </p:nvPr>
        </p:nvSpPr>
        <p:spPr>
          <a:xfrm>
            <a:off x="284304" y="1341872"/>
            <a:ext cx="8597453" cy="637054"/>
          </a:xfrm>
        </p:spPr>
        <p:txBody>
          <a:bodyPr/>
          <a:lstStyle/>
          <a:p>
            <a:r>
              <a:rPr lang="en-GB" dirty="0"/>
              <a:t>Teaching of GCSE</a:t>
            </a:r>
          </a:p>
        </p:txBody>
      </p:sp>
      <p:graphicFrame>
        <p:nvGraphicFramePr>
          <p:cNvPr id="2" name="Table 1"/>
          <p:cNvGraphicFramePr>
            <a:graphicFrameLocks noGrp="1"/>
          </p:cNvGraphicFramePr>
          <p:nvPr>
            <p:extLst>
              <p:ext uri="{D42A27DB-BD31-4B8C-83A1-F6EECF244321}">
                <p14:modId xmlns:p14="http://schemas.microsoft.com/office/powerpoint/2010/main" val="2471105886"/>
              </p:ext>
            </p:extLst>
          </p:nvPr>
        </p:nvGraphicFramePr>
        <p:xfrm>
          <a:off x="791736" y="2456252"/>
          <a:ext cx="7560527" cy="2700000"/>
        </p:xfrm>
        <a:graphic>
          <a:graphicData uri="http://schemas.openxmlformats.org/drawingml/2006/table">
            <a:tbl>
              <a:tblPr firstRow="1" firstCol="1" bandRow="1">
                <a:tableStyleId>{5C22544A-7EE6-4342-B048-85BDC9FD1C3A}</a:tableStyleId>
              </a:tblPr>
              <a:tblGrid>
                <a:gridCol w="5740593">
                  <a:extLst>
                    <a:ext uri="{9D8B030D-6E8A-4147-A177-3AD203B41FA5}">
                      <a16:colId xmlns:a16="http://schemas.microsoft.com/office/drawing/2014/main" val="20000"/>
                    </a:ext>
                  </a:extLst>
                </a:gridCol>
                <a:gridCol w="1819934">
                  <a:extLst>
                    <a:ext uri="{9D8B030D-6E8A-4147-A177-3AD203B41FA5}">
                      <a16:colId xmlns:a16="http://schemas.microsoft.com/office/drawing/2014/main" val="20001"/>
                    </a:ext>
                  </a:extLst>
                </a:gridCol>
              </a:tblGrid>
              <a:tr h="360000">
                <a:tc>
                  <a:txBody>
                    <a:bodyPr/>
                    <a:lstStyle/>
                    <a:p>
                      <a:pPr algn="l">
                        <a:lnSpc>
                          <a:spcPct val="115000"/>
                        </a:lnSpc>
                        <a:spcAft>
                          <a:spcPts val="0"/>
                        </a:spcAft>
                      </a:pPr>
                      <a:r>
                        <a:rPr lang="en-GB" sz="2000" dirty="0">
                          <a:effectLst/>
                          <a:latin typeface="Arial" panose="020B0604020202020204" pitchFamily="34" charset="0"/>
                          <a:cs typeface="Arial" panose="020B0604020202020204" pitchFamily="34" charset="0"/>
                        </a:rPr>
                        <a:t> </a:t>
                      </a:r>
                      <a:endParaRPr lang="en-GB" sz="2000" dirty="0">
                        <a:effectLst/>
                        <a:latin typeface="Arial" panose="020B0604020202020204" pitchFamily="34" charset="0"/>
                        <a:ea typeface="Calibri"/>
                        <a:cs typeface="Arial" panose="020B0604020202020204" pitchFamily="34" charset="0"/>
                      </a:endParaRPr>
                    </a:p>
                  </a:txBody>
                  <a:tcPr marL="68580" marR="68580" marT="0" marB="0">
                    <a:solidFill>
                      <a:schemeClr val="bg1"/>
                    </a:solidFill>
                  </a:tcPr>
                </a:tc>
                <a:tc>
                  <a:txBody>
                    <a:bodyPr/>
                    <a:lstStyle/>
                    <a:p>
                      <a:pPr algn="l">
                        <a:lnSpc>
                          <a:spcPct val="115000"/>
                        </a:lnSpc>
                        <a:spcAft>
                          <a:spcPts val="0"/>
                        </a:spcAft>
                      </a:pPr>
                      <a:r>
                        <a:rPr lang="en-GB" sz="2000" dirty="0">
                          <a:effectLst/>
                          <a:latin typeface="Arial" panose="020B0604020202020204" pitchFamily="34" charset="0"/>
                          <a:cs typeface="Arial" panose="020B0604020202020204" pitchFamily="34" charset="0"/>
                        </a:rPr>
                        <a:t>Component 2</a:t>
                      </a:r>
                      <a:endParaRPr lang="en-GB" sz="2000" dirty="0">
                        <a:effectLst/>
                        <a:latin typeface="Arial" panose="020B0604020202020204" pitchFamily="34" charset="0"/>
                        <a:ea typeface="Calibri"/>
                        <a:cs typeface="Arial" panose="020B0604020202020204" pitchFamily="34" charset="0"/>
                      </a:endParaRPr>
                    </a:p>
                  </a:txBody>
                  <a:tcPr marL="68580" marR="68580" marT="0" marB="0">
                    <a:solidFill>
                      <a:srgbClr val="89BA17"/>
                    </a:solidFill>
                  </a:tcPr>
                </a:tc>
                <a:extLst>
                  <a:ext uri="{0D108BD9-81ED-4DB2-BD59-A6C34878D82A}">
                    <a16:rowId xmlns:a16="http://schemas.microsoft.com/office/drawing/2014/main" val="10000"/>
                  </a:ext>
                </a:extLst>
              </a:tr>
              <a:tr h="468000">
                <a:tc>
                  <a:txBody>
                    <a:bodyPr/>
                    <a:lstStyle/>
                    <a:p>
                      <a:pPr marL="0" marR="0" lvl="0" indent="0" algn="l" defTabSz="457200" rtl="0" eaLnBrk="1" fontAlgn="auto" latinLnBrk="0" hangingPunct="1">
                        <a:lnSpc>
                          <a:spcPct val="115000"/>
                        </a:lnSpc>
                        <a:spcBef>
                          <a:spcPts val="0"/>
                        </a:spcBef>
                        <a:spcAft>
                          <a:spcPts val="0"/>
                        </a:spcAft>
                        <a:buClrTx/>
                        <a:buSzTx/>
                        <a:buFontTx/>
                        <a:buNone/>
                        <a:tabLst/>
                        <a:defRPr/>
                      </a:pPr>
                      <a:r>
                        <a:rPr lang="en-GB" sz="2000" dirty="0">
                          <a:effectLst/>
                          <a:latin typeface="Arial" panose="020B0604020202020204" pitchFamily="34" charset="0"/>
                          <a:cs typeface="Arial" panose="020B0604020202020204" pitchFamily="34" charset="0"/>
                        </a:rPr>
                        <a:t>Timing circuits</a:t>
                      </a:r>
                      <a:endParaRPr lang="en-GB" sz="2000" dirty="0">
                        <a:effectLst/>
                        <a:latin typeface="Arial" panose="020B0604020202020204" pitchFamily="34" charset="0"/>
                        <a:ea typeface="Calibri"/>
                        <a:cs typeface="Arial" panose="020B0604020202020204" pitchFamily="34" charset="0"/>
                      </a:endParaRPr>
                    </a:p>
                  </a:txBody>
                  <a:tcPr marL="68580" marR="68580" marT="0" marB="0" anchor="ctr">
                    <a:solidFill>
                      <a:srgbClr val="89BA17"/>
                    </a:solidFill>
                  </a:tcPr>
                </a:tc>
                <a:tc>
                  <a:txBody>
                    <a:bodyPr/>
                    <a:lstStyle/>
                    <a:p>
                      <a:pPr algn="l">
                        <a:lnSpc>
                          <a:spcPct val="115000"/>
                        </a:lnSpc>
                        <a:spcAft>
                          <a:spcPts val="0"/>
                        </a:spcAft>
                      </a:pPr>
                      <a:r>
                        <a:rPr lang="en-GB" sz="2000" dirty="0">
                          <a:effectLst/>
                          <a:latin typeface="Arial" panose="020B0604020202020204" pitchFamily="34" charset="0"/>
                          <a:cs typeface="Arial" panose="020B0604020202020204" pitchFamily="34" charset="0"/>
                        </a:rPr>
                        <a:t>Chapter 1</a:t>
                      </a:r>
                      <a:endParaRPr lang="en-GB" sz="2000" dirty="0">
                        <a:effectLst/>
                        <a:latin typeface="Arial" panose="020B0604020202020204" pitchFamily="34" charset="0"/>
                        <a:ea typeface="Calibri"/>
                        <a:cs typeface="Arial" panose="020B0604020202020204" pitchFamily="34" charset="0"/>
                      </a:endParaRPr>
                    </a:p>
                  </a:txBody>
                  <a:tcPr marL="68580" marR="68580" marT="0" marB="0" anchor="ctr">
                    <a:solidFill>
                      <a:srgbClr val="D6E3BC"/>
                    </a:solidFill>
                  </a:tcPr>
                </a:tc>
                <a:extLst>
                  <a:ext uri="{0D108BD9-81ED-4DB2-BD59-A6C34878D82A}">
                    <a16:rowId xmlns:a16="http://schemas.microsoft.com/office/drawing/2014/main" val="10002"/>
                  </a:ext>
                </a:extLst>
              </a:tr>
              <a:tr h="468000">
                <a:tc>
                  <a:txBody>
                    <a:bodyPr/>
                    <a:lstStyle/>
                    <a:p>
                      <a:pPr marL="0" marR="0" lvl="0" indent="0" algn="l" defTabSz="457200" rtl="0" eaLnBrk="1" fontAlgn="auto" latinLnBrk="0" hangingPunct="1">
                        <a:lnSpc>
                          <a:spcPct val="115000"/>
                        </a:lnSpc>
                        <a:spcBef>
                          <a:spcPts val="0"/>
                        </a:spcBef>
                        <a:spcAft>
                          <a:spcPts val="0"/>
                        </a:spcAft>
                        <a:buClrTx/>
                        <a:buSzTx/>
                        <a:buFontTx/>
                        <a:buNone/>
                        <a:tabLst/>
                        <a:defRPr/>
                      </a:pPr>
                      <a:r>
                        <a:rPr lang="en-GB" sz="2000" dirty="0">
                          <a:effectLst/>
                          <a:latin typeface="Arial" panose="020B0604020202020204" pitchFamily="34" charset="0"/>
                          <a:ea typeface="Calibri"/>
                          <a:cs typeface="Arial" panose="020B0604020202020204" pitchFamily="34" charset="0"/>
                        </a:rPr>
                        <a:t>Sequential systems</a:t>
                      </a:r>
                    </a:p>
                  </a:txBody>
                  <a:tcPr marL="68580" marR="68580" marT="0" marB="0" anchor="ctr">
                    <a:solidFill>
                      <a:srgbClr val="89BA17"/>
                    </a:solidFill>
                  </a:tcPr>
                </a:tc>
                <a:tc>
                  <a:txBody>
                    <a:bodyPr/>
                    <a:lstStyle/>
                    <a:p>
                      <a:pPr algn="l">
                        <a:lnSpc>
                          <a:spcPct val="115000"/>
                        </a:lnSpc>
                        <a:spcAft>
                          <a:spcPts val="0"/>
                        </a:spcAft>
                      </a:pPr>
                      <a:r>
                        <a:rPr lang="en-GB" sz="2000" dirty="0">
                          <a:effectLst/>
                          <a:latin typeface="Arial" panose="020B0604020202020204" pitchFamily="34" charset="0"/>
                          <a:cs typeface="Arial" panose="020B0604020202020204" pitchFamily="34" charset="0"/>
                        </a:rPr>
                        <a:t>Chapter 2</a:t>
                      </a:r>
                      <a:endParaRPr lang="en-GB" sz="2000" dirty="0">
                        <a:effectLst/>
                        <a:latin typeface="Arial" panose="020B0604020202020204" pitchFamily="34" charset="0"/>
                        <a:ea typeface="Calibri"/>
                        <a:cs typeface="Arial" panose="020B0604020202020204" pitchFamily="34" charset="0"/>
                      </a:endParaRPr>
                    </a:p>
                  </a:txBody>
                  <a:tcPr marL="68580" marR="68580" marT="0" marB="0" anchor="ctr">
                    <a:solidFill>
                      <a:srgbClr val="EFF4E4"/>
                    </a:solidFill>
                  </a:tcPr>
                </a:tc>
                <a:extLst>
                  <a:ext uri="{0D108BD9-81ED-4DB2-BD59-A6C34878D82A}">
                    <a16:rowId xmlns:a16="http://schemas.microsoft.com/office/drawing/2014/main" val="10003"/>
                  </a:ext>
                </a:extLst>
              </a:tr>
              <a:tr h="468000">
                <a:tc>
                  <a:txBody>
                    <a:bodyPr/>
                    <a:lstStyle/>
                    <a:p>
                      <a:pPr marL="0" marR="0" lvl="0" indent="0" algn="l" defTabSz="457200" rtl="0" eaLnBrk="1" fontAlgn="auto" latinLnBrk="0" hangingPunct="1">
                        <a:lnSpc>
                          <a:spcPct val="115000"/>
                        </a:lnSpc>
                        <a:spcBef>
                          <a:spcPts val="0"/>
                        </a:spcBef>
                        <a:spcAft>
                          <a:spcPts val="0"/>
                        </a:spcAft>
                        <a:buClrTx/>
                        <a:buSzTx/>
                        <a:buFontTx/>
                        <a:buNone/>
                        <a:tabLst/>
                        <a:defRPr/>
                      </a:pPr>
                      <a:r>
                        <a:rPr lang="en-US" sz="2000" dirty="0">
                          <a:effectLst/>
                          <a:latin typeface="Arial" panose="020B0604020202020204" pitchFamily="34" charset="0"/>
                          <a:ea typeface="Calibri"/>
                          <a:cs typeface="Arial" panose="020B0604020202020204" pitchFamily="34" charset="0"/>
                        </a:rPr>
                        <a:t>Interfacing digital and analogue systems</a:t>
                      </a:r>
                      <a:endParaRPr lang="en-GB" sz="2000" dirty="0">
                        <a:effectLst/>
                        <a:latin typeface="Arial" panose="020B0604020202020204" pitchFamily="34" charset="0"/>
                        <a:ea typeface="Calibri"/>
                        <a:cs typeface="Arial" panose="020B0604020202020204" pitchFamily="34" charset="0"/>
                      </a:endParaRPr>
                    </a:p>
                  </a:txBody>
                  <a:tcPr marL="68580" marR="68580" marT="0" marB="0" anchor="ctr">
                    <a:solidFill>
                      <a:srgbClr val="89BA17"/>
                    </a:solidFill>
                  </a:tcPr>
                </a:tc>
                <a:tc>
                  <a:txBody>
                    <a:bodyPr/>
                    <a:lstStyle/>
                    <a:p>
                      <a:pPr algn="l">
                        <a:lnSpc>
                          <a:spcPct val="115000"/>
                        </a:lnSpc>
                        <a:spcAft>
                          <a:spcPts val="0"/>
                        </a:spcAft>
                      </a:pPr>
                      <a:r>
                        <a:rPr lang="en-GB" sz="2000" dirty="0">
                          <a:effectLst/>
                          <a:latin typeface="Arial" panose="020B0604020202020204" pitchFamily="34" charset="0"/>
                          <a:cs typeface="Arial" panose="020B0604020202020204" pitchFamily="34" charset="0"/>
                        </a:rPr>
                        <a:t>Chapter 3</a:t>
                      </a:r>
                      <a:endParaRPr lang="en-GB" sz="2000" dirty="0">
                        <a:effectLst/>
                        <a:latin typeface="Arial" panose="020B0604020202020204" pitchFamily="34" charset="0"/>
                        <a:ea typeface="Calibri"/>
                        <a:cs typeface="Arial" panose="020B0604020202020204" pitchFamily="34" charset="0"/>
                      </a:endParaRPr>
                    </a:p>
                  </a:txBody>
                  <a:tcPr marL="68580" marR="68580" marT="0" marB="0" anchor="ctr">
                    <a:solidFill>
                      <a:srgbClr val="D6E3BC"/>
                    </a:solidFill>
                  </a:tcPr>
                </a:tc>
                <a:extLst>
                  <a:ext uri="{0D108BD9-81ED-4DB2-BD59-A6C34878D82A}">
                    <a16:rowId xmlns:a16="http://schemas.microsoft.com/office/drawing/2014/main" val="10004"/>
                  </a:ext>
                </a:extLst>
              </a:tr>
              <a:tr h="468000">
                <a:tc>
                  <a:txBody>
                    <a:bodyPr/>
                    <a:lstStyle/>
                    <a:p>
                      <a:pPr marL="0" marR="0" lvl="0" indent="0" algn="l" defTabSz="457200" rtl="0" eaLnBrk="1" fontAlgn="auto" latinLnBrk="0" hangingPunct="1">
                        <a:lnSpc>
                          <a:spcPct val="115000"/>
                        </a:lnSpc>
                        <a:spcBef>
                          <a:spcPts val="0"/>
                        </a:spcBef>
                        <a:spcAft>
                          <a:spcPts val="0"/>
                        </a:spcAft>
                        <a:buClrTx/>
                        <a:buSzTx/>
                        <a:buFontTx/>
                        <a:buNone/>
                        <a:tabLst/>
                        <a:defRPr/>
                      </a:pPr>
                      <a:r>
                        <a:rPr lang="en-GB" sz="2000" dirty="0">
                          <a:effectLst/>
                          <a:latin typeface="Arial" panose="020B0604020202020204" pitchFamily="34" charset="0"/>
                          <a:ea typeface="Calibri"/>
                          <a:cs typeface="Arial" panose="020B0604020202020204" pitchFamily="34" charset="0"/>
                        </a:rPr>
                        <a:t>Control circuits</a:t>
                      </a:r>
                    </a:p>
                  </a:txBody>
                  <a:tcPr marL="68580" marR="68580" marT="0" marB="0" anchor="ctr">
                    <a:solidFill>
                      <a:srgbClr val="89BA17"/>
                    </a:solidFill>
                  </a:tcPr>
                </a:tc>
                <a:tc>
                  <a:txBody>
                    <a:bodyPr/>
                    <a:lstStyle/>
                    <a:p>
                      <a:pPr algn="l">
                        <a:lnSpc>
                          <a:spcPct val="115000"/>
                        </a:lnSpc>
                        <a:spcAft>
                          <a:spcPts val="0"/>
                        </a:spcAft>
                      </a:pPr>
                      <a:r>
                        <a:rPr lang="en-GB" sz="2000" dirty="0">
                          <a:effectLst/>
                          <a:latin typeface="Arial" panose="020B0604020202020204" pitchFamily="34" charset="0"/>
                          <a:cs typeface="Arial" panose="020B0604020202020204" pitchFamily="34" charset="0"/>
                        </a:rPr>
                        <a:t>Chapter 4</a:t>
                      </a:r>
                      <a:endParaRPr lang="en-GB" sz="2000" dirty="0">
                        <a:effectLst/>
                        <a:latin typeface="Arial" panose="020B0604020202020204" pitchFamily="34" charset="0"/>
                        <a:ea typeface="Calibri"/>
                        <a:cs typeface="Arial" panose="020B0604020202020204" pitchFamily="34" charset="0"/>
                      </a:endParaRPr>
                    </a:p>
                  </a:txBody>
                  <a:tcPr marL="68580" marR="68580" marT="0" marB="0" anchor="ctr">
                    <a:solidFill>
                      <a:srgbClr val="EFF4E4"/>
                    </a:solidFill>
                  </a:tcPr>
                </a:tc>
                <a:extLst>
                  <a:ext uri="{0D108BD9-81ED-4DB2-BD59-A6C34878D82A}">
                    <a16:rowId xmlns:a16="http://schemas.microsoft.com/office/drawing/2014/main" val="10005"/>
                  </a:ext>
                </a:extLst>
              </a:tr>
              <a:tr h="468000">
                <a:tc>
                  <a:txBody>
                    <a:bodyPr/>
                    <a:lstStyle/>
                    <a:p>
                      <a:pPr marL="0" marR="0" lvl="0" indent="0" algn="l" defTabSz="457200" rtl="0" eaLnBrk="1" fontAlgn="auto" latinLnBrk="0" hangingPunct="1">
                        <a:lnSpc>
                          <a:spcPct val="115000"/>
                        </a:lnSpc>
                        <a:spcBef>
                          <a:spcPts val="0"/>
                        </a:spcBef>
                        <a:spcAft>
                          <a:spcPts val="0"/>
                        </a:spcAft>
                        <a:buClrTx/>
                        <a:buSzTx/>
                        <a:buFontTx/>
                        <a:buNone/>
                        <a:tabLst/>
                        <a:defRPr/>
                      </a:pPr>
                      <a:r>
                        <a:rPr lang="en-GB" sz="2000" dirty="0">
                          <a:effectLst/>
                          <a:latin typeface="Arial" panose="020B0604020202020204" pitchFamily="34" charset="0"/>
                          <a:ea typeface="Calibri"/>
                          <a:cs typeface="Arial" panose="020B0604020202020204" pitchFamily="34" charset="0"/>
                        </a:rPr>
                        <a:t>Operational amplifiers</a:t>
                      </a:r>
                    </a:p>
                  </a:txBody>
                  <a:tcPr marL="68580" marR="68580" marT="0" marB="0" anchor="ctr">
                    <a:solidFill>
                      <a:srgbClr val="89BA17"/>
                    </a:solidFill>
                  </a:tcPr>
                </a:tc>
                <a:tc>
                  <a:txBody>
                    <a:bodyPr/>
                    <a:lstStyle/>
                    <a:p>
                      <a:pPr algn="l">
                        <a:lnSpc>
                          <a:spcPct val="115000"/>
                        </a:lnSpc>
                        <a:spcAft>
                          <a:spcPts val="0"/>
                        </a:spcAft>
                      </a:pPr>
                      <a:r>
                        <a:rPr lang="en-GB" sz="2000" dirty="0">
                          <a:effectLst/>
                          <a:latin typeface="Arial" panose="020B0604020202020204" pitchFamily="34" charset="0"/>
                          <a:cs typeface="Arial" panose="020B0604020202020204" pitchFamily="34" charset="0"/>
                        </a:rPr>
                        <a:t>Chapter 5</a:t>
                      </a:r>
                      <a:endParaRPr lang="en-GB" sz="2000" dirty="0">
                        <a:effectLst/>
                        <a:latin typeface="Arial" panose="020B0604020202020204" pitchFamily="34" charset="0"/>
                        <a:ea typeface="Calibri"/>
                        <a:cs typeface="Arial" panose="020B0604020202020204" pitchFamily="34" charset="0"/>
                      </a:endParaRPr>
                    </a:p>
                  </a:txBody>
                  <a:tcPr marL="68580" marR="68580" marT="0" marB="0" anchor="ctr">
                    <a:solidFill>
                      <a:srgbClr val="D6E3BC"/>
                    </a:solid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3018847653"/>
      </p:ext>
    </p:extLst>
  </p:cSld>
  <p:clrMapOvr>
    <a:masterClrMapping/>
  </p:clrMapOvr>
</p:sld>
</file>

<file path=ppt/theme/theme1.xml><?xml version="1.0" encoding="utf-8"?>
<a:theme xmlns:a="http://schemas.openxmlformats.org/drawingml/2006/main" name="Eduqas PowerPoint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9718770013CBE4BB65345BAA8BB782B" ma:contentTypeVersion="70" ma:contentTypeDescription="Create a new document." ma:contentTypeScope="" ma:versionID="73e83bca0c9aa2eeba15eb9dde6fb750">
  <xsd:schema xmlns:xsd="http://www.w3.org/2001/XMLSchema" xmlns:xs="http://www.w3.org/2001/XMLSchema" xmlns:p="http://schemas.microsoft.com/office/2006/metadata/properties" xmlns:ns1="http://schemas.microsoft.com/sharepoint/v3" xmlns:ns2="87cb8ee7-a82c-4163-ba8a-0ee4575fc478" xmlns:ns3="36f98b4f-ba65-4a7d-9a34-48b23de556cb" targetNamespace="http://schemas.microsoft.com/office/2006/metadata/properties" ma:root="true" ma:fieldsID="87d81d3638844efdcad94de4a46efda2" ns1:_="" ns2:_="" ns3:_="">
    <xsd:import namespace="http://schemas.microsoft.com/sharepoint/v3"/>
    <xsd:import namespace="87cb8ee7-a82c-4163-ba8a-0ee4575fc478"/>
    <xsd:import namespace="36f98b4f-ba65-4a7d-9a34-48b23de556cb"/>
    <xsd:element name="properties">
      <xsd:complexType>
        <xsd:sequence>
          <xsd:element name="documentManagement">
            <xsd:complexType>
              <xsd:all>
                <xsd:element ref="ns1:PublishingStartDate" minOccurs="0"/>
                <xsd:element ref="ns1:PublishingExpirationDate" minOccurs="0"/>
                <xsd:element ref="ns2:MediaServiceMetadata" minOccurs="0"/>
                <xsd:element ref="ns2:MediaServiceFastMetadata" minOccurs="0"/>
                <xsd:element ref="ns2:MediaServiceDateTaken" minOccurs="0"/>
                <xsd:element ref="ns2:MediaServiceAutoTags" minOccurs="0"/>
                <xsd:element ref="ns2:MediaServiceOCR" minOccurs="0"/>
                <xsd:element ref="ns2:MediaServiceLocation" minOccurs="0"/>
                <xsd:element ref="ns3:SharedWithUsers" minOccurs="0"/>
                <xsd:element ref="ns3:SharedWithDetails"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4" nillable="true" ma:displayName="Scheduling Start Date" ma:description="" ma:hidden="true" ma:internalName="PublishingStartDate" ma:readOnly="false">
      <xsd:simpleType>
        <xsd:restriction base="dms:Unknown"/>
      </xsd:simpleType>
    </xsd:element>
    <xsd:element name="PublishingExpirationDate" ma:index="5" nillable="true" ma:displayName="Scheduling End Date" ma:description="Scheduling End Date is a site column created by the Publishing feature. It is used to specify the date and time on which this page will no longer appear to site visitors."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87cb8ee7-a82c-4163-ba8a-0ee4575fc478"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MediaServiceAutoTags" ma:internalName="MediaServiceAutoTags"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Location" ma:index="15" nillable="true" ma:displayName="MediaServiceLocation" ma:internalName="MediaServiceLocation"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6f98b4f-ba65-4a7d-9a34-48b23de556cb"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6" ma:displayName="Content Type"/>
        <xsd:element ref="dc:title" minOccurs="0" maxOccurs="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2E52465-CA50-4E30-873D-0C6F81E24E6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87cb8ee7-a82c-4163-ba8a-0ee4575fc478"/>
    <ds:schemaRef ds:uri="36f98b4f-ba65-4a7d-9a34-48b23de556c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773DC8F-AB9D-4910-94BF-5076350377AD}">
  <ds:schemaRefs>
    <ds:schemaRef ds:uri="http://schemas.openxmlformats.org/package/2006/metadata/core-properties"/>
    <ds:schemaRef ds:uri="http://purl.org/dc/terms/"/>
    <ds:schemaRef ds:uri="http://schemas.microsoft.com/office/infopath/2007/PartnerControls"/>
    <ds:schemaRef ds:uri="http://schemas.microsoft.com/office/2006/documentManagement/types"/>
    <ds:schemaRef ds:uri="36f98b4f-ba65-4a7d-9a34-48b23de556cb"/>
    <ds:schemaRef ds:uri="http://schemas.microsoft.com/office/2006/metadata/properties"/>
    <ds:schemaRef ds:uri="http://purl.org/dc/elements/1.1/"/>
    <ds:schemaRef ds:uri="http://schemas.microsoft.com/sharepoint/v3"/>
    <ds:schemaRef ds:uri="87cb8ee7-a82c-4163-ba8a-0ee4575fc478"/>
    <ds:schemaRef ds:uri="http://www.w3.org/XML/1998/namespace"/>
    <ds:schemaRef ds:uri="http://purl.org/dc/dcmitype/"/>
  </ds:schemaRefs>
</ds:datastoreItem>
</file>

<file path=customXml/itemProps3.xml><?xml version="1.0" encoding="utf-8"?>
<ds:datastoreItem xmlns:ds="http://schemas.openxmlformats.org/officeDocument/2006/customXml" ds:itemID="{3D9FB68D-A36F-4F40-9DDD-C7C8C55F1F0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Eduqas PowerPoint Template</Template>
  <TotalTime>812</TotalTime>
  <Words>404</Words>
  <Application>Microsoft Office PowerPoint</Application>
  <PresentationFormat>On-screen Show (4:3)</PresentationFormat>
  <Paragraphs>113</Paragraphs>
  <Slides>11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Calibri</vt:lpstr>
      <vt:lpstr>Gotham Rounded Book</vt:lpstr>
      <vt:lpstr>Eduqas PowerPoint Template</vt:lpstr>
      <vt:lpstr>PowerPoint Presentation</vt:lpstr>
      <vt:lpstr>Audio Recording</vt:lpstr>
      <vt:lpstr>AS and A level Electronics</vt:lpstr>
      <vt:lpstr>GCSE Electronics</vt:lpstr>
      <vt:lpstr>PowerPoint Presentation</vt:lpstr>
      <vt:lpstr>GCSE Electronics</vt:lpstr>
      <vt:lpstr>GCSE Electronics</vt:lpstr>
      <vt:lpstr>Teaching Plan</vt:lpstr>
      <vt:lpstr>Teaching Plan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WJEC</dc:creator>
  <cp:lastModifiedBy>Roberts, Matthew</cp:lastModifiedBy>
  <cp:revision>95</cp:revision>
  <cp:lastPrinted>2014-04-03T15:37:56Z</cp:lastPrinted>
  <dcterms:created xsi:type="dcterms:W3CDTF">2015-10-08T10:06:49Z</dcterms:created>
  <dcterms:modified xsi:type="dcterms:W3CDTF">2019-10-30T11:01:58Z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0x01010059718770013CBE4BB65345BAA8BB782B</vt:lpwstr>
  </property>
</Properties>
</file>