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sldIdLst>
    <p:sldId id="256" r:id="rId5"/>
    <p:sldId id="265" r:id="rId6"/>
    <p:sldId id="293" r:id="rId7"/>
    <p:sldId id="268" r:id="rId8"/>
    <p:sldId id="259" r:id="rId9"/>
    <p:sldId id="261" r:id="rId10"/>
    <p:sldId id="295" r:id="rId11"/>
    <p:sldId id="296" r:id="rId12"/>
    <p:sldId id="297" r:id="rId13"/>
    <p:sldId id="279" r:id="rId14"/>
    <p:sldId id="280" r:id="rId15"/>
    <p:sldId id="281" r:id="rId16"/>
    <p:sldId id="282" r:id="rId17"/>
    <p:sldId id="283" r:id="rId18"/>
    <p:sldId id="284" r:id="rId19"/>
    <p:sldId id="286" r:id="rId20"/>
    <p:sldId id="298" r:id="rId21"/>
    <p:sldId id="292" r:id="rId22"/>
    <p:sldId id="303" r:id="rId23"/>
    <p:sldId id="301" r:id="rId24"/>
    <p:sldId id="302" r:id="rId25"/>
    <p:sldId id="299" r:id="rId26"/>
    <p:sldId id="300" r:id="rId27"/>
    <p:sldId id="304" r:id="rId28"/>
    <p:sldId id="305" r:id="rId29"/>
    <p:sldId id="306" r:id="rId30"/>
    <p:sldId id="307" r:id="rId31"/>
  </p:sldIdLst>
  <p:sldSz cx="9144000" cy="6858000" type="screen4x3"/>
  <p:notesSz cx="6858000" cy="1028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0" autoAdjust="0"/>
    <p:restoredTop sz="94628" autoAdjust="0"/>
  </p:normalViewPr>
  <p:slideViewPr>
    <p:cSldViewPr snapToGrid="0" snapToObjects="1">
      <p:cViewPr varScale="1">
        <p:scale>
          <a:sx n="96" d="100"/>
          <a:sy n="96" d="100"/>
        </p:scale>
        <p:origin x="6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00" d="100"/>
          <a:sy n="100" d="100"/>
        </p:scale>
        <p:origin x="-1896" y="64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Rhodri" userId="bbf62a2f-afc5-4c1d-a2cb-a1f15da14854" providerId="ADAL" clId="{BE659D2E-3529-4765-8BBB-9F97171D3B9C}"/>
    <pc:docChg chg="modSld">
      <pc:chgData name="Jones, Rhodri" userId="bbf62a2f-afc5-4c1d-a2cb-a1f15da14854" providerId="ADAL" clId="{BE659D2E-3529-4765-8BBB-9F97171D3B9C}" dt="2019-09-30T13:42:29.733" v="30" actId="207"/>
      <pc:docMkLst>
        <pc:docMk/>
      </pc:docMkLst>
      <pc:sldChg chg="modSp">
        <pc:chgData name="Jones, Rhodri" userId="bbf62a2f-afc5-4c1d-a2cb-a1f15da14854" providerId="ADAL" clId="{BE659D2E-3529-4765-8BBB-9F97171D3B9C}" dt="2019-09-30T13:42:29.733" v="30" actId="207"/>
        <pc:sldMkLst>
          <pc:docMk/>
          <pc:sldMk cId="0" sldId="297"/>
        </pc:sldMkLst>
        <pc:spChg chg="mod">
          <ac:chgData name="Jones, Rhodri" userId="bbf62a2f-afc5-4c1d-a2cb-a1f15da14854" providerId="ADAL" clId="{BE659D2E-3529-4765-8BBB-9F97171D3B9C}" dt="2019-09-30T13:42:29.733" v="30" actId="207"/>
          <ac:spMkLst>
            <pc:docMk/>
            <pc:sldMk cId="0" sldId="297"/>
            <ac:spMk id="5" creationId="{00000000-0000-0000-0000-000000000000}"/>
          </ac:spMkLst>
        </pc:spChg>
      </pc:sldChg>
    </pc:docChg>
  </pc:docChgLst>
  <pc:docChgLst>
    <pc:chgData name="Jones, Rhodri" userId="bbf62a2f-afc5-4c1d-a2cb-a1f15da14854" providerId="ADAL" clId="{32F0E46E-B598-4674-9760-377B59E8D787}"/>
    <pc:docChg chg="undo custSel addSld delSld modSld">
      <pc:chgData name="Jones, Rhodri" userId="bbf62a2f-afc5-4c1d-a2cb-a1f15da14854" providerId="ADAL" clId="{32F0E46E-B598-4674-9760-377B59E8D787}" dt="2019-09-12T15:35:17.441" v="1436" actId="404"/>
      <pc:docMkLst>
        <pc:docMk/>
      </pc:docMkLst>
      <pc:sldChg chg="addSp delSp modSp">
        <pc:chgData name="Jones, Rhodri" userId="bbf62a2f-afc5-4c1d-a2cb-a1f15da14854" providerId="ADAL" clId="{32F0E46E-B598-4674-9760-377B59E8D787}" dt="2019-09-12T11:00:19.244" v="86" actId="20577"/>
        <pc:sldMkLst>
          <pc:docMk/>
          <pc:sldMk cId="2114537626" sldId="256"/>
        </pc:sldMkLst>
        <pc:spChg chg="mod">
          <ac:chgData name="Jones, Rhodri" userId="bbf62a2f-afc5-4c1d-a2cb-a1f15da14854" providerId="ADAL" clId="{32F0E46E-B598-4674-9760-377B59E8D787}" dt="2019-09-12T11:00:19.244" v="86" actId="20577"/>
          <ac:spMkLst>
            <pc:docMk/>
            <pc:sldMk cId="2114537626" sldId="256"/>
            <ac:spMk id="2" creationId="{00000000-0000-0000-0000-000000000000}"/>
          </ac:spMkLst>
        </pc:spChg>
        <pc:spChg chg="del">
          <ac:chgData name="Jones, Rhodri" userId="bbf62a2f-afc5-4c1d-a2cb-a1f15da14854" providerId="ADAL" clId="{32F0E46E-B598-4674-9760-377B59E8D787}" dt="2019-09-11T15:47:24.362" v="18" actId="478"/>
          <ac:spMkLst>
            <pc:docMk/>
            <pc:sldMk cId="2114537626" sldId="256"/>
            <ac:spMk id="3" creationId="{00000000-0000-0000-0000-000000000000}"/>
          </ac:spMkLst>
        </pc:spChg>
        <pc:spChg chg="del">
          <ac:chgData name="Jones, Rhodri" userId="bbf62a2f-afc5-4c1d-a2cb-a1f15da14854" providerId="ADAL" clId="{32F0E46E-B598-4674-9760-377B59E8D787}" dt="2019-09-11T15:47:14.949" v="15" actId="478"/>
          <ac:spMkLst>
            <pc:docMk/>
            <pc:sldMk cId="2114537626" sldId="256"/>
            <ac:spMk id="4" creationId="{00000000-0000-0000-0000-000000000000}"/>
          </ac:spMkLst>
        </pc:spChg>
        <pc:spChg chg="add del mod">
          <ac:chgData name="Jones, Rhodri" userId="bbf62a2f-afc5-4c1d-a2cb-a1f15da14854" providerId="ADAL" clId="{32F0E46E-B598-4674-9760-377B59E8D787}" dt="2019-09-11T15:47:17.552" v="16" actId="478"/>
          <ac:spMkLst>
            <pc:docMk/>
            <pc:sldMk cId="2114537626" sldId="256"/>
            <ac:spMk id="6" creationId="{BD40F61A-EBB2-4496-9769-D06DF0F31982}"/>
          </ac:spMkLst>
        </pc:spChg>
      </pc:sldChg>
      <pc:sldChg chg="addSp delSp modSp modAnim">
        <pc:chgData name="Jones, Rhodri" userId="bbf62a2f-afc5-4c1d-a2cb-a1f15da14854" providerId="ADAL" clId="{32F0E46E-B598-4674-9760-377B59E8D787}" dt="2019-09-12T11:51:46.795" v="609" actId="404"/>
        <pc:sldMkLst>
          <pc:docMk/>
          <pc:sldMk cId="1878581509" sldId="259"/>
        </pc:sldMkLst>
        <pc:spChg chg="del mod">
          <ac:chgData name="Jones, Rhodri" userId="bbf62a2f-afc5-4c1d-a2cb-a1f15da14854" providerId="ADAL" clId="{32F0E46E-B598-4674-9760-377B59E8D787}" dt="2019-09-12T11:48:27.226" v="517" actId="478"/>
          <ac:spMkLst>
            <pc:docMk/>
            <pc:sldMk cId="1878581509" sldId="259"/>
            <ac:spMk id="3" creationId="{00000000-0000-0000-0000-000000000000}"/>
          </ac:spMkLst>
        </pc:spChg>
        <pc:spChg chg="add del mod">
          <ac:chgData name="Jones, Rhodri" userId="bbf62a2f-afc5-4c1d-a2cb-a1f15da14854" providerId="ADAL" clId="{32F0E46E-B598-4674-9760-377B59E8D787}" dt="2019-09-12T11:48:38.277" v="519" actId="478"/>
          <ac:spMkLst>
            <pc:docMk/>
            <pc:sldMk cId="1878581509" sldId="259"/>
            <ac:spMk id="4" creationId="{3609D733-07C0-49DF-95A1-CFB2DE7E0B04}"/>
          </ac:spMkLst>
        </pc:spChg>
        <pc:spChg chg="mod">
          <ac:chgData name="Jones, Rhodri" userId="bbf62a2f-afc5-4c1d-a2cb-a1f15da14854" providerId="ADAL" clId="{32F0E46E-B598-4674-9760-377B59E8D787}" dt="2019-09-12T11:49:37.943" v="544" actId="115"/>
          <ac:spMkLst>
            <pc:docMk/>
            <pc:sldMk cId="1878581509" sldId="259"/>
            <ac:spMk id="5" creationId="{00000000-0000-0000-0000-000000000000}"/>
          </ac:spMkLst>
        </pc:spChg>
        <pc:spChg chg="add mod">
          <ac:chgData name="Jones, Rhodri" userId="bbf62a2f-afc5-4c1d-a2cb-a1f15da14854" providerId="ADAL" clId="{32F0E46E-B598-4674-9760-377B59E8D787}" dt="2019-09-12T11:48:41.597" v="521" actId="20577"/>
          <ac:spMkLst>
            <pc:docMk/>
            <pc:sldMk cId="1878581509" sldId="259"/>
            <ac:spMk id="6" creationId="{F42F73C1-F83B-47DB-8742-B9FD8E5CEE17}"/>
          </ac:spMkLst>
        </pc:spChg>
        <pc:spChg chg="mod">
          <ac:chgData name="Jones, Rhodri" userId="bbf62a2f-afc5-4c1d-a2cb-a1f15da14854" providerId="ADAL" clId="{32F0E46E-B598-4674-9760-377B59E8D787}" dt="2019-09-12T11:51:46.795" v="609" actId="404"/>
          <ac:spMkLst>
            <pc:docMk/>
            <pc:sldMk cId="1878581509" sldId="259"/>
            <ac:spMk id="7" creationId="{00000000-0000-0000-0000-000000000000}"/>
          </ac:spMkLst>
        </pc:spChg>
      </pc:sldChg>
      <pc:sldChg chg="modSp modAnim">
        <pc:chgData name="Jones, Rhodri" userId="bbf62a2f-afc5-4c1d-a2cb-a1f15da14854" providerId="ADAL" clId="{32F0E46E-B598-4674-9760-377B59E8D787}" dt="2019-09-12T11:51:54.197" v="610" actId="404"/>
        <pc:sldMkLst>
          <pc:docMk/>
          <pc:sldMk cId="2534322407" sldId="261"/>
        </pc:sldMkLst>
        <pc:spChg chg="mod">
          <ac:chgData name="Jones, Rhodri" userId="bbf62a2f-afc5-4c1d-a2cb-a1f15da14854" providerId="ADAL" clId="{32F0E46E-B598-4674-9760-377B59E8D787}" dt="2019-09-12T11:50:20.989" v="585" actId="20577"/>
          <ac:spMkLst>
            <pc:docMk/>
            <pc:sldMk cId="2534322407" sldId="261"/>
            <ac:spMk id="4" creationId="{00000000-0000-0000-0000-000000000000}"/>
          </ac:spMkLst>
        </pc:spChg>
        <pc:spChg chg="mod">
          <ac:chgData name="Jones, Rhodri" userId="bbf62a2f-afc5-4c1d-a2cb-a1f15da14854" providerId="ADAL" clId="{32F0E46E-B598-4674-9760-377B59E8D787}" dt="2019-09-12T11:51:02.396" v="602" actId="115"/>
          <ac:spMkLst>
            <pc:docMk/>
            <pc:sldMk cId="2534322407" sldId="261"/>
            <ac:spMk id="5" creationId="{00000000-0000-0000-0000-000000000000}"/>
          </ac:spMkLst>
        </pc:spChg>
        <pc:spChg chg="mod">
          <ac:chgData name="Jones, Rhodri" userId="bbf62a2f-afc5-4c1d-a2cb-a1f15da14854" providerId="ADAL" clId="{32F0E46E-B598-4674-9760-377B59E8D787}" dt="2019-09-12T11:51:54.197" v="610" actId="404"/>
          <ac:spMkLst>
            <pc:docMk/>
            <pc:sldMk cId="2534322407" sldId="261"/>
            <ac:spMk id="7" creationId="{00000000-0000-0000-0000-000000000000}"/>
          </ac:spMkLst>
        </pc:spChg>
      </pc:sldChg>
      <pc:sldChg chg="addSp modSp">
        <pc:chgData name="Jones, Rhodri" userId="bbf62a2f-afc5-4c1d-a2cb-a1f15da14854" providerId="ADAL" clId="{32F0E46E-B598-4674-9760-377B59E8D787}" dt="2019-09-12T11:37:06.209" v="342" actId="1076"/>
        <pc:sldMkLst>
          <pc:docMk/>
          <pc:sldMk cId="1657593096" sldId="265"/>
        </pc:sldMkLst>
        <pc:spChg chg="add mod">
          <ac:chgData name="Jones, Rhodri" userId="bbf62a2f-afc5-4c1d-a2cb-a1f15da14854" providerId="ADAL" clId="{32F0E46E-B598-4674-9760-377B59E8D787}" dt="2019-09-11T15:53:07.207" v="74" actId="14100"/>
          <ac:spMkLst>
            <pc:docMk/>
            <pc:sldMk cId="1657593096" sldId="265"/>
            <ac:spMk id="3" creationId="{6B6A9227-01DA-430E-89E4-E754505E2AEF}"/>
          </ac:spMkLst>
        </pc:spChg>
        <pc:spChg chg="mod">
          <ac:chgData name="Jones, Rhodri" userId="bbf62a2f-afc5-4c1d-a2cb-a1f15da14854" providerId="ADAL" clId="{32F0E46E-B598-4674-9760-377B59E8D787}" dt="2019-09-12T11:37:02.354" v="341" actId="1076"/>
          <ac:spMkLst>
            <pc:docMk/>
            <pc:sldMk cId="1657593096" sldId="265"/>
            <ac:spMk id="4" creationId="{00000000-0000-0000-0000-000000000000}"/>
          </ac:spMkLst>
        </pc:spChg>
        <pc:spChg chg="add mod">
          <ac:chgData name="Jones, Rhodri" userId="bbf62a2f-afc5-4c1d-a2cb-a1f15da14854" providerId="ADAL" clId="{32F0E46E-B598-4674-9760-377B59E8D787}" dt="2019-09-12T11:37:06.209" v="342" actId="1076"/>
          <ac:spMkLst>
            <pc:docMk/>
            <pc:sldMk cId="1657593096" sldId="265"/>
            <ac:spMk id="5" creationId="{8CFE83E4-F5D0-4836-ACEB-04ADE4C18213}"/>
          </ac:spMkLst>
        </pc:spChg>
      </pc:sldChg>
      <pc:sldChg chg="addSp delSp modSp modAnim">
        <pc:chgData name="Jones, Rhodri" userId="bbf62a2f-afc5-4c1d-a2cb-a1f15da14854" providerId="ADAL" clId="{32F0E46E-B598-4674-9760-377B59E8D787}" dt="2019-09-12T11:48:45.037" v="522" actId="20577"/>
        <pc:sldMkLst>
          <pc:docMk/>
          <pc:sldMk cId="0" sldId="268"/>
        </pc:sldMkLst>
        <pc:spChg chg="mod">
          <ac:chgData name="Jones, Rhodri" userId="bbf62a2f-afc5-4c1d-a2cb-a1f15da14854" providerId="ADAL" clId="{32F0E46E-B598-4674-9760-377B59E8D787}" dt="2019-09-12T11:48:45.037" v="522" actId="20577"/>
          <ac:spMkLst>
            <pc:docMk/>
            <pc:sldMk cId="0" sldId="268"/>
            <ac:spMk id="2" creationId="{00000000-0000-0000-0000-000000000000}"/>
          </ac:spMkLst>
        </pc:spChg>
        <pc:spChg chg="mod">
          <ac:chgData name="Jones, Rhodri" userId="bbf62a2f-afc5-4c1d-a2cb-a1f15da14854" providerId="ADAL" clId="{32F0E46E-B598-4674-9760-377B59E8D787}" dt="2019-09-12T11:44:19.194" v="450" actId="113"/>
          <ac:spMkLst>
            <pc:docMk/>
            <pc:sldMk cId="0" sldId="268"/>
            <ac:spMk id="3" creationId="{00000000-0000-0000-0000-000000000000}"/>
          </ac:spMkLst>
        </pc:spChg>
        <pc:spChg chg="mod">
          <ac:chgData name="Jones, Rhodri" userId="bbf62a2f-afc5-4c1d-a2cb-a1f15da14854" providerId="ADAL" clId="{32F0E46E-B598-4674-9760-377B59E8D787}" dt="2019-09-12T11:46:30.855" v="476" actId="20577"/>
          <ac:spMkLst>
            <pc:docMk/>
            <pc:sldMk cId="0" sldId="268"/>
            <ac:spMk id="6" creationId="{00000000-0000-0000-0000-000000000000}"/>
          </ac:spMkLst>
        </pc:spChg>
        <pc:picChg chg="add del mod">
          <ac:chgData name="Jones, Rhodri" userId="bbf62a2f-afc5-4c1d-a2cb-a1f15da14854" providerId="ADAL" clId="{32F0E46E-B598-4674-9760-377B59E8D787}" dt="2019-09-12T11:45:25.159" v="460"/>
          <ac:picMkLst>
            <pc:docMk/>
            <pc:sldMk cId="0" sldId="268"/>
            <ac:picMk id="4" creationId="{224EA099-C750-4307-BD61-142EBFF754D1}"/>
          </ac:picMkLst>
        </pc:picChg>
      </pc:sldChg>
      <pc:sldChg chg="modSp">
        <pc:chgData name="Jones, Rhodri" userId="bbf62a2f-afc5-4c1d-a2cb-a1f15da14854" providerId="ADAL" clId="{32F0E46E-B598-4674-9760-377B59E8D787}" dt="2019-09-12T14:35:27.117" v="996" actId="14100"/>
        <pc:sldMkLst>
          <pc:docMk/>
          <pc:sldMk cId="0" sldId="279"/>
        </pc:sldMkLst>
        <pc:spChg chg="mod">
          <ac:chgData name="Jones, Rhodri" userId="bbf62a2f-afc5-4c1d-a2cb-a1f15da14854" providerId="ADAL" clId="{32F0E46E-B598-4674-9760-377B59E8D787}" dt="2019-09-12T14:17:15.774" v="774" actId="20577"/>
          <ac:spMkLst>
            <pc:docMk/>
            <pc:sldMk cId="0" sldId="279"/>
            <ac:spMk id="2" creationId="{00000000-0000-0000-0000-000000000000}"/>
          </ac:spMkLst>
        </pc:spChg>
        <pc:spChg chg="mod">
          <ac:chgData name="Jones, Rhodri" userId="bbf62a2f-afc5-4c1d-a2cb-a1f15da14854" providerId="ADAL" clId="{32F0E46E-B598-4674-9760-377B59E8D787}" dt="2019-09-12T14:35:27.117" v="996" actId="14100"/>
          <ac:spMkLst>
            <pc:docMk/>
            <pc:sldMk cId="0" sldId="279"/>
            <ac:spMk id="3" creationId="{00000000-0000-0000-0000-000000000000}"/>
          </ac:spMkLst>
        </pc:spChg>
        <pc:spChg chg="mod">
          <ac:chgData name="Jones, Rhodri" userId="bbf62a2f-afc5-4c1d-a2cb-a1f15da14854" providerId="ADAL" clId="{32F0E46E-B598-4674-9760-377B59E8D787}" dt="2019-09-12T14:17:03.266" v="763" actId="403"/>
          <ac:spMkLst>
            <pc:docMk/>
            <pc:sldMk cId="0" sldId="279"/>
            <ac:spMk id="5" creationId="{00000000-0000-0000-0000-000000000000}"/>
          </ac:spMkLst>
        </pc:spChg>
      </pc:sldChg>
      <pc:sldChg chg="addSp modSp">
        <pc:chgData name="Jones, Rhodri" userId="bbf62a2f-afc5-4c1d-a2cb-a1f15da14854" providerId="ADAL" clId="{32F0E46E-B598-4674-9760-377B59E8D787}" dt="2019-09-12T14:21:14.588" v="916" actId="20577"/>
        <pc:sldMkLst>
          <pc:docMk/>
          <pc:sldMk cId="0" sldId="280"/>
        </pc:sldMkLst>
        <pc:spChg chg="mod">
          <ac:chgData name="Jones, Rhodri" userId="bbf62a2f-afc5-4c1d-a2cb-a1f15da14854" providerId="ADAL" clId="{32F0E46E-B598-4674-9760-377B59E8D787}" dt="2019-09-12T14:19:40.645" v="861" actId="20577"/>
          <ac:spMkLst>
            <pc:docMk/>
            <pc:sldMk cId="0" sldId="280"/>
            <ac:spMk id="2" creationId="{00000000-0000-0000-0000-000000000000}"/>
          </ac:spMkLst>
        </pc:spChg>
        <pc:spChg chg="add mod">
          <ac:chgData name="Jones, Rhodri" userId="bbf62a2f-afc5-4c1d-a2cb-a1f15da14854" providerId="ADAL" clId="{32F0E46E-B598-4674-9760-377B59E8D787}" dt="2019-09-12T14:19:36.356" v="850" actId="20577"/>
          <ac:spMkLst>
            <pc:docMk/>
            <pc:sldMk cId="0" sldId="280"/>
            <ac:spMk id="4" creationId="{5E0AE704-3FAD-4F2E-A490-6959EAE0A8AA}"/>
          </ac:spMkLst>
        </pc:spChg>
        <pc:spChg chg="mod">
          <ac:chgData name="Jones, Rhodri" userId="bbf62a2f-afc5-4c1d-a2cb-a1f15da14854" providerId="ADAL" clId="{32F0E46E-B598-4674-9760-377B59E8D787}" dt="2019-09-12T14:21:14.588" v="916" actId="20577"/>
          <ac:spMkLst>
            <pc:docMk/>
            <pc:sldMk cId="0" sldId="280"/>
            <ac:spMk id="20" creationId="{00000000-0000-0000-0000-000000000000}"/>
          </ac:spMkLst>
        </pc:spChg>
      </pc:sldChg>
      <pc:sldChg chg="addSp modSp">
        <pc:chgData name="Jones, Rhodri" userId="bbf62a2f-afc5-4c1d-a2cb-a1f15da14854" providerId="ADAL" clId="{32F0E46E-B598-4674-9760-377B59E8D787}" dt="2019-09-12T14:22:09.713" v="941" actId="403"/>
        <pc:sldMkLst>
          <pc:docMk/>
          <pc:sldMk cId="0" sldId="281"/>
        </pc:sldMkLst>
        <pc:spChg chg="mod">
          <ac:chgData name="Jones, Rhodri" userId="bbf62a2f-afc5-4c1d-a2cb-a1f15da14854" providerId="ADAL" clId="{32F0E46E-B598-4674-9760-377B59E8D787}" dt="2019-09-12T14:21:58.955" v="940" actId="20577"/>
          <ac:spMkLst>
            <pc:docMk/>
            <pc:sldMk cId="0" sldId="281"/>
            <ac:spMk id="2" creationId="{00000000-0000-0000-0000-000000000000}"/>
          </ac:spMkLst>
        </pc:spChg>
        <pc:spChg chg="mod">
          <ac:chgData name="Jones, Rhodri" userId="bbf62a2f-afc5-4c1d-a2cb-a1f15da14854" providerId="ADAL" clId="{32F0E46E-B598-4674-9760-377B59E8D787}" dt="2019-09-12T14:22:09.713" v="941" actId="403"/>
          <ac:spMkLst>
            <pc:docMk/>
            <pc:sldMk cId="0" sldId="281"/>
            <ac:spMk id="3" creationId="{00000000-0000-0000-0000-000000000000}"/>
          </ac:spMkLst>
        </pc:spChg>
        <pc:spChg chg="add mod">
          <ac:chgData name="Jones, Rhodri" userId="bbf62a2f-afc5-4c1d-a2cb-a1f15da14854" providerId="ADAL" clId="{32F0E46E-B598-4674-9760-377B59E8D787}" dt="2019-09-12T14:21:30.876" v="920" actId="14100"/>
          <ac:spMkLst>
            <pc:docMk/>
            <pc:sldMk cId="0" sldId="281"/>
            <ac:spMk id="4" creationId="{23C5DBAB-BB5F-4A9D-9939-C01B7B862F7B}"/>
          </ac:spMkLst>
        </pc:spChg>
      </pc:sldChg>
      <pc:sldChg chg="addSp modSp">
        <pc:chgData name="Jones, Rhodri" userId="bbf62a2f-afc5-4c1d-a2cb-a1f15da14854" providerId="ADAL" clId="{32F0E46E-B598-4674-9760-377B59E8D787}" dt="2019-09-12T14:34:49.930" v="977" actId="20577"/>
        <pc:sldMkLst>
          <pc:docMk/>
          <pc:sldMk cId="0" sldId="282"/>
        </pc:sldMkLst>
        <pc:spChg chg="mod">
          <ac:chgData name="Jones, Rhodri" userId="bbf62a2f-afc5-4c1d-a2cb-a1f15da14854" providerId="ADAL" clId="{32F0E46E-B598-4674-9760-377B59E8D787}" dt="2019-09-12T14:34:49.930" v="977" actId="20577"/>
          <ac:spMkLst>
            <pc:docMk/>
            <pc:sldMk cId="0" sldId="282"/>
            <ac:spMk id="2" creationId="{00000000-0000-0000-0000-000000000000}"/>
          </ac:spMkLst>
        </pc:spChg>
        <pc:spChg chg="mod">
          <ac:chgData name="Jones, Rhodri" userId="bbf62a2f-afc5-4c1d-a2cb-a1f15da14854" providerId="ADAL" clId="{32F0E46E-B598-4674-9760-377B59E8D787}" dt="2019-09-12T14:34:35.901" v="966" actId="255"/>
          <ac:spMkLst>
            <pc:docMk/>
            <pc:sldMk cId="0" sldId="282"/>
            <ac:spMk id="3" creationId="{00000000-0000-0000-0000-000000000000}"/>
          </ac:spMkLst>
        </pc:spChg>
        <pc:spChg chg="add mod">
          <ac:chgData name="Jones, Rhodri" userId="bbf62a2f-afc5-4c1d-a2cb-a1f15da14854" providerId="ADAL" clId="{32F0E46E-B598-4674-9760-377B59E8D787}" dt="2019-09-12T14:33:33.761" v="962" actId="20577"/>
          <ac:spMkLst>
            <pc:docMk/>
            <pc:sldMk cId="0" sldId="282"/>
            <ac:spMk id="4" creationId="{72B9CC19-713C-4363-AE5D-A5244937A490}"/>
          </ac:spMkLst>
        </pc:spChg>
      </pc:sldChg>
      <pc:sldChg chg="modSp">
        <pc:chgData name="Jones, Rhodri" userId="bbf62a2f-afc5-4c1d-a2cb-a1f15da14854" providerId="ADAL" clId="{32F0E46E-B598-4674-9760-377B59E8D787}" dt="2019-09-12T14:37:04.519" v="1005" actId="403"/>
        <pc:sldMkLst>
          <pc:docMk/>
          <pc:sldMk cId="0" sldId="283"/>
        </pc:sldMkLst>
        <pc:spChg chg="mod">
          <ac:chgData name="Jones, Rhodri" userId="bbf62a2f-afc5-4c1d-a2cb-a1f15da14854" providerId="ADAL" clId="{32F0E46E-B598-4674-9760-377B59E8D787}" dt="2019-09-12T14:34:59.506" v="988" actId="20577"/>
          <ac:spMkLst>
            <pc:docMk/>
            <pc:sldMk cId="0" sldId="283"/>
            <ac:spMk id="2" creationId="{00000000-0000-0000-0000-000000000000}"/>
          </ac:spMkLst>
        </pc:spChg>
        <pc:spChg chg="mod">
          <ac:chgData name="Jones, Rhodri" userId="bbf62a2f-afc5-4c1d-a2cb-a1f15da14854" providerId="ADAL" clId="{32F0E46E-B598-4674-9760-377B59E8D787}" dt="2019-09-12T14:35:22.675" v="995" actId="14100"/>
          <ac:spMkLst>
            <pc:docMk/>
            <pc:sldMk cId="0" sldId="283"/>
            <ac:spMk id="3" creationId="{00000000-0000-0000-0000-000000000000}"/>
          </ac:spMkLst>
        </pc:spChg>
        <pc:spChg chg="mod">
          <ac:chgData name="Jones, Rhodri" userId="bbf62a2f-afc5-4c1d-a2cb-a1f15da14854" providerId="ADAL" clId="{32F0E46E-B598-4674-9760-377B59E8D787}" dt="2019-09-12T14:37:04.519" v="1005" actId="403"/>
          <ac:spMkLst>
            <pc:docMk/>
            <pc:sldMk cId="0" sldId="283"/>
            <ac:spMk id="5" creationId="{00000000-0000-0000-0000-000000000000}"/>
          </ac:spMkLst>
        </pc:spChg>
      </pc:sldChg>
      <pc:sldChg chg="modSp">
        <pc:chgData name="Jones, Rhodri" userId="bbf62a2f-afc5-4c1d-a2cb-a1f15da14854" providerId="ADAL" clId="{32F0E46E-B598-4674-9760-377B59E8D787}" dt="2019-09-12T14:39:21.497" v="1063" actId="20577"/>
        <pc:sldMkLst>
          <pc:docMk/>
          <pc:sldMk cId="0" sldId="284"/>
        </pc:sldMkLst>
        <pc:spChg chg="mod">
          <ac:chgData name="Jones, Rhodri" userId="bbf62a2f-afc5-4c1d-a2cb-a1f15da14854" providerId="ADAL" clId="{32F0E46E-B598-4674-9760-377B59E8D787}" dt="2019-09-12T14:37:14.121" v="1016" actId="20577"/>
          <ac:spMkLst>
            <pc:docMk/>
            <pc:sldMk cId="0" sldId="284"/>
            <ac:spMk id="2" creationId="{00000000-0000-0000-0000-000000000000}"/>
          </ac:spMkLst>
        </pc:spChg>
        <pc:spChg chg="mod">
          <ac:chgData name="Jones, Rhodri" userId="bbf62a2f-afc5-4c1d-a2cb-a1f15da14854" providerId="ADAL" clId="{32F0E46E-B598-4674-9760-377B59E8D787}" dt="2019-09-12T14:38:51.250" v="1057" actId="403"/>
          <ac:spMkLst>
            <pc:docMk/>
            <pc:sldMk cId="0" sldId="284"/>
            <ac:spMk id="6" creationId="{00000000-0000-0000-0000-000000000000}"/>
          </ac:spMkLst>
        </pc:spChg>
        <pc:spChg chg="mod">
          <ac:chgData name="Jones, Rhodri" userId="bbf62a2f-afc5-4c1d-a2cb-a1f15da14854" providerId="ADAL" clId="{32F0E46E-B598-4674-9760-377B59E8D787}" dt="2019-09-12T14:39:21.497" v="1063" actId="20577"/>
          <ac:spMkLst>
            <pc:docMk/>
            <pc:sldMk cId="0" sldId="284"/>
            <ac:spMk id="7" creationId="{00000000-0000-0000-0000-000000000000}"/>
          </ac:spMkLst>
        </pc:spChg>
      </pc:sldChg>
      <pc:sldChg chg="modSp">
        <pc:chgData name="Jones, Rhodri" userId="bbf62a2f-afc5-4c1d-a2cb-a1f15da14854" providerId="ADAL" clId="{32F0E46E-B598-4674-9760-377B59E8D787}" dt="2019-09-12T14:40:16.585" v="1080" actId="113"/>
        <pc:sldMkLst>
          <pc:docMk/>
          <pc:sldMk cId="0" sldId="286"/>
        </pc:sldMkLst>
        <pc:spChg chg="mod">
          <ac:chgData name="Jones, Rhodri" userId="bbf62a2f-afc5-4c1d-a2cb-a1f15da14854" providerId="ADAL" clId="{32F0E46E-B598-4674-9760-377B59E8D787}" dt="2019-09-12T14:39:37.400" v="1074" actId="20577"/>
          <ac:spMkLst>
            <pc:docMk/>
            <pc:sldMk cId="0" sldId="286"/>
            <ac:spMk id="2" creationId="{00000000-0000-0000-0000-000000000000}"/>
          </ac:spMkLst>
        </pc:spChg>
        <pc:spChg chg="mod">
          <ac:chgData name="Jones, Rhodri" userId="bbf62a2f-afc5-4c1d-a2cb-a1f15da14854" providerId="ADAL" clId="{32F0E46E-B598-4674-9760-377B59E8D787}" dt="2019-09-12T14:40:16.585" v="1080" actId="113"/>
          <ac:spMkLst>
            <pc:docMk/>
            <pc:sldMk cId="0" sldId="286"/>
            <ac:spMk id="3" creationId="{00000000-0000-0000-0000-000000000000}"/>
          </ac:spMkLst>
        </pc:spChg>
        <pc:spChg chg="mod">
          <ac:chgData name="Jones, Rhodri" userId="bbf62a2f-afc5-4c1d-a2cb-a1f15da14854" providerId="ADAL" clId="{32F0E46E-B598-4674-9760-377B59E8D787}" dt="2019-09-12T14:40:05.767" v="1076" actId="1076"/>
          <ac:spMkLst>
            <pc:docMk/>
            <pc:sldMk cId="0" sldId="286"/>
            <ac:spMk id="5" creationId="{00000000-0000-0000-0000-000000000000}"/>
          </ac:spMkLst>
        </pc:spChg>
      </pc:sldChg>
      <pc:sldChg chg="modSp">
        <pc:chgData name="Jones, Rhodri" userId="bbf62a2f-afc5-4c1d-a2cb-a1f15da14854" providerId="ADAL" clId="{32F0E46E-B598-4674-9760-377B59E8D787}" dt="2019-09-12T15:15:56.586" v="1146" actId="1076"/>
        <pc:sldMkLst>
          <pc:docMk/>
          <pc:sldMk cId="0" sldId="292"/>
        </pc:sldMkLst>
        <pc:spChg chg="mod">
          <ac:chgData name="Jones, Rhodri" userId="bbf62a2f-afc5-4c1d-a2cb-a1f15da14854" providerId="ADAL" clId="{32F0E46E-B598-4674-9760-377B59E8D787}" dt="2019-09-12T15:14:07.843" v="1133" actId="20577"/>
          <ac:spMkLst>
            <pc:docMk/>
            <pc:sldMk cId="0" sldId="292"/>
            <ac:spMk id="2" creationId="{00000000-0000-0000-0000-000000000000}"/>
          </ac:spMkLst>
        </pc:spChg>
        <pc:spChg chg="mod">
          <ac:chgData name="Jones, Rhodri" userId="bbf62a2f-afc5-4c1d-a2cb-a1f15da14854" providerId="ADAL" clId="{32F0E46E-B598-4674-9760-377B59E8D787}" dt="2019-09-12T15:15:53.945" v="1145" actId="1076"/>
          <ac:spMkLst>
            <pc:docMk/>
            <pc:sldMk cId="0" sldId="292"/>
            <ac:spMk id="3" creationId="{00000000-0000-0000-0000-000000000000}"/>
          </ac:spMkLst>
        </pc:spChg>
        <pc:spChg chg="mod">
          <ac:chgData name="Jones, Rhodri" userId="bbf62a2f-afc5-4c1d-a2cb-a1f15da14854" providerId="ADAL" clId="{32F0E46E-B598-4674-9760-377B59E8D787}" dt="2019-09-12T15:15:56.586" v="1146" actId="1076"/>
          <ac:spMkLst>
            <pc:docMk/>
            <pc:sldMk cId="0" sldId="292"/>
            <ac:spMk id="5" creationId="{00000000-0000-0000-0000-000000000000}"/>
          </ac:spMkLst>
        </pc:spChg>
      </pc:sldChg>
      <pc:sldChg chg="addSp modSp">
        <pc:chgData name="Jones, Rhodri" userId="bbf62a2f-afc5-4c1d-a2cb-a1f15da14854" providerId="ADAL" clId="{32F0E46E-B598-4674-9760-377B59E8D787}" dt="2019-09-12T11:44:40.071" v="455" actId="14100"/>
        <pc:sldMkLst>
          <pc:docMk/>
          <pc:sldMk cId="0" sldId="293"/>
        </pc:sldMkLst>
        <pc:spChg chg="mod">
          <ac:chgData name="Jones, Rhodri" userId="bbf62a2f-afc5-4c1d-a2cb-a1f15da14854" providerId="ADAL" clId="{32F0E46E-B598-4674-9760-377B59E8D787}" dt="2019-09-12T11:38:00.633" v="354" actId="14100"/>
          <ac:spMkLst>
            <pc:docMk/>
            <pc:sldMk cId="0" sldId="293"/>
            <ac:spMk id="2" creationId="{00000000-0000-0000-0000-000000000000}"/>
          </ac:spMkLst>
        </pc:spChg>
        <pc:spChg chg="mod">
          <ac:chgData name="Jones, Rhodri" userId="bbf62a2f-afc5-4c1d-a2cb-a1f15da14854" providerId="ADAL" clId="{32F0E46E-B598-4674-9760-377B59E8D787}" dt="2019-09-12T11:44:30.735" v="453" actId="14100"/>
          <ac:spMkLst>
            <pc:docMk/>
            <pc:sldMk cId="0" sldId="293"/>
            <ac:spMk id="3" creationId="{00000000-0000-0000-0000-000000000000}"/>
          </ac:spMkLst>
        </pc:spChg>
        <pc:spChg chg="mod">
          <ac:chgData name="Jones, Rhodri" userId="bbf62a2f-afc5-4c1d-a2cb-a1f15da14854" providerId="ADAL" clId="{32F0E46E-B598-4674-9760-377B59E8D787}" dt="2019-09-12T11:44:34.295" v="454" actId="14100"/>
          <ac:spMkLst>
            <pc:docMk/>
            <pc:sldMk cId="0" sldId="293"/>
            <ac:spMk id="4" creationId="{00000000-0000-0000-0000-000000000000}"/>
          </ac:spMkLst>
        </pc:spChg>
        <pc:spChg chg="add mod">
          <ac:chgData name="Jones, Rhodri" userId="bbf62a2f-afc5-4c1d-a2cb-a1f15da14854" providerId="ADAL" clId="{32F0E46E-B598-4674-9760-377B59E8D787}" dt="2019-09-12T11:44:40.071" v="455" actId="14100"/>
          <ac:spMkLst>
            <pc:docMk/>
            <pc:sldMk cId="0" sldId="293"/>
            <ac:spMk id="5" creationId="{3FCFC000-53E4-431F-B0D6-DC5D54E09FEC}"/>
          </ac:spMkLst>
        </pc:spChg>
        <pc:spChg chg="add mod">
          <ac:chgData name="Jones, Rhodri" userId="bbf62a2f-afc5-4c1d-a2cb-a1f15da14854" providerId="ADAL" clId="{32F0E46E-B598-4674-9760-377B59E8D787}" dt="2019-09-12T11:44:26.815" v="452" actId="113"/>
          <ac:spMkLst>
            <pc:docMk/>
            <pc:sldMk cId="0" sldId="293"/>
            <ac:spMk id="6" creationId="{993DA5F3-0AE4-4D96-AC71-133D06FD0430}"/>
          </ac:spMkLst>
        </pc:spChg>
      </pc:sldChg>
      <pc:sldChg chg="modSp">
        <pc:chgData name="Jones, Rhodri" userId="bbf62a2f-afc5-4c1d-a2cb-a1f15da14854" providerId="ADAL" clId="{32F0E46E-B598-4674-9760-377B59E8D787}" dt="2019-09-12T11:59:24.033" v="640" actId="1076"/>
        <pc:sldMkLst>
          <pc:docMk/>
          <pc:sldMk cId="0" sldId="295"/>
        </pc:sldMkLst>
        <pc:spChg chg="mod">
          <ac:chgData name="Jones, Rhodri" userId="bbf62a2f-afc5-4c1d-a2cb-a1f15da14854" providerId="ADAL" clId="{32F0E46E-B598-4674-9760-377B59E8D787}" dt="2019-09-12T11:52:03.296" v="621" actId="20577"/>
          <ac:spMkLst>
            <pc:docMk/>
            <pc:sldMk cId="0" sldId="295"/>
            <ac:spMk id="2" creationId="{00000000-0000-0000-0000-000000000000}"/>
          </ac:spMkLst>
        </pc:spChg>
        <pc:spChg chg="mod">
          <ac:chgData name="Jones, Rhodri" userId="bbf62a2f-afc5-4c1d-a2cb-a1f15da14854" providerId="ADAL" clId="{32F0E46E-B598-4674-9760-377B59E8D787}" dt="2019-09-12T11:52:14.441" v="624" actId="1076"/>
          <ac:spMkLst>
            <pc:docMk/>
            <pc:sldMk cId="0" sldId="295"/>
            <ac:spMk id="3" creationId="{00000000-0000-0000-0000-000000000000}"/>
          </ac:spMkLst>
        </pc:spChg>
        <pc:spChg chg="mod">
          <ac:chgData name="Jones, Rhodri" userId="bbf62a2f-afc5-4c1d-a2cb-a1f15da14854" providerId="ADAL" clId="{32F0E46E-B598-4674-9760-377B59E8D787}" dt="2019-09-12T11:59:24.033" v="640" actId="1076"/>
          <ac:spMkLst>
            <pc:docMk/>
            <pc:sldMk cId="0" sldId="295"/>
            <ac:spMk id="5" creationId="{00000000-0000-0000-0000-000000000000}"/>
          </ac:spMkLst>
        </pc:spChg>
      </pc:sldChg>
      <pc:sldChg chg="modSp">
        <pc:chgData name="Jones, Rhodri" userId="bbf62a2f-afc5-4c1d-a2cb-a1f15da14854" providerId="ADAL" clId="{32F0E46E-B598-4674-9760-377B59E8D787}" dt="2019-09-12T12:00:00.185" v="669" actId="12"/>
        <pc:sldMkLst>
          <pc:docMk/>
          <pc:sldMk cId="0" sldId="296"/>
        </pc:sldMkLst>
        <pc:spChg chg="mod">
          <ac:chgData name="Jones, Rhodri" userId="bbf62a2f-afc5-4c1d-a2cb-a1f15da14854" providerId="ADAL" clId="{32F0E46E-B598-4674-9760-377B59E8D787}" dt="2019-09-12T11:59:31.041" v="651" actId="20577"/>
          <ac:spMkLst>
            <pc:docMk/>
            <pc:sldMk cId="0" sldId="296"/>
            <ac:spMk id="2" creationId="{00000000-0000-0000-0000-000000000000}"/>
          </ac:spMkLst>
        </pc:spChg>
        <pc:spChg chg="mod">
          <ac:chgData name="Jones, Rhodri" userId="bbf62a2f-afc5-4c1d-a2cb-a1f15da14854" providerId="ADAL" clId="{32F0E46E-B598-4674-9760-377B59E8D787}" dt="2019-09-12T11:59:42.505" v="654" actId="1076"/>
          <ac:spMkLst>
            <pc:docMk/>
            <pc:sldMk cId="0" sldId="296"/>
            <ac:spMk id="3" creationId="{00000000-0000-0000-0000-000000000000}"/>
          </ac:spMkLst>
        </pc:spChg>
        <pc:spChg chg="mod">
          <ac:chgData name="Jones, Rhodri" userId="bbf62a2f-afc5-4c1d-a2cb-a1f15da14854" providerId="ADAL" clId="{32F0E46E-B598-4674-9760-377B59E8D787}" dt="2019-09-12T12:00:00.185" v="669" actId="12"/>
          <ac:spMkLst>
            <pc:docMk/>
            <pc:sldMk cId="0" sldId="296"/>
            <ac:spMk id="5" creationId="{00000000-0000-0000-0000-000000000000}"/>
          </ac:spMkLst>
        </pc:spChg>
      </pc:sldChg>
      <pc:sldChg chg="modSp">
        <pc:chgData name="Jones, Rhodri" userId="bbf62a2f-afc5-4c1d-a2cb-a1f15da14854" providerId="ADAL" clId="{32F0E46E-B598-4674-9760-377B59E8D787}" dt="2019-09-12T12:06:55.096" v="753" actId="14100"/>
        <pc:sldMkLst>
          <pc:docMk/>
          <pc:sldMk cId="0" sldId="297"/>
        </pc:sldMkLst>
        <pc:spChg chg="mod">
          <ac:chgData name="Jones, Rhodri" userId="bbf62a2f-afc5-4c1d-a2cb-a1f15da14854" providerId="ADAL" clId="{32F0E46E-B598-4674-9760-377B59E8D787}" dt="2019-09-12T12:00:07.793" v="680" actId="20577"/>
          <ac:spMkLst>
            <pc:docMk/>
            <pc:sldMk cId="0" sldId="297"/>
            <ac:spMk id="2" creationId="{00000000-0000-0000-0000-000000000000}"/>
          </ac:spMkLst>
        </pc:spChg>
        <pc:spChg chg="mod">
          <ac:chgData name="Jones, Rhodri" userId="bbf62a2f-afc5-4c1d-a2cb-a1f15da14854" providerId="ADAL" clId="{32F0E46E-B598-4674-9760-377B59E8D787}" dt="2019-09-12T12:06:45.269" v="751" actId="1076"/>
          <ac:spMkLst>
            <pc:docMk/>
            <pc:sldMk cId="0" sldId="297"/>
            <ac:spMk id="3" creationId="{00000000-0000-0000-0000-000000000000}"/>
          </ac:spMkLst>
        </pc:spChg>
        <pc:spChg chg="mod">
          <ac:chgData name="Jones, Rhodri" userId="bbf62a2f-afc5-4c1d-a2cb-a1f15da14854" providerId="ADAL" clId="{32F0E46E-B598-4674-9760-377B59E8D787}" dt="2019-09-12T12:06:55.096" v="753" actId="14100"/>
          <ac:spMkLst>
            <pc:docMk/>
            <pc:sldMk cId="0" sldId="297"/>
            <ac:spMk id="5" creationId="{00000000-0000-0000-0000-000000000000}"/>
          </ac:spMkLst>
        </pc:spChg>
      </pc:sldChg>
      <pc:sldChg chg="modSp">
        <pc:chgData name="Jones, Rhodri" userId="bbf62a2f-afc5-4c1d-a2cb-a1f15da14854" providerId="ADAL" clId="{32F0E46E-B598-4674-9760-377B59E8D787}" dt="2019-09-12T15:13:57.099" v="1110" actId="255"/>
        <pc:sldMkLst>
          <pc:docMk/>
          <pc:sldMk cId="0" sldId="298"/>
        </pc:sldMkLst>
        <pc:spChg chg="mod">
          <ac:chgData name="Jones, Rhodri" userId="bbf62a2f-afc5-4c1d-a2cb-a1f15da14854" providerId="ADAL" clId="{32F0E46E-B598-4674-9760-377B59E8D787}" dt="2019-09-12T14:40:24.622" v="1091" actId="20577"/>
          <ac:spMkLst>
            <pc:docMk/>
            <pc:sldMk cId="0" sldId="298"/>
            <ac:spMk id="2" creationId="{00000000-0000-0000-0000-000000000000}"/>
          </ac:spMkLst>
        </pc:spChg>
        <pc:spChg chg="mod">
          <ac:chgData name="Jones, Rhodri" userId="bbf62a2f-afc5-4c1d-a2cb-a1f15da14854" providerId="ADAL" clId="{32F0E46E-B598-4674-9760-377B59E8D787}" dt="2019-09-12T15:02:41.434" v="1097" actId="120"/>
          <ac:spMkLst>
            <pc:docMk/>
            <pc:sldMk cId="0" sldId="298"/>
            <ac:spMk id="3" creationId="{00000000-0000-0000-0000-000000000000}"/>
          </ac:spMkLst>
        </pc:spChg>
        <pc:spChg chg="mod">
          <ac:chgData name="Jones, Rhodri" userId="bbf62a2f-afc5-4c1d-a2cb-a1f15da14854" providerId="ADAL" clId="{32F0E46E-B598-4674-9760-377B59E8D787}" dt="2019-09-12T15:13:57.099" v="1110" actId="255"/>
          <ac:spMkLst>
            <pc:docMk/>
            <pc:sldMk cId="0" sldId="298"/>
            <ac:spMk id="5" creationId="{00000000-0000-0000-0000-000000000000}"/>
          </ac:spMkLst>
        </pc:spChg>
      </pc:sldChg>
      <pc:sldChg chg="modSp">
        <pc:chgData name="Jones, Rhodri" userId="bbf62a2f-afc5-4c1d-a2cb-a1f15da14854" providerId="ADAL" clId="{32F0E46E-B598-4674-9760-377B59E8D787}" dt="2019-09-12T15:32:56.102" v="1391" actId="404"/>
        <pc:sldMkLst>
          <pc:docMk/>
          <pc:sldMk cId="0" sldId="299"/>
        </pc:sldMkLst>
        <pc:spChg chg="mod">
          <ac:chgData name="Jones, Rhodri" userId="bbf62a2f-afc5-4c1d-a2cb-a1f15da14854" providerId="ADAL" clId="{32F0E46E-B598-4674-9760-377B59E8D787}" dt="2019-09-12T15:32:06.015" v="1371"/>
          <ac:spMkLst>
            <pc:docMk/>
            <pc:sldMk cId="0" sldId="299"/>
            <ac:spMk id="2" creationId="{00000000-0000-0000-0000-000000000000}"/>
          </ac:spMkLst>
        </pc:spChg>
        <pc:spChg chg="mod">
          <ac:chgData name="Jones, Rhodri" userId="bbf62a2f-afc5-4c1d-a2cb-a1f15da14854" providerId="ADAL" clId="{32F0E46E-B598-4674-9760-377B59E8D787}" dt="2019-09-12T15:32:56.102" v="1391" actId="404"/>
          <ac:spMkLst>
            <pc:docMk/>
            <pc:sldMk cId="0" sldId="299"/>
            <ac:spMk id="3" creationId="{00000000-0000-0000-0000-000000000000}"/>
          </ac:spMkLst>
        </pc:spChg>
        <pc:spChg chg="mod">
          <ac:chgData name="Jones, Rhodri" userId="bbf62a2f-afc5-4c1d-a2cb-a1f15da14854" providerId="ADAL" clId="{32F0E46E-B598-4674-9760-377B59E8D787}" dt="2019-09-12T15:31:45.907" v="1367" actId="12"/>
          <ac:spMkLst>
            <pc:docMk/>
            <pc:sldMk cId="0" sldId="299"/>
            <ac:spMk id="5" creationId="{00000000-0000-0000-0000-000000000000}"/>
          </ac:spMkLst>
        </pc:spChg>
      </pc:sldChg>
      <pc:sldChg chg="modSp">
        <pc:chgData name="Jones, Rhodri" userId="bbf62a2f-afc5-4c1d-a2cb-a1f15da14854" providerId="ADAL" clId="{32F0E46E-B598-4674-9760-377B59E8D787}" dt="2019-09-12T15:32:50.175" v="1388" actId="403"/>
        <pc:sldMkLst>
          <pc:docMk/>
          <pc:sldMk cId="0" sldId="300"/>
        </pc:sldMkLst>
        <pc:spChg chg="mod">
          <ac:chgData name="Jones, Rhodri" userId="bbf62a2f-afc5-4c1d-a2cb-a1f15da14854" providerId="ADAL" clId="{32F0E46E-B598-4674-9760-377B59E8D787}" dt="2019-09-12T15:32:08.585" v="1372"/>
          <ac:spMkLst>
            <pc:docMk/>
            <pc:sldMk cId="0" sldId="300"/>
            <ac:spMk id="2" creationId="{00000000-0000-0000-0000-000000000000}"/>
          </ac:spMkLst>
        </pc:spChg>
        <pc:spChg chg="mod">
          <ac:chgData name="Jones, Rhodri" userId="bbf62a2f-afc5-4c1d-a2cb-a1f15da14854" providerId="ADAL" clId="{32F0E46E-B598-4674-9760-377B59E8D787}" dt="2019-09-12T15:32:50.175" v="1388" actId="403"/>
          <ac:spMkLst>
            <pc:docMk/>
            <pc:sldMk cId="0" sldId="300"/>
            <ac:spMk id="3" creationId="{00000000-0000-0000-0000-000000000000}"/>
          </ac:spMkLst>
        </pc:spChg>
        <pc:graphicFrameChg chg="mod modGraphic">
          <ac:chgData name="Jones, Rhodri" userId="bbf62a2f-afc5-4c1d-a2cb-a1f15da14854" providerId="ADAL" clId="{32F0E46E-B598-4674-9760-377B59E8D787}" dt="2019-09-12T15:32:14.887" v="1375" actId="14100"/>
          <ac:graphicFrameMkLst>
            <pc:docMk/>
            <pc:sldMk cId="0" sldId="300"/>
            <ac:graphicFrameMk id="6" creationId="{00000000-0000-0000-0000-000000000000}"/>
          </ac:graphicFrameMkLst>
        </pc:graphicFrameChg>
      </pc:sldChg>
      <pc:sldChg chg="modSp">
        <pc:chgData name="Jones, Rhodri" userId="bbf62a2f-afc5-4c1d-a2cb-a1f15da14854" providerId="ADAL" clId="{32F0E46E-B598-4674-9760-377B59E8D787}" dt="2019-09-12T15:29:55.782" v="1324" actId="1076"/>
        <pc:sldMkLst>
          <pc:docMk/>
          <pc:sldMk cId="0" sldId="301"/>
        </pc:sldMkLst>
        <pc:spChg chg="mod">
          <ac:chgData name="Jones, Rhodri" userId="bbf62a2f-afc5-4c1d-a2cb-a1f15da14854" providerId="ADAL" clId="{32F0E46E-B598-4674-9760-377B59E8D787}" dt="2019-09-12T15:19:34.535" v="1176" actId="20577"/>
          <ac:spMkLst>
            <pc:docMk/>
            <pc:sldMk cId="0" sldId="301"/>
            <ac:spMk id="2" creationId="{00000000-0000-0000-0000-000000000000}"/>
          </ac:spMkLst>
        </pc:spChg>
        <pc:spChg chg="mod">
          <ac:chgData name="Jones, Rhodri" userId="bbf62a2f-afc5-4c1d-a2cb-a1f15da14854" providerId="ADAL" clId="{32F0E46E-B598-4674-9760-377B59E8D787}" dt="2019-09-12T15:29:53.350" v="1323" actId="1076"/>
          <ac:spMkLst>
            <pc:docMk/>
            <pc:sldMk cId="0" sldId="301"/>
            <ac:spMk id="3" creationId="{00000000-0000-0000-0000-000000000000}"/>
          </ac:spMkLst>
        </pc:spChg>
        <pc:spChg chg="mod">
          <ac:chgData name="Jones, Rhodri" userId="bbf62a2f-afc5-4c1d-a2cb-a1f15da14854" providerId="ADAL" clId="{32F0E46E-B598-4674-9760-377B59E8D787}" dt="2019-09-12T15:29:55.782" v="1324" actId="1076"/>
          <ac:spMkLst>
            <pc:docMk/>
            <pc:sldMk cId="0" sldId="301"/>
            <ac:spMk id="5" creationId="{00000000-0000-0000-0000-000000000000}"/>
          </ac:spMkLst>
        </pc:spChg>
      </pc:sldChg>
      <pc:sldChg chg="modSp">
        <pc:chgData name="Jones, Rhodri" userId="bbf62a2f-afc5-4c1d-a2cb-a1f15da14854" providerId="ADAL" clId="{32F0E46E-B598-4674-9760-377B59E8D787}" dt="2019-09-12T15:33:00.742" v="1392" actId="403"/>
        <pc:sldMkLst>
          <pc:docMk/>
          <pc:sldMk cId="0" sldId="302"/>
        </pc:sldMkLst>
        <pc:spChg chg="mod">
          <ac:chgData name="Jones, Rhodri" userId="bbf62a2f-afc5-4c1d-a2cb-a1f15da14854" providerId="ADAL" clId="{32F0E46E-B598-4674-9760-377B59E8D787}" dt="2019-09-12T15:32:03.498" v="1370"/>
          <ac:spMkLst>
            <pc:docMk/>
            <pc:sldMk cId="0" sldId="302"/>
            <ac:spMk id="2" creationId="{00000000-0000-0000-0000-000000000000}"/>
          </ac:spMkLst>
        </pc:spChg>
        <pc:spChg chg="mod">
          <ac:chgData name="Jones, Rhodri" userId="bbf62a2f-afc5-4c1d-a2cb-a1f15da14854" providerId="ADAL" clId="{32F0E46E-B598-4674-9760-377B59E8D787}" dt="2019-09-12T15:33:00.742" v="1392" actId="403"/>
          <ac:spMkLst>
            <pc:docMk/>
            <pc:sldMk cId="0" sldId="302"/>
            <ac:spMk id="3" creationId="{00000000-0000-0000-0000-000000000000}"/>
          </ac:spMkLst>
        </pc:spChg>
        <pc:graphicFrameChg chg="mod">
          <ac:chgData name="Jones, Rhodri" userId="bbf62a2f-afc5-4c1d-a2cb-a1f15da14854" providerId="ADAL" clId="{32F0E46E-B598-4674-9760-377B59E8D787}" dt="2019-09-12T15:30:15.422" v="1329" actId="1076"/>
          <ac:graphicFrameMkLst>
            <pc:docMk/>
            <pc:sldMk cId="0" sldId="302"/>
            <ac:graphicFrameMk id="6" creationId="{00000000-0000-0000-0000-000000000000}"/>
          </ac:graphicFrameMkLst>
        </pc:graphicFrameChg>
      </pc:sldChg>
      <pc:sldChg chg="modSp">
        <pc:chgData name="Jones, Rhodri" userId="bbf62a2f-afc5-4c1d-a2cb-a1f15da14854" providerId="ADAL" clId="{32F0E46E-B598-4674-9760-377B59E8D787}" dt="2019-09-12T15:19:18.124" v="1165" actId="20577"/>
        <pc:sldMkLst>
          <pc:docMk/>
          <pc:sldMk cId="0" sldId="303"/>
        </pc:sldMkLst>
        <pc:spChg chg="mod">
          <ac:chgData name="Jones, Rhodri" userId="bbf62a2f-afc5-4c1d-a2cb-a1f15da14854" providerId="ADAL" clId="{32F0E46E-B598-4674-9760-377B59E8D787}" dt="2019-09-12T15:16:11.569" v="1157" actId="20577"/>
          <ac:spMkLst>
            <pc:docMk/>
            <pc:sldMk cId="0" sldId="303"/>
            <ac:spMk id="2" creationId="{00000000-0000-0000-0000-000000000000}"/>
          </ac:spMkLst>
        </pc:spChg>
        <pc:spChg chg="mod">
          <ac:chgData name="Jones, Rhodri" userId="bbf62a2f-afc5-4c1d-a2cb-a1f15da14854" providerId="ADAL" clId="{32F0E46E-B598-4674-9760-377B59E8D787}" dt="2019-09-12T15:19:07.809" v="1159" actId="1076"/>
          <ac:spMkLst>
            <pc:docMk/>
            <pc:sldMk cId="0" sldId="303"/>
            <ac:spMk id="3" creationId="{00000000-0000-0000-0000-000000000000}"/>
          </ac:spMkLst>
        </pc:spChg>
        <pc:spChg chg="mod">
          <ac:chgData name="Jones, Rhodri" userId="bbf62a2f-afc5-4c1d-a2cb-a1f15da14854" providerId="ADAL" clId="{32F0E46E-B598-4674-9760-377B59E8D787}" dt="2019-09-12T15:19:18.124" v="1165" actId="20577"/>
          <ac:spMkLst>
            <pc:docMk/>
            <pc:sldMk cId="0" sldId="303"/>
            <ac:spMk id="5" creationId="{00000000-0000-0000-0000-000000000000}"/>
          </ac:spMkLst>
        </pc:spChg>
      </pc:sldChg>
      <pc:sldChg chg="modSp">
        <pc:chgData name="Jones, Rhodri" userId="bbf62a2f-afc5-4c1d-a2cb-a1f15da14854" providerId="ADAL" clId="{32F0E46E-B598-4674-9760-377B59E8D787}" dt="2019-09-12T15:33:10.168" v="1393"/>
        <pc:sldMkLst>
          <pc:docMk/>
          <pc:sldMk cId="0" sldId="304"/>
        </pc:sldMkLst>
        <pc:spChg chg="mod">
          <ac:chgData name="Jones, Rhodri" userId="bbf62a2f-afc5-4c1d-a2cb-a1f15da14854" providerId="ADAL" clId="{32F0E46E-B598-4674-9760-377B59E8D787}" dt="2019-09-12T15:33:10.168" v="1393"/>
          <ac:spMkLst>
            <pc:docMk/>
            <pc:sldMk cId="0" sldId="304"/>
            <ac:spMk id="2" creationId="{00000000-0000-0000-0000-000000000000}"/>
          </ac:spMkLst>
        </pc:spChg>
        <pc:spChg chg="mod">
          <ac:chgData name="Jones, Rhodri" userId="bbf62a2f-afc5-4c1d-a2cb-a1f15da14854" providerId="ADAL" clId="{32F0E46E-B598-4674-9760-377B59E8D787}" dt="2019-09-12T15:32:45.591" v="1386" actId="403"/>
          <ac:spMkLst>
            <pc:docMk/>
            <pc:sldMk cId="0" sldId="304"/>
            <ac:spMk id="3" creationId="{00000000-0000-0000-0000-000000000000}"/>
          </ac:spMkLst>
        </pc:spChg>
        <pc:spChg chg="mod">
          <ac:chgData name="Jones, Rhodri" userId="bbf62a2f-afc5-4c1d-a2cb-a1f15da14854" providerId="ADAL" clId="{32F0E46E-B598-4674-9760-377B59E8D787}" dt="2019-09-12T15:32:39.915" v="1384" actId="403"/>
          <ac:spMkLst>
            <pc:docMk/>
            <pc:sldMk cId="0" sldId="304"/>
            <ac:spMk id="5" creationId="{00000000-0000-0000-0000-000000000000}"/>
          </ac:spMkLst>
        </pc:spChg>
      </pc:sldChg>
      <pc:sldChg chg="modSp">
        <pc:chgData name="Jones, Rhodri" userId="bbf62a2f-afc5-4c1d-a2cb-a1f15da14854" providerId="ADAL" clId="{32F0E46E-B598-4674-9760-377B59E8D787}" dt="2019-09-12T15:33:49.823" v="1407" actId="6549"/>
        <pc:sldMkLst>
          <pc:docMk/>
          <pc:sldMk cId="0" sldId="305"/>
        </pc:sldMkLst>
        <pc:spChg chg="mod">
          <ac:chgData name="Jones, Rhodri" userId="bbf62a2f-afc5-4c1d-a2cb-a1f15da14854" providerId="ADAL" clId="{32F0E46E-B598-4674-9760-377B59E8D787}" dt="2019-09-12T15:33:13.304" v="1394"/>
          <ac:spMkLst>
            <pc:docMk/>
            <pc:sldMk cId="0" sldId="305"/>
            <ac:spMk id="2" creationId="{00000000-0000-0000-0000-000000000000}"/>
          </ac:spMkLst>
        </pc:spChg>
        <pc:spChg chg="mod">
          <ac:chgData name="Jones, Rhodri" userId="bbf62a2f-afc5-4c1d-a2cb-a1f15da14854" providerId="ADAL" clId="{32F0E46E-B598-4674-9760-377B59E8D787}" dt="2019-09-12T15:33:30.333" v="1400" actId="1076"/>
          <ac:spMkLst>
            <pc:docMk/>
            <pc:sldMk cId="0" sldId="305"/>
            <ac:spMk id="3" creationId="{00000000-0000-0000-0000-000000000000}"/>
          </ac:spMkLst>
        </pc:spChg>
        <pc:spChg chg="mod">
          <ac:chgData name="Jones, Rhodri" userId="bbf62a2f-afc5-4c1d-a2cb-a1f15da14854" providerId="ADAL" clId="{32F0E46E-B598-4674-9760-377B59E8D787}" dt="2019-09-12T15:33:49.823" v="1407" actId="6549"/>
          <ac:spMkLst>
            <pc:docMk/>
            <pc:sldMk cId="0" sldId="305"/>
            <ac:spMk id="5" creationId="{00000000-0000-0000-0000-000000000000}"/>
          </ac:spMkLst>
        </pc:spChg>
      </pc:sldChg>
      <pc:sldChg chg="modSp">
        <pc:chgData name="Jones, Rhodri" userId="bbf62a2f-afc5-4c1d-a2cb-a1f15da14854" providerId="ADAL" clId="{32F0E46E-B598-4674-9760-377B59E8D787}" dt="2019-09-12T15:34:55.056" v="1427" actId="403"/>
        <pc:sldMkLst>
          <pc:docMk/>
          <pc:sldMk cId="0" sldId="306"/>
        </pc:sldMkLst>
        <pc:spChg chg="mod">
          <ac:chgData name="Jones, Rhodri" userId="bbf62a2f-afc5-4c1d-a2cb-a1f15da14854" providerId="ADAL" clId="{32F0E46E-B598-4674-9760-377B59E8D787}" dt="2019-09-12T15:33:16.001" v="1395"/>
          <ac:spMkLst>
            <pc:docMk/>
            <pc:sldMk cId="0" sldId="306"/>
            <ac:spMk id="2" creationId="{00000000-0000-0000-0000-000000000000}"/>
          </ac:spMkLst>
        </pc:spChg>
        <pc:spChg chg="mod">
          <ac:chgData name="Jones, Rhodri" userId="bbf62a2f-afc5-4c1d-a2cb-a1f15da14854" providerId="ADAL" clId="{32F0E46E-B598-4674-9760-377B59E8D787}" dt="2019-09-12T15:34:55.056" v="1427" actId="403"/>
          <ac:spMkLst>
            <pc:docMk/>
            <pc:sldMk cId="0" sldId="306"/>
            <ac:spMk id="3" creationId="{00000000-0000-0000-0000-000000000000}"/>
          </ac:spMkLst>
        </pc:spChg>
        <pc:spChg chg="mod">
          <ac:chgData name="Jones, Rhodri" userId="bbf62a2f-afc5-4c1d-a2cb-a1f15da14854" providerId="ADAL" clId="{32F0E46E-B598-4674-9760-377B59E8D787}" dt="2019-09-12T15:34:45.840" v="1426" actId="20577"/>
          <ac:spMkLst>
            <pc:docMk/>
            <pc:sldMk cId="0" sldId="306"/>
            <ac:spMk id="5" creationId="{00000000-0000-0000-0000-000000000000}"/>
          </ac:spMkLst>
        </pc:spChg>
      </pc:sldChg>
      <pc:sldChg chg="modSp">
        <pc:chgData name="Jones, Rhodri" userId="bbf62a2f-afc5-4c1d-a2cb-a1f15da14854" providerId="ADAL" clId="{32F0E46E-B598-4674-9760-377B59E8D787}" dt="2019-09-12T15:35:17.441" v="1436" actId="404"/>
        <pc:sldMkLst>
          <pc:docMk/>
          <pc:sldMk cId="0" sldId="307"/>
        </pc:sldMkLst>
        <pc:spChg chg="mod">
          <ac:chgData name="Jones, Rhodri" userId="bbf62a2f-afc5-4c1d-a2cb-a1f15da14854" providerId="ADAL" clId="{32F0E46E-B598-4674-9760-377B59E8D787}" dt="2019-09-12T15:33:18.388" v="1396"/>
          <ac:spMkLst>
            <pc:docMk/>
            <pc:sldMk cId="0" sldId="307"/>
            <ac:spMk id="2" creationId="{00000000-0000-0000-0000-000000000000}"/>
          </ac:spMkLst>
        </pc:spChg>
        <pc:spChg chg="mod">
          <ac:chgData name="Jones, Rhodri" userId="bbf62a2f-afc5-4c1d-a2cb-a1f15da14854" providerId="ADAL" clId="{32F0E46E-B598-4674-9760-377B59E8D787}" dt="2019-09-12T15:35:03.789" v="1431" actId="1076"/>
          <ac:spMkLst>
            <pc:docMk/>
            <pc:sldMk cId="0" sldId="307"/>
            <ac:spMk id="3" creationId="{00000000-0000-0000-0000-000000000000}"/>
          </ac:spMkLst>
        </pc:spChg>
        <pc:spChg chg="mod">
          <ac:chgData name="Jones, Rhodri" userId="bbf62a2f-afc5-4c1d-a2cb-a1f15da14854" providerId="ADAL" clId="{32F0E46E-B598-4674-9760-377B59E8D787}" dt="2019-09-12T15:35:17.441" v="1436" actId="404"/>
          <ac:spMkLst>
            <pc:docMk/>
            <pc:sldMk cId="0" sldId="307"/>
            <ac:spMk id="5" creationId="{00000000-0000-0000-0000-000000000000}"/>
          </ac:spMkLst>
        </pc:spChg>
      </pc:sldChg>
    </pc:docChg>
  </pc:docChgLst>
  <pc:docChgLst>
    <pc:chgData name="Jones, Rhodri" userId="bbf62a2f-afc5-4c1d-a2cb-a1f15da14854" providerId="ADAL" clId="{D6D043CF-75B0-44DF-BFED-DBD8B1267146}"/>
    <pc:docChg chg="delSld">
      <pc:chgData name="Jones, Rhodri" userId="bbf62a2f-afc5-4c1d-a2cb-a1f15da14854" providerId="ADAL" clId="{D6D043CF-75B0-44DF-BFED-DBD8B1267146}" dt="2019-10-02T15:11:19.155" v="1" actId="2696"/>
      <pc:docMkLst>
        <pc:docMk/>
      </pc:docMkLst>
      <pc:sldChg chg="del">
        <pc:chgData name="Jones, Rhodri" userId="bbf62a2f-afc5-4c1d-a2cb-a1f15da14854" providerId="ADAL" clId="{D6D043CF-75B0-44DF-BFED-DBD8B1267146}" dt="2019-10-02T15:11:17.465" v="0" actId="2696"/>
        <pc:sldMkLst>
          <pc:docMk/>
          <pc:sldMk cId="1270155500" sldId="262"/>
        </pc:sldMkLst>
      </pc:sldChg>
      <pc:sldChg chg="del">
        <pc:chgData name="Jones, Rhodri" userId="bbf62a2f-afc5-4c1d-a2cb-a1f15da14854" providerId="ADAL" clId="{D6D043CF-75B0-44DF-BFED-DBD8B1267146}" dt="2019-10-02T15:11:19.155" v="1" actId="2696"/>
        <pc:sldMkLst>
          <pc:docMk/>
          <pc:sldMk cId="1873156282" sldId="263"/>
        </pc:sldMkLst>
      </pc:sldChg>
    </pc:docChg>
  </pc:docChgLst>
  <pc:docChgLst>
    <pc:chgData name="Jones, Rhodri" userId="S::jonrho@wjec.co.uk::bbf62a2f-afc5-4c1d-a2cb-a1f15da14854" providerId="AD" clId="Web-{F50B1F7D-A067-B4F6-3826-B08A6520C9CD}"/>
    <pc:docChg chg="modSld">
      <pc:chgData name="Jones, Rhodri" userId="S::jonrho@wjec.co.uk::bbf62a2f-afc5-4c1d-a2cb-a1f15da14854" providerId="AD" clId="Web-{F50B1F7D-A067-B4F6-3826-B08A6520C9CD}" dt="2019-09-28T09:53:24.519" v="50" actId="20577"/>
      <pc:docMkLst>
        <pc:docMk/>
      </pc:docMkLst>
      <pc:sldChg chg="modSp">
        <pc:chgData name="Jones, Rhodri" userId="S::jonrho@wjec.co.uk::bbf62a2f-afc5-4c1d-a2cb-a1f15da14854" providerId="AD" clId="Web-{F50B1F7D-A067-B4F6-3826-B08A6520C9CD}" dt="2019-09-28T09:32:50.081" v="16" actId="20577"/>
        <pc:sldMkLst>
          <pc:docMk/>
          <pc:sldMk cId="0" sldId="268"/>
        </pc:sldMkLst>
        <pc:spChg chg="mod">
          <ac:chgData name="Jones, Rhodri" userId="S::jonrho@wjec.co.uk::bbf62a2f-afc5-4c1d-a2cb-a1f15da14854" providerId="AD" clId="Web-{F50B1F7D-A067-B4F6-3826-B08A6520C9CD}" dt="2019-09-28T09:32:50.081" v="16" actId="20577"/>
          <ac:spMkLst>
            <pc:docMk/>
            <pc:sldMk cId="0" sldId="268"/>
            <ac:spMk id="6" creationId="{00000000-0000-0000-0000-000000000000}"/>
          </ac:spMkLst>
        </pc:spChg>
      </pc:sldChg>
      <pc:sldChg chg="modNotes">
        <pc:chgData name="Jones, Rhodri" userId="S::jonrho@wjec.co.uk::bbf62a2f-afc5-4c1d-a2cb-a1f15da14854" providerId="AD" clId="Web-{F50B1F7D-A067-B4F6-3826-B08A6520C9CD}" dt="2019-09-28T09:35:33.938" v="19"/>
        <pc:sldMkLst>
          <pc:docMk/>
          <pc:sldMk cId="0" sldId="295"/>
        </pc:sldMkLst>
      </pc:sldChg>
      <pc:sldChg chg="modNotes">
        <pc:chgData name="Jones, Rhodri" userId="S::jonrho@wjec.co.uk::bbf62a2f-afc5-4c1d-a2cb-a1f15da14854" providerId="AD" clId="Web-{F50B1F7D-A067-B4F6-3826-B08A6520C9CD}" dt="2019-09-28T09:36:03.017" v="21"/>
        <pc:sldMkLst>
          <pc:docMk/>
          <pc:sldMk cId="0" sldId="296"/>
        </pc:sldMkLst>
      </pc:sldChg>
      <pc:sldChg chg="modSp">
        <pc:chgData name="Jones, Rhodri" userId="S::jonrho@wjec.co.uk::bbf62a2f-afc5-4c1d-a2cb-a1f15da14854" providerId="AD" clId="Web-{F50B1F7D-A067-B4F6-3826-B08A6520C9CD}" dt="2019-09-28T09:45:00.134" v="28" actId="20577"/>
        <pc:sldMkLst>
          <pc:docMk/>
          <pc:sldMk cId="0" sldId="297"/>
        </pc:sldMkLst>
        <pc:spChg chg="mod">
          <ac:chgData name="Jones, Rhodri" userId="S::jonrho@wjec.co.uk::bbf62a2f-afc5-4c1d-a2cb-a1f15da14854" providerId="AD" clId="Web-{F50B1F7D-A067-B4F6-3826-B08A6520C9CD}" dt="2019-09-28T09:45:00.134" v="28" actId="20577"/>
          <ac:spMkLst>
            <pc:docMk/>
            <pc:sldMk cId="0" sldId="297"/>
            <ac:spMk id="5" creationId="{00000000-0000-0000-0000-000000000000}"/>
          </ac:spMkLst>
        </pc:spChg>
      </pc:sldChg>
      <pc:sldChg chg="modSp">
        <pc:chgData name="Jones, Rhodri" userId="S::jonrho@wjec.co.uk::bbf62a2f-afc5-4c1d-a2cb-a1f15da14854" providerId="AD" clId="Web-{F50B1F7D-A067-B4F6-3826-B08A6520C9CD}" dt="2019-09-28T09:49:45.943" v="40" actId="20577"/>
        <pc:sldMkLst>
          <pc:docMk/>
          <pc:sldMk cId="0" sldId="301"/>
        </pc:sldMkLst>
        <pc:spChg chg="mod">
          <ac:chgData name="Jones, Rhodri" userId="S::jonrho@wjec.co.uk::bbf62a2f-afc5-4c1d-a2cb-a1f15da14854" providerId="AD" clId="Web-{F50B1F7D-A067-B4F6-3826-B08A6520C9CD}" dt="2019-09-28T09:49:45.943" v="40" actId="20577"/>
          <ac:spMkLst>
            <pc:docMk/>
            <pc:sldMk cId="0" sldId="301"/>
            <ac:spMk id="5" creationId="{00000000-0000-0000-0000-000000000000}"/>
          </ac:spMkLst>
        </pc:spChg>
      </pc:sldChg>
      <pc:sldChg chg="modSp">
        <pc:chgData name="Jones, Rhodri" userId="S::jonrho@wjec.co.uk::bbf62a2f-afc5-4c1d-a2cb-a1f15da14854" providerId="AD" clId="Web-{F50B1F7D-A067-B4F6-3826-B08A6520C9CD}" dt="2019-09-28T09:53:22.066" v="48" actId="20577"/>
        <pc:sldMkLst>
          <pc:docMk/>
          <pc:sldMk cId="0" sldId="304"/>
        </pc:sldMkLst>
        <pc:spChg chg="mod">
          <ac:chgData name="Jones, Rhodri" userId="S::jonrho@wjec.co.uk::bbf62a2f-afc5-4c1d-a2cb-a1f15da14854" providerId="AD" clId="Web-{F50B1F7D-A067-B4F6-3826-B08A6520C9CD}" dt="2019-09-28T09:53:22.066" v="48" actId="20577"/>
          <ac:spMkLst>
            <pc:docMk/>
            <pc:sldMk cId="0" sldId="304"/>
            <ac:spMk id="5" creationId="{00000000-0000-0000-0000-000000000000}"/>
          </ac:spMkLst>
        </pc:spChg>
      </pc:sldChg>
      <pc:sldChg chg="modSp">
        <pc:chgData name="Jones, Rhodri" userId="S::jonrho@wjec.co.uk::bbf62a2f-afc5-4c1d-a2cb-a1f15da14854" providerId="AD" clId="Web-{F50B1F7D-A067-B4F6-3826-B08A6520C9CD}" dt="2019-09-28T09:53:00.050" v="46" actId="20577"/>
        <pc:sldMkLst>
          <pc:docMk/>
          <pc:sldMk cId="0" sldId="307"/>
        </pc:sldMkLst>
        <pc:spChg chg="mod">
          <ac:chgData name="Jones, Rhodri" userId="S::jonrho@wjec.co.uk::bbf62a2f-afc5-4c1d-a2cb-a1f15da14854" providerId="AD" clId="Web-{F50B1F7D-A067-B4F6-3826-B08A6520C9CD}" dt="2019-09-28T09:53:00.050" v="46" actId="20577"/>
          <ac:spMkLst>
            <pc:docMk/>
            <pc:sldMk cId="0" sldId="307"/>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pPr/>
              <a:t>02/10/2019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pPr/>
              <a:t>‹#›</a:t>
            </a:fld>
            <a:endParaRPr lang="en-GB" dirty="0"/>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Appropriate identification of imperative verbs (this is purposeful application of integrated</a:t>
            </a:r>
            <a:r>
              <a:rPr lang="en-GB" baseline="0" dirty="0"/>
              <a:t> study), but fuller interpretation of that feature is needed. Again, personification is appropriate and purposeful identification of terms, and some interpretation is offered with “He is going mad”, although more could be done here. Again, word class is purposefully identified with the “list of adjectives”, and these would also attract some AO2 with the interpretation “more realistic view”, although only at a low band 3 level perhaps. </a:t>
            </a:r>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14</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latin typeface="Arial" pitchFamily="34" charset="0"/>
                <a:cs typeface="Arial" pitchFamily="34" charset="0"/>
              </a:rPr>
              <a:t>There is good basic understanding here of what is going on in the extract, so perhaps good Band 2 for AO2, but very little language analysis. </a:t>
            </a:r>
            <a:r>
              <a:rPr lang="en-GB" dirty="0">
                <a:latin typeface="Arial" pitchFamily="34" charset="0"/>
                <a:cs typeface="Arial" pitchFamily="34" charset="0"/>
              </a:rPr>
              <a:t>The fact that it is a dynamic verb has no real relevance to the meaning here. Dynamic verbs are simply those that happen at a specific moment in time (as opposed to </a:t>
            </a:r>
            <a:r>
              <a:rPr lang="en-GB" dirty="0" err="1">
                <a:latin typeface="Arial" pitchFamily="34" charset="0"/>
                <a:cs typeface="Arial" pitchFamily="34" charset="0"/>
              </a:rPr>
              <a:t>stative</a:t>
            </a:r>
            <a:r>
              <a:rPr lang="en-GB" dirty="0">
                <a:latin typeface="Arial" pitchFamily="34" charset="0"/>
                <a:cs typeface="Arial" pitchFamily="34" charset="0"/>
              </a:rPr>
              <a:t> verbs, which don’t). </a:t>
            </a:r>
            <a:r>
              <a:rPr lang="en-GB" baseline="0" dirty="0">
                <a:latin typeface="Arial" pitchFamily="34" charset="0"/>
                <a:cs typeface="Arial" pitchFamily="34" charset="0"/>
              </a:rPr>
              <a:t>The identification of “the adjective “mad”” is also rather redundant, offering no insight into the effects or significance of the word, so neither </a:t>
            </a:r>
            <a:r>
              <a:rPr lang="en-GB" dirty="0">
                <a:latin typeface="Arial" pitchFamily="34" charset="0"/>
                <a:cs typeface="Arial" pitchFamily="34" charset="0"/>
              </a:rPr>
              <a:t>language point is</a:t>
            </a:r>
            <a:r>
              <a:rPr lang="en-GB" baseline="0" dirty="0">
                <a:latin typeface="Arial" pitchFamily="34" charset="0"/>
                <a:cs typeface="Arial" pitchFamily="34" charset="0"/>
              </a:rPr>
              <a:t> purposeful, and must</a:t>
            </a:r>
            <a:r>
              <a:rPr lang="en-GB" dirty="0">
                <a:latin typeface="Arial" pitchFamily="34" charset="0"/>
                <a:cs typeface="Arial" pitchFamily="34" charset="0"/>
              </a:rPr>
              <a:t> be confined to Band 2 as a result.</a:t>
            </a:r>
          </a:p>
        </p:txBody>
      </p:sp>
      <p:sp>
        <p:nvSpPr>
          <p:cNvPr id="4" name="Slide Number Placeholder 3"/>
          <p:cNvSpPr>
            <a:spLocks noGrp="1"/>
          </p:cNvSpPr>
          <p:nvPr>
            <p:ph type="sldNum" sz="quarter" idx="10"/>
          </p:nvPr>
        </p:nvSpPr>
        <p:spPr/>
        <p:txBody>
          <a:bodyPr/>
          <a:lstStyle/>
          <a:p>
            <a:fld id="{CAF9DCF4-537F-4EB2-B888-D45C6C13859D}" type="slidenum">
              <a:rPr lang="en-GB" smtClean="0"/>
              <a:pPr/>
              <a:t>15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An extra paragraph is printed in the</a:t>
            </a:r>
            <a:r>
              <a:rPr lang="en-GB" baseline="0" dirty="0"/>
              <a:t> Resources handout, which there was no room for on the slide. </a:t>
            </a:r>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17</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a:t> Tragedies</a:t>
            </a:r>
            <a:r>
              <a:rPr lang="en-GB" sz="1200" baseline="0" dirty="0"/>
              <a:t> have more grand style passages than comedies. If working with </a:t>
            </a:r>
            <a:r>
              <a:rPr lang="en-GB" sz="1200" i="1" baseline="0" dirty="0"/>
              <a:t>Much Ado About Nothing</a:t>
            </a:r>
            <a:r>
              <a:rPr lang="en-GB" sz="1200" baseline="0" dirty="0"/>
              <a:t>, although there is some grand style in Act 4 Scene 1, you might like to try looking at Lyly’s </a:t>
            </a:r>
            <a:r>
              <a:rPr lang="en-GB" sz="1200" i="1" baseline="0" dirty="0" err="1"/>
              <a:t>Euphues</a:t>
            </a:r>
            <a:r>
              <a:rPr lang="en-GB" sz="1200" baseline="0" dirty="0"/>
              <a:t> instead. </a:t>
            </a:r>
            <a:r>
              <a:rPr lang="en-GB" sz="1200" baseline="0"/>
              <a:t>Or use Chapter </a:t>
            </a:r>
            <a:r>
              <a:rPr lang="en-GB" sz="1200" baseline="0" dirty="0"/>
              <a:t>5 of Adamson et al, called ‘Puns and Parody’, which even uses examples from Much Ado. </a:t>
            </a:r>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18</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19</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20</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a:t>In both these cases the candidate would gain some basic credit for the correct use of the term “noun”, but not higher than Band 2 for this point. </a:t>
            </a:r>
          </a:p>
        </p:txBody>
      </p:sp>
      <p:sp>
        <p:nvSpPr>
          <p:cNvPr id="4" name="Slide Number Placeholder 3"/>
          <p:cNvSpPr>
            <a:spLocks noGrp="1"/>
          </p:cNvSpPr>
          <p:nvPr>
            <p:ph type="sldNum" sz="quarter" idx="10"/>
          </p:nvPr>
        </p:nvSpPr>
        <p:spPr/>
        <p:txBody>
          <a:bodyPr/>
          <a:lstStyle/>
          <a:p>
            <a:fld id="{CAF9DCF4-537F-4EB2-B888-D45C6C13859D}" type="slidenum">
              <a:rPr lang="en-GB" smtClean="0"/>
              <a:pPr/>
              <a:t>21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Recommended</a:t>
            </a:r>
            <a:r>
              <a:rPr lang="en-GB" baseline="0" dirty="0"/>
              <a:t> times given</a:t>
            </a:r>
          </a:p>
          <a:p>
            <a:endParaRPr lang="en-GB" baseline="0" dirty="0"/>
          </a:p>
          <a:p>
            <a:r>
              <a:rPr lang="en-GB" baseline="0" dirty="0"/>
              <a:t>Emphasise the double weighting of the AO3 in b)</a:t>
            </a:r>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22</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a:t>In these cases, the word classes are significant , and their identification and analysis is purposeful and apt, because the writer has used several of each word type, and their repeated use creates  a cumulative effect, a strong emphasis, indicating Big Daddy’s determined attitude and </a:t>
            </a:r>
            <a:r>
              <a:rPr lang="en-GB" dirty="0"/>
              <a:t>i</a:t>
            </a:r>
            <a:r>
              <a:rPr lang="en-GB" sz="1200" dirty="0"/>
              <a:t>mpassioned state. </a:t>
            </a:r>
          </a:p>
        </p:txBody>
      </p:sp>
      <p:sp>
        <p:nvSpPr>
          <p:cNvPr id="4" name="Slide Number Placeholder 3"/>
          <p:cNvSpPr>
            <a:spLocks noGrp="1"/>
          </p:cNvSpPr>
          <p:nvPr>
            <p:ph type="sldNum" sz="quarter" idx="10"/>
          </p:nvPr>
        </p:nvSpPr>
        <p:spPr/>
        <p:txBody>
          <a:bodyPr/>
          <a:lstStyle/>
          <a:p>
            <a:fld id="{CAF9DCF4-537F-4EB2-B888-D45C6C13859D}" type="slidenum">
              <a:rPr lang="en-GB" smtClean="0"/>
              <a:pPr/>
              <a:t>23</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a:t>Only noun phrases will be demonstrated here, but SPOCA analysis (see Sarah Thorne </a:t>
            </a:r>
            <a:r>
              <a:rPr lang="en-GB" sz="1200" i="1" dirty="0"/>
              <a:t>Mastering</a:t>
            </a:r>
            <a:r>
              <a:rPr lang="en-GB" sz="1200" i="1" baseline="0" dirty="0"/>
              <a:t> Advanced English Language </a:t>
            </a:r>
            <a:r>
              <a:rPr lang="en-GB" sz="1200" dirty="0"/>
              <a:t>pages</a:t>
            </a:r>
            <a:r>
              <a:rPr lang="en-GB" sz="1200" baseline="0" dirty="0"/>
              <a:t> 32-36) is a vital tool in understanding the structure of speeches and sentences. </a:t>
            </a:r>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24</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a:t>Here Williams</a:t>
            </a:r>
            <a:r>
              <a:rPr lang="en-GB" sz="1200" baseline="0" dirty="0"/>
              <a:t> gives Brick two parallel non-finite clauses </a:t>
            </a:r>
            <a:r>
              <a:rPr lang="en-GB" sz="1200" baseline="0" dirty="0" err="1"/>
              <a:t>postmodifying</a:t>
            </a:r>
            <a:r>
              <a:rPr lang="en-GB" sz="1200" baseline="0" dirty="0"/>
              <a:t> the head noun “switch” in this single, heavily modified noun phrase. It’s a key utterance in his characterisation, creating a powerful expressive image. </a:t>
            </a:r>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25</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Four of the five noun phrases from ‘Cat’ have relative clauses as their </a:t>
            </a:r>
            <a:r>
              <a:rPr lang="en-GB" dirty="0" err="1"/>
              <a:t>postmodification</a:t>
            </a:r>
            <a:r>
              <a:rPr lang="en-GB" dirty="0"/>
              <a:t>, starting with the relative pronoun “that”. It seems to be a frequently used formation for Williams to give voice to a character’s loathing or struggle. </a:t>
            </a:r>
          </a:p>
          <a:p>
            <a:endParaRPr lang="en-GB" sz="1200" dirty="0"/>
          </a:p>
          <a:p>
            <a:r>
              <a:rPr lang="en-GB" dirty="0"/>
              <a:t>The final one, with its head noun “sufferance”, again serves as a key characterising phrase for Mrs. </a:t>
            </a:r>
            <a:r>
              <a:rPr lang="en-GB" dirty="0" err="1"/>
              <a:t>Lintott</a:t>
            </a:r>
            <a:r>
              <a:rPr lang="en-GB" dirty="0"/>
              <a:t>, and a pivotal quotation for the play’s preoccupation with gender. </a:t>
            </a:r>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26</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Four of these five noun phrases have relative clauses as their </a:t>
            </a:r>
            <a:r>
              <a:rPr lang="en-GB" dirty="0" err="1"/>
              <a:t>postmodification</a:t>
            </a:r>
            <a:r>
              <a:rPr lang="en-GB" dirty="0"/>
              <a:t>, starting with the relative pronoun “that”. It seems to be a frequently used formation for Williams to give voice to a character’s loathing or struggle. </a:t>
            </a:r>
            <a:endParaRPr lang="en-GB" sz="1200"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27</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Othello</a:t>
            </a:r>
            <a:r>
              <a:rPr lang="en-GB" dirty="0"/>
              <a:t> and </a:t>
            </a:r>
            <a:r>
              <a:rPr lang="en-GB" i="1" dirty="0"/>
              <a:t>Much Ado</a:t>
            </a:r>
            <a:r>
              <a:rPr lang="en-GB" i="1" baseline="0" dirty="0"/>
              <a:t> About Nothing  </a:t>
            </a:r>
            <a:r>
              <a:rPr lang="en-GB" baseline="0" dirty="0"/>
              <a:t>are the most popular choices. </a:t>
            </a:r>
            <a:r>
              <a:rPr lang="en-GB" i="1" dirty="0"/>
              <a:t>Cat on a Hot Tin Roof </a:t>
            </a:r>
            <a:r>
              <a:rPr lang="en-GB" dirty="0"/>
              <a:t>is the most popular choice,</a:t>
            </a:r>
            <a:r>
              <a:rPr lang="en-GB" baseline="0" dirty="0"/>
              <a:t> with </a:t>
            </a:r>
            <a:r>
              <a:rPr lang="en-GB" i="1" baseline="0" dirty="0"/>
              <a:t>The History Boys </a:t>
            </a:r>
            <a:r>
              <a:rPr lang="en-GB" baseline="0" dirty="0"/>
              <a:t>and </a:t>
            </a:r>
            <a:r>
              <a:rPr lang="en-GB" i="1" baseline="0" dirty="0"/>
              <a:t>Kindertransport </a:t>
            </a:r>
            <a:r>
              <a:rPr lang="en-GB" baseline="0" dirty="0"/>
              <a:t>next. </a:t>
            </a:r>
            <a:endParaRPr lang="en-GB" dirty="0"/>
          </a:p>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2.  Candidates should be encouraged to include poetic and rhetorical features where appropriate.  The Shakespeare extracts offer many linguistic features that are not being recognised or discussed by candidates. This presentation will focus on the analysis of verse.</a:t>
            </a:r>
          </a:p>
        </p:txBody>
      </p:sp>
      <p:sp>
        <p:nvSpPr>
          <p:cNvPr id="4" name="Slide Number Placeholder 3"/>
          <p:cNvSpPr>
            <a:spLocks noGrp="1"/>
          </p:cNvSpPr>
          <p:nvPr>
            <p:ph type="sldNum" sz="quarter" idx="10"/>
          </p:nvPr>
        </p:nvSpPr>
        <p:spPr/>
        <p:txBody>
          <a:bodyPr/>
          <a:lstStyle/>
          <a:p>
            <a:fld id="{CAF9DCF4-537F-4EB2-B888-D45C6C13859D}"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dirty="0"/>
              <a:t>As mentioned last year, because this is a closed book component, quotations need to be precise if used for language analysis. </a:t>
            </a:r>
          </a:p>
          <a:p>
            <a:pPr marL="228600" indent="-228600">
              <a:buAutoNum type="arabicPeriod"/>
            </a:pPr>
            <a:r>
              <a:rPr lang="en-GB" dirty="0"/>
              <a:t>Although there is a fairly good range of  historical and political 16</a:t>
            </a:r>
            <a:r>
              <a:rPr lang="en-GB" baseline="30000" dirty="0"/>
              <a:t>th</a:t>
            </a:r>
            <a:r>
              <a:rPr lang="en-GB" dirty="0"/>
              <a:t> and 17</a:t>
            </a:r>
            <a:r>
              <a:rPr lang="en-GB" baseline="30000" dirty="0"/>
              <a:t>th</a:t>
            </a:r>
            <a:r>
              <a:rPr lang="en-GB" dirty="0"/>
              <a:t> century context appearing in responses, more could be done with the literary background to Shakespeare’s plays, particularly with genre. Knowledge of what constitutes a comedy (in ‘Much Ado’ answers this year, for example) tended to be rather basic, and the same applies to tragedy and tragicomedy/romance (The Tempest). </a:t>
            </a:r>
          </a:p>
        </p:txBody>
      </p:sp>
      <p:sp>
        <p:nvSpPr>
          <p:cNvPr id="4" name="Slide Number Placeholder 3"/>
          <p:cNvSpPr>
            <a:spLocks noGrp="1"/>
          </p:cNvSpPr>
          <p:nvPr>
            <p:ph type="sldNum" sz="quarter" idx="10"/>
          </p:nvPr>
        </p:nvSpPr>
        <p:spPr/>
        <p:txBody>
          <a:bodyPr/>
          <a:lstStyle/>
          <a:p>
            <a:fld id="{CAF9DCF4-537F-4EB2-B888-D45C6C13859D}"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5675" y="744538"/>
            <a:ext cx="4962525" cy="3722687"/>
          </a:xfrm>
        </p:spPr>
      </p:sp>
      <p:sp>
        <p:nvSpPr>
          <p:cNvPr id="3" name="Notes Placeholder 2"/>
          <p:cNvSpPr>
            <a:spLocks noGrp="1"/>
          </p:cNvSpPr>
          <p:nvPr>
            <p:ph type="body" idx="1"/>
          </p:nvPr>
        </p:nvSpPr>
        <p:spPr/>
        <p:txBody>
          <a:bodyPr>
            <a:normAutofit/>
          </a:bodyPr>
          <a:lstStyle/>
          <a:p>
            <a:pPr marL="228600" indent="-228600">
              <a:buAutoNum type="arabicPeriod" startAt="2"/>
            </a:pPr>
            <a:r>
              <a:rPr lang="en-GB" dirty="0"/>
              <a:t>Candidates need to demonstrate purposeful identification of language features in order to achieve Band 3 in AO1. This will be discussed later in the presentation. </a:t>
            </a:r>
          </a:p>
          <a:p>
            <a:pPr marL="228600" indent="-228600">
              <a:buAutoNum type="arabicPeriod" startAt="2"/>
            </a:pPr>
            <a:endParaRPr lang="en-GB" dirty="0"/>
          </a:p>
          <a:p>
            <a:pPr marL="228600" indent="-228600">
              <a:buAutoNum type="arabicPeriod" startAt="2"/>
            </a:pPr>
            <a:r>
              <a:rPr lang="en-GB" dirty="0"/>
              <a:t>All the modern drama texts are rich in dramatic effects, and some good work is being done on this aspect of Cat on a Hot Tin Roof, but less is being seen on the other texts (e.g. juxtaposition of different times and places in </a:t>
            </a:r>
            <a:r>
              <a:rPr lang="en-GB" dirty="0" err="1"/>
              <a:t>Kindertransport</a:t>
            </a:r>
            <a:r>
              <a:rPr lang="en-GB" dirty="0"/>
              <a:t>; use of narrators, </a:t>
            </a:r>
            <a:r>
              <a:rPr lang="en-GB" dirty="0" err="1"/>
              <a:t>analepsis</a:t>
            </a:r>
            <a:r>
              <a:rPr lang="en-GB" dirty="0"/>
              <a:t> and prolepsis in The History Boys).</a:t>
            </a:r>
          </a:p>
        </p:txBody>
      </p:sp>
      <p:sp>
        <p:nvSpPr>
          <p:cNvPr id="4" name="Slide Number Placeholder 3"/>
          <p:cNvSpPr>
            <a:spLocks noGrp="1"/>
          </p:cNvSpPr>
          <p:nvPr>
            <p:ph type="sldNum" sz="quarter" idx="10"/>
          </p:nvPr>
        </p:nvSpPr>
        <p:spPr/>
        <p:txBody>
          <a:bodyPr/>
          <a:lstStyle/>
          <a:p>
            <a:fld id="{CAF9DCF4-537F-4EB2-B888-D45C6C13859D}"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a:p>
          <a:p>
            <a:pPr>
              <a:defRPr/>
            </a:pPr>
            <a:r>
              <a:rPr lang="en-GB" dirty="0"/>
              <a:t>Literary language is just as relevant as any other kind, particularly so when it is a highly significant feature of a speech, dialogue or scene, used to characterise, to express important feelings, or any other from a wide range of possible functions. </a:t>
            </a:r>
            <a:endParaRPr lang="en-GB" dirty="0">
              <a:cs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Prose speeches often demonstrate significant rhetorical features, such as those borrowed from Shakespeare’s contemporary John Lyly (in </a:t>
            </a:r>
            <a:r>
              <a:rPr lang="en-GB" i="1" dirty="0"/>
              <a:t>Much Ado About Nothing</a:t>
            </a:r>
            <a:r>
              <a:rPr lang="en-GB" dirty="0"/>
              <a:t>, for example). Here we will focus on the analysis of blank verse. </a:t>
            </a:r>
            <a:endParaRPr lang="en-GB" sz="1200" dirty="0"/>
          </a:p>
          <a:p>
            <a:endParaRPr lang="en-GB" dirty="0"/>
          </a:p>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Shakespeare was influenced by (among others) the Roman orator Cicero, who used three distinct styles for different purposes: the low, middle and high styles, all of which can be seen in Shakespeare’s plays. </a:t>
            </a:r>
            <a:endParaRPr lang="en-US" dirty="0"/>
          </a:p>
          <a:p>
            <a:endParaRPr lang="en-GB" dirty="0"/>
          </a:p>
          <a:p>
            <a:r>
              <a:rPr lang="en-GB" dirty="0"/>
              <a:t>The grand style, or high style, is the one that uses the most poetic effects, because it is aiming to stir the hearts and minds of its hearers. </a:t>
            </a:r>
          </a:p>
          <a:p>
            <a:endParaRPr lang="en-GB" dirty="0"/>
          </a:p>
          <a:p>
            <a:r>
              <a:rPr lang="en-GB" dirty="0"/>
              <a:t>Sylvia Adamson’s chapter on the grand style in </a:t>
            </a:r>
            <a:r>
              <a:rPr lang="en-GB" i="1" dirty="0"/>
              <a:t>Reading Shakespeare’s Dramatic Language: A Guide </a:t>
            </a:r>
            <a:r>
              <a:rPr lang="en-GB" dirty="0"/>
              <a:t>(Chapter 3)  is very informative and clear.</a:t>
            </a:r>
            <a:endParaRPr lang="en-GB" i="1" dirty="0"/>
          </a:p>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These are just a</a:t>
            </a:r>
            <a:r>
              <a:rPr lang="en-GB" baseline="0" dirty="0"/>
              <a:t> few of the features typically seen in the grand style. There are many more rhetorical features, which Shakespeare and his contemporaries would have learned in school, most of which are listed in the glossary in Adamson et al, but can also be found in more detail in </a:t>
            </a:r>
            <a:r>
              <a:rPr lang="en-GB" i="1" baseline="0" dirty="0"/>
              <a:t>A Dictionary of Stylistics </a:t>
            </a:r>
            <a:r>
              <a:rPr lang="en-GB" baseline="0" dirty="0"/>
              <a:t>by Katie Wales (3</a:t>
            </a:r>
            <a:r>
              <a:rPr lang="en-GB" baseline="30000" dirty="0"/>
              <a:t>rd</a:t>
            </a:r>
            <a:r>
              <a:rPr lang="en-GB" baseline="0" dirty="0"/>
              <a:t> edition).</a:t>
            </a:r>
            <a:endParaRPr lang="en-GB" dirty="0"/>
          </a:p>
          <a:p>
            <a:endParaRPr lang="en-GB" baseline="0" dirty="0"/>
          </a:p>
          <a:p>
            <a:r>
              <a:rPr lang="en-GB" dirty="0"/>
              <a:t>The grand style employs a whole range of different features, and the intensity is created by the use of many of them in the same speech. </a:t>
            </a:r>
          </a:p>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dirty="0"/>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5951" y="304370"/>
            <a:ext cx="8669214" cy="1554247"/>
          </a:xfrm>
        </p:spPr>
        <p:txBody>
          <a:bodyPr/>
          <a:lstStyle/>
          <a:p>
            <a:r>
              <a:rPr lang="en-GB" dirty="0" err="1"/>
              <a:t>Eduqas</a:t>
            </a:r>
            <a:r>
              <a:rPr lang="en-GB" dirty="0"/>
              <a:t> GCE English Language and Literature</a:t>
            </a:r>
          </a:p>
          <a:p>
            <a:r>
              <a:rPr lang="en-GB" dirty="0"/>
              <a:t>Component 2</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125277" y="1083453"/>
            <a:ext cx="8893443" cy="1123033"/>
          </a:xfrm>
        </p:spPr>
        <p:txBody>
          <a:bodyPr/>
          <a:lstStyle/>
          <a:p>
            <a:r>
              <a:rPr lang="en-GB" sz="3200" u="sng" dirty="0"/>
              <a:t>TASK</a:t>
            </a:r>
            <a:r>
              <a:rPr lang="en-GB" sz="3200" dirty="0"/>
              <a:t>: Analysing and interpreting the grand style (1)</a:t>
            </a:r>
          </a:p>
        </p:txBody>
      </p:sp>
      <p:sp>
        <p:nvSpPr>
          <p:cNvPr id="5" name="TextBox 4"/>
          <p:cNvSpPr txBox="1"/>
          <p:nvPr/>
        </p:nvSpPr>
        <p:spPr>
          <a:xfrm>
            <a:off x="125279" y="2206486"/>
            <a:ext cx="8582603" cy="4462760"/>
          </a:xfrm>
          <a:prstGeom prst="rect">
            <a:avLst/>
          </a:prstGeom>
          <a:noFill/>
        </p:spPr>
        <p:txBody>
          <a:bodyPr wrap="square" rtlCol="0">
            <a:spAutoFit/>
          </a:bodyPr>
          <a:lstStyle/>
          <a:p>
            <a:endParaRPr lang="en-GB" sz="2400" dirty="0"/>
          </a:p>
          <a:p>
            <a:pPr marL="342900" indent="-342900">
              <a:buFont typeface="Arial" panose="020B0604020202020204" pitchFamily="34" charset="0"/>
              <a:buChar char="•"/>
            </a:pPr>
            <a:r>
              <a:rPr lang="en-GB" sz="2800" dirty="0"/>
              <a:t>Read the extract from this year’s exam Section A, from </a:t>
            </a:r>
            <a:r>
              <a:rPr lang="en-GB" sz="2800" i="1" dirty="0"/>
              <a:t>King Lear </a:t>
            </a:r>
            <a:r>
              <a:rPr lang="en-GB" sz="2800" dirty="0"/>
              <a:t>Act 3 Scene 2 (in Resources).</a:t>
            </a:r>
          </a:p>
          <a:p>
            <a:pPr marL="342900" indent="-342900">
              <a:buFont typeface="Arial" panose="020B0604020202020204" pitchFamily="34" charset="0"/>
              <a:buChar char="•"/>
            </a:pPr>
            <a:endParaRPr lang="en-GB" sz="2800" dirty="0"/>
          </a:p>
          <a:p>
            <a:pPr marL="342900" indent="-342900">
              <a:buFont typeface="Arial" panose="020B0604020202020204" pitchFamily="34" charset="0"/>
              <a:buChar char="•"/>
            </a:pPr>
            <a:r>
              <a:rPr lang="en-GB" sz="2800" dirty="0"/>
              <a:t>Make notes (in the table given) of relevant linguistic effects. </a:t>
            </a:r>
          </a:p>
          <a:p>
            <a:endParaRPr lang="en-GB" sz="2400" dirty="0"/>
          </a:p>
          <a:p>
            <a:endParaRPr lang="en-GB" sz="2400" dirty="0"/>
          </a:p>
          <a:p>
            <a:endParaRPr lang="en-GB" sz="2400" dirty="0"/>
          </a:p>
          <a:p>
            <a:endParaRPr lang="en-GB" sz="2400" dirty="0"/>
          </a:p>
          <a:p>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20" name="TextBox 19"/>
          <p:cNvSpPr txBox="1"/>
          <p:nvPr/>
        </p:nvSpPr>
        <p:spPr>
          <a:xfrm>
            <a:off x="290945" y="1431941"/>
            <a:ext cx="8564820" cy="5262979"/>
          </a:xfrm>
          <a:prstGeom prst="rect">
            <a:avLst/>
          </a:prstGeom>
          <a:noFill/>
        </p:spPr>
        <p:txBody>
          <a:bodyPr wrap="square" rtlCol="0">
            <a:spAutoFit/>
          </a:bodyPr>
          <a:lstStyle/>
          <a:p>
            <a:endParaRPr lang="en-GB" sz="2400" dirty="0"/>
          </a:p>
          <a:p>
            <a:r>
              <a:rPr lang="en-GB" sz="2400" dirty="0"/>
              <a:t>Lear is very angry because he is now realising that his daughters have betrayed him. His anger is clear in the imperative verbs he uses: “Rage, blow” and “spout”. He is unable to do anything about his anger, so is powerless and has to shout at the storm instead of his daughters. He is going mad, as he talks to the elements as if they were his daughters, using personification with “I never gave you kingdom, </a:t>
            </a:r>
            <a:r>
              <a:rPr lang="en-GB" sz="2400" dirty="0" err="1"/>
              <a:t>call’d</a:t>
            </a:r>
            <a:r>
              <a:rPr lang="en-GB" sz="2400" dirty="0"/>
              <a:t> you children”. He then becomes calmer and uses a list of adjectives showing a more realistic view of his situation, with “A poor, infirm, weak and </a:t>
            </a:r>
            <a:r>
              <a:rPr lang="en-GB" sz="2400" dirty="0" err="1"/>
              <a:t>despis’d</a:t>
            </a:r>
            <a:r>
              <a:rPr lang="en-GB" sz="2400" dirty="0"/>
              <a:t> old man”.</a:t>
            </a:r>
          </a:p>
          <a:p>
            <a:endParaRPr lang="en-GB" sz="2400" dirty="0"/>
          </a:p>
          <a:p>
            <a:pPr marL="342900" indent="-342900">
              <a:buFont typeface="Arial" panose="020B0604020202020204" pitchFamily="34" charset="0"/>
              <a:buChar char="•"/>
            </a:pPr>
            <a:r>
              <a:rPr lang="en-GB" sz="2400" dirty="0"/>
              <a:t>What are the strengths of this extract?</a:t>
            </a:r>
          </a:p>
          <a:p>
            <a:pPr marL="342900" indent="-342900">
              <a:buFont typeface="Arial" panose="020B0604020202020204" pitchFamily="34" charset="0"/>
              <a:buChar char="•"/>
            </a:pPr>
            <a:r>
              <a:rPr lang="en-GB" sz="2400" dirty="0"/>
              <a:t>What could the candidate do to improve? </a:t>
            </a:r>
          </a:p>
          <a:p>
            <a:r>
              <a:rPr lang="en-GB" sz="2400" dirty="0"/>
              <a:t>	(Use table in Resources)</a:t>
            </a:r>
          </a:p>
        </p:txBody>
      </p:sp>
      <p:sp>
        <p:nvSpPr>
          <p:cNvPr id="4" name="Text Placeholder 2">
            <a:extLst>
              <a:ext uri="{FF2B5EF4-FFF2-40B4-BE49-F238E27FC236}">
                <a16:creationId xmlns:a16="http://schemas.microsoft.com/office/drawing/2014/main" id="{5E0AE704-3FAD-4F2E-A490-6959EAE0A8AA}"/>
              </a:ext>
            </a:extLst>
          </p:cNvPr>
          <p:cNvSpPr>
            <a:spLocks noGrp="1"/>
          </p:cNvSpPr>
          <p:nvPr>
            <p:ph type="body" sz="quarter" idx="10"/>
          </p:nvPr>
        </p:nvSpPr>
        <p:spPr>
          <a:xfrm>
            <a:off x="125277" y="1083453"/>
            <a:ext cx="8819939" cy="695651"/>
          </a:xfrm>
        </p:spPr>
        <p:txBody>
          <a:bodyPr/>
          <a:lstStyle/>
          <a:p>
            <a:r>
              <a:rPr lang="en-GB" sz="3200" dirty="0"/>
              <a:t>Extract from candidate response: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84305" y="2126974"/>
            <a:ext cx="8586645" cy="3802770"/>
          </a:xfrm>
        </p:spPr>
        <p:txBody>
          <a:bodyPr/>
          <a:lstStyle/>
          <a:p>
            <a:pPr algn="ctr"/>
            <a:endParaRPr lang="en-GB" sz="2400" b="0" dirty="0">
              <a:solidFill>
                <a:srgbClr val="FF0000"/>
              </a:solidFill>
            </a:endParaRPr>
          </a:p>
          <a:p>
            <a:r>
              <a:rPr lang="en-GB" b="0" dirty="0"/>
              <a:t>Now improve the response to include analysis of grand style language features and their dramatic significance. </a:t>
            </a:r>
          </a:p>
          <a:p>
            <a:endParaRPr lang="en-GB" sz="2400" b="0" dirty="0"/>
          </a:p>
          <a:p>
            <a:r>
              <a:rPr lang="en-GB" sz="2400" b="0" dirty="0"/>
              <a:t>(Use table in Resources)</a:t>
            </a:r>
          </a:p>
        </p:txBody>
      </p:sp>
      <p:sp>
        <p:nvSpPr>
          <p:cNvPr id="4" name="Text Placeholder 2">
            <a:extLst>
              <a:ext uri="{FF2B5EF4-FFF2-40B4-BE49-F238E27FC236}">
                <a16:creationId xmlns:a16="http://schemas.microsoft.com/office/drawing/2014/main" id="{23C5DBAB-BB5F-4A9D-9939-C01B7B862F7B}"/>
              </a:ext>
            </a:extLst>
          </p:cNvPr>
          <p:cNvSpPr txBox="1">
            <a:spLocks/>
          </p:cNvSpPr>
          <p:nvPr/>
        </p:nvSpPr>
        <p:spPr>
          <a:xfrm>
            <a:off x="125278" y="1083454"/>
            <a:ext cx="8582604" cy="75528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800" b="1"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200" u="sng" dirty="0"/>
              <a:t>TASK</a:t>
            </a:r>
            <a:r>
              <a:rPr lang="en-GB" sz="3200"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296" y="0"/>
            <a:ext cx="7722704" cy="908720"/>
          </a:xfrm>
        </p:spPr>
        <p:txBody>
          <a:bodyPr/>
          <a:lstStyle/>
          <a:p>
            <a:r>
              <a:rPr lang="en-GB" dirty="0"/>
              <a:t>Component 2</a:t>
            </a:r>
          </a:p>
        </p:txBody>
      </p:sp>
      <p:sp>
        <p:nvSpPr>
          <p:cNvPr id="3" name="Text Placeholder 2"/>
          <p:cNvSpPr>
            <a:spLocks noGrp="1"/>
          </p:cNvSpPr>
          <p:nvPr>
            <p:ph type="body" sz="quarter" idx="10"/>
          </p:nvPr>
        </p:nvSpPr>
        <p:spPr>
          <a:xfrm>
            <a:off x="278677" y="1566213"/>
            <a:ext cx="8586645" cy="5172517"/>
          </a:xfrm>
        </p:spPr>
        <p:txBody>
          <a:bodyPr/>
          <a:lstStyle/>
          <a:p>
            <a:r>
              <a:rPr lang="en-GB" sz="1750" b="0" dirty="0"/>
              <a:t>Shakespeare’s use of the grand style here suggests Lear’s heightened emotional intensity, and the climactic stage that the plot has reached, with the king left out in the storm to die. It also creates irony, as Lear is using the powerful language of a monarch, yet his impotence is only too clear. He cannot direct the elements – he is indeed “weak” and “infirm”. </a:t>
            </a:r>
          </a:p>
          <a:p>
            <a:r>
              <a:rPr lang="en-GB" sz="1750" b="0" dirty="0"/>
              <a:t>There is a powerful sense of Lear’s anger and vehemence with alternating listed  imperatives and vocatives, such as “Blow”, “crack”, “rage”, “blow” followed by “You cataracts and </a:t>
            </a:r>
            <a:r>
              <a:rPr lang="en-GB" sz="1750" b="0" dirty="0" err="1"/>
              <a:t>hurricanoes</a:t>
            </a:r>
            <a:r>
              <a:rPr lang="en-GB" sz="1750" b="0" dirty="0"/>
              <a:t>”, again with “You </a:t>
            </a:r>
            <a:r>
              <a:rPr lang="en-GB" sz="1750" b="0" dirty="0" err="1"/>
              <a:t>sulph’rous</a:t>
            </a:r>
            <a:r>
              <a:rPr lang="en-GB" sz="1750" b="0" dirty="0"/>
              <a:t> and thought-executing fires” followed by “Singe”, and then “thou, all-shaking thunder” followed by “Strike flat”. All these (ironically) sound forceful and commanding, with the angry authority intensified further by the frequent spondees, such as “Blow winds” and “rage, blow”. The </a:t>
            </a:r>
            <a:r>
              <a:rPr lang="en-GB" sz="1750" b="0" dirty="0" err="1"/>
              <a:t>pararhymed</a:t>
            </a:r>
            <a:r>
              <a:rPr lang="en-GB" sz="1750" b="0" dirty="0"/>
              <a:t> verbs “</a:t>
            </a:r>
            <a:r>
              <a:rPr lang="en-GB" sz="1750" b="0" dirty="0" err="1"/>
              <a:t>drench’d</a:t>
            </a:r>
            <a:r>
              <a:rPr lang="en-GB" sz="1750" b="0" dirty="0"/>
              <a:t>” and “</a:t>
            </a:r>
            <a:r>
              <a:rPr lang="en-GB" sz="1750" b="0" dirty="0" err="1"/>
              <a:t>drown’d</a:t>
            </a:r>
            <a:r>
              <a:rPr lang="en-GB" sz="1750" b="0" dirty="0"/>
              <a:t>” combine with the compound modifiers “thought-executing” and “oak-cleaving” to evoke Lear’s truly apocalyptic vision here, as he suffers the  appalling humiliation of rejection and powerlessness.</a:t>
            </a:r>
          </a:p>
          <a:p>
            <a:r>
              <a:rPr lang="en-GB" sz="1750" b="0" dirty="0"/>
              <a:t>Shakespeare then contrasts Lear’s grand style with the humble prose and mundane lexis of his Fool, (“cod-piece”, “beggars”, “toe” and “corn”), who Lear ignores completely, evoking a poignant sense of the ignorant arrogance and solipsism  that Lear has not yet transcended.</a:t>
            </a:r>
          </a:p>
        </p:txBody>
      </p:sp>
      <p:sp>
        <p:nvSpPr>
          <p:cNvPr id="4" name="Text Placeholder 2">
            <a:extLst>
              <a:ext uri="{FF2B5EF4-FFF2-40B4-BE49-F238E27FC236}">
                <a16:creationId xmlns:a16="http://schemas.microsoft.com/office/drawing/2014/main" id="{72B9CC19-713C-4363-AE5D-A5244937A490}"/>
              </a:ext>
            </a:extLst>
          </p:cNvPr>
          <p:cNvSpPr txBox="1">
            <a:spLocks/>
          </p:cNvSpPr>
          <p:nvPr/>
        </p:nvSpPr>
        <p:spPr>
          <a:xfrm>
            <a:off x="278677" y="984063"/>
            <a:ext cx="8582604" cy="506807"/>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800" b="1"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800" b="1"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200" dirty="0"/>
              <a:t>My suggestion: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08723" y="1136072"/>
            <a:ext cx="8825948" cy="1169806"/>
          </a:xfrm>
        </p:spPr>
        <p:txBody>
          <a:bodyPr/>
          <a:lstStyle/>
          <a:p>
            <a:r>
              <a:rPr lang="en-GB" sz="3200" u="sng" dirty="0"/>
              <a:t>TASK</a:t>
            </a:r>
            <a:r>
              <a:rPr lang="en-GB" sz="3200" dirty="0"/>
              <a:t>: Analysing and interpreting the grand style (2)</a:t>
            </a:r>
            <a:endParaRPr lang="en-GB" sz="3200" i="1" dirty="0"/>
          </a:p>
        </p:txBody>
      </p:sp>
      <p:sp>
        <p:nvSpPr>
          <p:cNvPr id="5" name="TextBox 4"/>
          <p:cNvSpPr txBox="1"/>
          <p:nvPr/>
        </p:nvSpPr>
        <p:spPr>
          <a:xfrm>
            <a:off x="208724" y="2533230"/>
            <a:ext cx="8422658" cy="3354765"/>
          </a:xfrm>
          <a:prstGeom prst="rect">
            <a:avLst/>
          </a:prstGeom>
          <a:noFill/>
        </p:spPr>
        <p:txBody>
          <a:bodyPr wrap="square" rtlCol="0">
            <a:spAutoFit/>
          </a:bodyPr>
          <a:lstStyle/>
          <a:p>
            <a:pPr marL="342900" indent="-342900">
              <a:buFont typeface="Arial" panose="020B0604020202020204" pitchFamily="34" charset="0"/>
              <a:buChar char="•"/>
            </a:pPr>
            <a:r>
              <a:rPr lang="en-GB" sz="2800" dirty="0"/>
              <a:t>Read the extract from this year’s exam Section A, from </a:t>
            </a:r>
            <a:r>
              <a:rPr lang="en-GB" sz="2800" i="1" dirty="0"/>
              <a:t>The Tempest  </a:t>
            </a:r>
            <a:r>
              <a:rPr lang="en-GB" sz="2800" dirty="0"/>
              <a:t>Act 3 Scene 3 (in Resources).</a:t>
            </a:r>
          </a:p>
          <a:p>
            <a:endParaRPr lang="en-GB" sz="2800" dirty="0"/>
          </a:p>
          <a:p>
            <a:pPr marL="342900" indent="-342900">
              <a:buFont typeface="Arial" panose="020B0604020202020204" pitchFamily="34" charset="0"/>
              <a:buChar char="•"/>
            </a:pPr>
            <a:r>
              <a:rPr lang="en-GB" sz="2800" dirty="0"/>
              <a:t>Make notes (in the table given) of relevant linguistic effects.</a:t>
            </a:r>
          </a:p>
          <a:p>
            <a:endParaRPr lang="en-GB" sz="2400" dirty="0"/>
          </a:p>
          <a:p>
            <a:endParaRPr lang="en-GB" sz="2400" dirty="0"/>
          </a:p>
          <a:p>
            <a:endParaRPr lang="en-GB"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6" name="TextBox 5"/>
          <p:cNvSpPr txBox="1"/>
          <p:nvPr/>
        </p:nvSpPr>
        <p:spPr>
          <a:xfrm>
            <a:off x="347870" y="1094509"/>
            <a:ext cx="8616021" cy="584775"/>
          </a:xfrm>
          <a:prstGeom prst="rect">
            <a:avLst/>
          </a:prstGeom>
          <a:noFill/>
        </p:spPr>
        <p:txBody>
          <a:bodyPr wrap="square" rtlCol="0">
            <a:spAutoFit/>
          </a:bodyPr>
          <a:lstStyle/>
          <a:p>
            <a:r>
              <a:rPr lang="en-GB" sz="3200" b="1" dirty="0"/>
              <a:t>Extract from candidate response</a:t>
            </a:r>
          </a:p>
        </p:txBody>
      </p:sp>
      <p:sp>
        <p:nvSpPr>
          <p:cNvPr id="7" name="TextBox 6"/>
          <p:cNvSpPr txBox="1"/>
          <p:nvPr/>
        </p:nvSpPr>
        <p:spPr>
          <a:xfrm>
            <a:off x="347870" y="1870795"/>
            <a:ext cx="8380494" cy="4278094"/>
          </a:xfrm>
          <a:prstGeom prst="rect">
            <a:avLst/>
          </a:prstGeom>
          <a:noFill/>
        </p:spPr>
        <p:txBody>
          <a:bodyPr wrap="square" rtlCol="0">
            <a:spAutoFit/>
          </a:bodyPr>
          <a:lstStyle/>
          <a:p>
            <a:r>
              <a:rPr lang="en-GB" sz="2000" dirty="0">
                <a:latin typeface="Arial" pitchFamily="34" charset="0"/>
                <a:cs typeface="Arial" pitchFamily="34" charset="0"/>
              </a:rPr>
              <a:t>This is really where Prospero gets his revenge on Antonio and Alonso. He gets it through deception and trickery, as the harpy is really Ariel, which the audience know, and Ariel is speaking what Prospero has told him to. We learn this at the end of the speech, when Prospero congratulates Ariel on his performance. Ariel uses language to make the three men feel powerless and worthless, like the dynamic verb “</a:t>
            </a:r>
            <a:r>
              <a:rPr lang="en-GB" sz="2000" u="sng" dirty="0">
                <a:latin typeface="Arial" pitchFamily="34" charset="0"/>
                <a:cs typeface="Arial" pitchFamily="34" charset="0"/>
              </a:rPr>
              <a:t>belch</a:t>
            </a:r>
            <a:r>
              <a:rPr lang="en-GB" sz="2000" dirty="0">
                <a:latin typeface="Arial" pitchFamily="34" charset="0"/>
                <a:cs typeface="Arial" pitchFamily="34" charset="0"/>
              </a:rPr>
              <a:t> you up”, and frightens them with “worse than any death”. He makes them the adjective “mad”, and the men try to attack the harpy, but the harpy overpowers them, saying that he is “invulnerable”. </a:t>
            </a:r>
          </a:p>
          <a:p>
            <a:endParaRPr lang="en-GB" sz="2400" dirty="0"/>
          </a:p>
          <a:p>
            <a:pPr marL="342900" indent="-342900">
              <a:buFont typeface="Arial" panose="020B0604020202020204" pitchFamily="34" charset="0"/>
              <a:buChar char="•"/>
            </a:pPr>
            <a:r>
              <a:rPr lang="en-GB" sz="2400" dirty="0"/>
              <a:t>What are the strengths of this extract?</a:t>
            </a:r>
          </a:p>
          <a:p>
            <a:pPr marL="342900" indent="-342900">
              <a:buFont typeface="Arial" panose="020B0604020202020204" pitchFamily="34" charset="0"/>
              <a:buChar char="•"/>
            </a:pPr>
            <a:r>
              <a:rPr lang="en-GB" sz="2400" dirty="0"/>
              <a:t>What could the candidate do to improve? </a:t>
            </a:r>
          </a:p>
          <a:p>
            <a:r>
              <a:rPr lang="en-GB" sz="2000" dirty="0">
                <a:latin typeface="Arial" pitchFamily="34" charset="0"/>
                <a:cs typeface="Arial" pitchFamily="34" charset="0"/>
              </a:rPr>
              <a:t>	(Use table in Resources)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84305" y="1077686"/>
            <a:ext cx="8586645" cy="490588"/>
          </a:xfrm>
        </p:spPr>
        <p:txBody>
          <a:bodyPr/>
          <a:lstStyle/>
          <a:p>
            <a:r>
              <a:rPr lang="en-GB" sz="3200" dirty="0"/>
              <a:t>My suggestion:</a:t>
            </a:r>
          </a:p>
        </p:txBody>
      </p:sp>
      <p:sp>
        <p:nvSpPr>
          <p:cNvPr id="5" name="TextBox 4"/>
          <p:cNvSpPr txBox="1"/>
          <p:nvPr/>
        </p:nvSpPr>
        <p:spPr>
          <a:xfrm>
            <a:off x="278678" y="1737240"/>
            <a:ext cx="8586644" cy="4524315"/>
          </a:xfrm>
          <a:prstGeom prst="rect">
            <a:avLst/>
          </a:prstGeom>
          <a:noFill/>
        </p:spPr>
        <p:txBody>
          <a:bodyPr wrap="square" rtlCol="0">
            <a:spAutoFit/>
          </a:bodyPr>
          <a:lstStyle/>
          <a:p>
            <a:r>
              <a:rPr lang="en-GB" dirty="0"/>
              <a:t>Ariel’s speech as the harpy uses a wide range of linguistic features from the grand style in order to terrify and humiliate the guilty courtiers, and convince them that the harpy and his fellows are indeed “ministers of fate”. Compound modifiers such as “never-surfeited”, “</a:t>
            </a:r>
            <a:r>
              <a:rPr lang="en-GB" dirty="0" err="1"/>
              <a:t>bemocked</a:t>
            </a:r>
            <a:r>
              <a:rPr lang="en-GB" dirty="0"/>
              <a:t>-at” and “still-closing” are intense and powerful because they condense a whole clause into one word. The anthropomorphism of “the never-surfeited sea” and “belch you up”, and later of the onomatopoeic, sibilant “In</a:t>
            </a:r>
            <a:r>
              <a:rPr lang="en-GB" u="sng" dirty="0"/>
              <a:t>c</a:t>
            </a:r>
            <a:r>
              <a:rPr lang="en-GB" dirty="0"/>
              <a:t>en</a:t>
            </a:r>
            <a:r>
              <a:rPr lang="en-GB" u="sng" dirty="0"/>
              <a:t>s</a:t>
            </a:r>
            <a:r>
              <a:rPr lang="en-GB" dirty="0"/>
              <a:t>ed the </a:t>
            </a:r>
            <a:r>
              <a:rPr lang="en-GB" u="sng" dirty="0"/>
              <a:t>s</a:t>
            </a:r>
            <a:r>
              <a:rPr lang="en-GB" dirty="0"/>
              <a:t>ea</a:t>
            </a:r>
            <a:r>
              <a:rPr lang="en-GB" u="sng" dirty="0"/>
              <a:t>s</a:t>
            </a:r>
            <a:r>
              <a:rPr lang="en-GB" dirty="0"/>
              <a:t> and </a:t>
            </a:r>
            <a:r>
              <a:rPr lang="en-GB" u="sng" dirty="0"/>
              <a:t>sh</a:t>
            </a:r>
            <a:r>
              <a:rPr lang="en-GB" dirty="0"/>
              <a:t>ore</a:t>
            </a:r>
            <a:r>
              <a:rPr lang="en-GB" u="sng" dirty="0"/>
              <a:t>s</a:t>
            </a:r>
            <a:r>
              <a:rPr lang="en-GB" dirty="0"/>
              <a:t>”, suggests that all the elements are alive and working against the sinners. </a:t>
            </a:r>
          </a:p>
          <a:p>
            <a:endParaRPr lang="en-GB" dirty="0"/>
          </a:p>
          <a:p>
            <a:r>
              <a:rPr lang="en-GB" dirty="0"/>
              <a:t>In addition to the visual impact of the harpy looking down on the angry, ineffectual men, Ariel intensifies his scorn for their attempts at resistance with the alliteration and consonance of “</a:t>
            </a:r>
            <a:r>
              <a:rPr lang="en-GB" u="sng" dirty="0"/>
              <a:t>W</a:t>
            </a:r>
            <a:r>
              <a:rPr lang="en-GB" dirty="0"/>
              <a:t>ou</a:t>
            </a:r>
            <a:r>
              <a:rPr lang="en-GB" u="sng" dirty="0"/>
              <a:t>nd</a:t>
            </a:r>
            <a:r>
              <a:rPr lang="en-GB" dirty="0"/>
              <a:t> the lou</a:t>
            </a:r>
            <a:r>
              <a:rPr lang="en-GB" u="sng" dirty="0"/>
              <a:t>d</a:t>
            </a:r>
            <a:r>
              <a:rPr lang="en-GB" dirty="0"/>
              <a:t> </a:t>
            </a:r>
            <a:r>
              <a:rPr lang="en-GB" u="sng" dirty="0"/>
              <a:t>w</a:t>
            </a:r>
            <a:r>
              <a:rPr lang="en-GB" dirty="0"/>
              <a:t>i</a:t>
            </a:r>
            <a:r>
              <a:rPr lang="en-GB" u="sng" dirty="0"/>
              <a:t>nd</a:t>
            </a:r>
            <a:r>
              <a:rPr lang="en-GB" dirty="0"/>
              <a:t>s”, and makes it even more powerful with the trochaic line start, and the spondee of “loud winds”. He repeats the effect in the next line with “Kill the still-closing waters”, where again a trochaic line start emphasises the futility of their protests, made more forceful with the internal rhyme of “Kill...still”, and then their gestures are dismissed completely with the bathos of the spondaic phrase “One </a:t>
            </a:r>
            <a:r>
              <a:rPr lang="en-GB" u="sng" dirty="0" err="1"/>
              <a:t>d</a:t>
            </a:r>
            <a:r>
              <a:rPr lang="en-GB" dirty="0" err="1"/>
              <a:t>owl</a:t>
            </a:r>
            <a:r>
              <a:rPr lang="en-GB" dirty="0"/>
              <a:t>”, again intensified by the alliteration with “</a:t>
            </a:r>
            <a:r>
              <a:rPr lang="en-GB" u="sng" dirty="0"/>
              <a:t>d</a:t>
            </a:r>
            <a:r>
              <a:rPr lang="en-GB" dirty="0"/>
              <a:t>iminish” in the previous line.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3049" y="1242392"/>
            <a:ext cx="8586645" cy="626165"/>
          </a:xfrm>
        </p:spPr>
        <p:txBody>
          <a:bodyPr/>
          <a:lstStyle/>
          <a:p>
            <a:r>
              <a:rPr lang="en-GB" dirty="0"/>
              <a:t>Sharing good practice:</a:t>
            </a:r>
          </a:p>
        </p:txBody>
      </p:sp>
      <p:sp>
        <p:nvSpPr>
          <p:cNvPr id="5" name="TextBox 4"/>
          <p:cNvSpPr txBox="1"/>
          <p:nvPr/>
        </p:nvSpPr>
        <p:spPr>
          <a:xfrm>
            <a:off x="284306" y="2175165"/>
            <a:ext cx="8586644" cy="1569660"/>
          </a:xfrm>
          <a:prstGeom prst="rect">
            <a:avLst/>
          </a:prstGeom>
          <a:noFill/>
        </p:spPr>
        <p:txBody>
          <a:bodyPr wrap="square" rtlCol="0">
            <a:spAutoFit/>
          </a:bodyPr>
          <a:lstStyle/>
          <a:p>
            <a:endParaRPr lang="en-GB" sz="3200" b="1" dirty="0">
              <a:latin typeface="Arial" pitchFamily="34" charset="0"/>
              <a:cs typeface="Arial" pitchFamily="34" charset="0"/>
            </a:endParaRPr>
          </a:p>
          <a:p>
            <a:r>
              <a:rPr lang="en-GB" sz="3200" dirty="0">
                <a:latin typeface="Arial" pitchFamily="34" charset="0"/>
                <a:cs typeface="Arial" pitchFamily="34" charset="0"/>
              </a:rPr>
              <a:t>Note down two ideas for teaching features of the grand style, and discuss.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84305" y="1128269"/>
            <a:ext cx="8586645" cy="566441"/>
          </a:xfrm>
        </p:spPr>
        <p:txBody>
          <a:bodyPr/>
          <a:lstStyle/>
          <a:p>
            <a:r>
              <a:rPr lang="en-GB" dirty="0"/>
              <a:t>My suggestion:</a:t>
            </a:r>
          </a:p>
        </p:txBody>
      </p:sp>
      <p:sp>
        <p:nvSpPr>
          <p:cNvPr id="5" name="TextBox 4"/>
          <p:cNvSpPr txBox="1"/>
          <p:nvPr/>
        </p:nvSpPr>
        <p:spPr>
          <a:xfrm>
            <a:off x="284305" y="1814691"/>
            <a:ext cx="8586645" cy="4862870"/>
          </a:xfrm>
          <a:prstGeom prst="rect">
            <a:avLst/>
          </a:prstGeom>
          <a:noFill/>
        </p:spPr>
        <p:txBody>
          <a:bodyPr wrap="square" rtlCol="0">
            <a:spAutoFit/>
          </a:bodyPr>
          <a:lstStyle/>
          <a:p>
            <a:endParaRPr lang="en-GB" dirty="0"/>
          </a:p>
          <a:p>
            <a:pPr marL="342900" indent="-342900">
              <a:spcBef>
                <a:spcPts val="600"/>
              </a:spcBef>
              <a:spcAft>
                <a:spcPts val="600"/>
              </a:spcAft>
              <a:buFont typeface="Arial" panose="020B0604020202020204" pitchFamily="34" charset="0"/>
              <a:buChar char="•"/>
            </a:pPr>
            <a:r>
              <a:rPr lang="en-GB" sz="2400" dirty="0">
                <a:latin typeface="Arial" pitchFamily="34" charset="0"/>
                <a:cs typeface="Arial" pitchFamily="34" charset="0"/>
              </a:rPr>
              <a:t>Use </a:t>
            </a:r>
            <a:r>
              <a:rPr lang="en-GB" sz="2400" i="1" dirty="0" err="1">
                <a:latin typeface="Arial" pitchFamily="34" charset="0"/>
                <a:cs typeface="Arial" pitchFamily="34" charset="0"/>
              </a:rPr>
              <a:t>Quizlet</a:t>
            </a:r>
            <a:r>
              <a:rPr lang="en-GB" sz="2400" dirty="0">
                <a:latin typeface="Arial" pitchFamily="34" charset="0"/>
                <a:cs typeface="Arial" pitchFamily="34" charset="0"/>
              </a:rPr>
              <a:t> (website or phone app) or </a:t>
            </a:r>
            <a:r>
              <a:rPr lang="en-GB" sz="2400" i="1" dirty="0">
                <a:latin typeface="Arial" pitchFamily="34" charset="0"/>
                <a:cs typeface="Arial" pitchFamily="34" charset="0"/>
              </a:rPr>
              <a:t>Tiny Cards </a:t>
            </a:r>
            <a:r>
              <a:rPr lang="en-GB" sz="2400" dirty="0">
                <a:latin typeface="Arial" pitchFamily="34" charset="0"/>
                <a:cs typeface="Arial" pitchFamily="34" charset="0"/>
              </a:rPr>
              <a:t>(phone app) for self-testing on terms. If not, old-fashioned cardboard cue cards work well. </a:t>
            </a:r>
          </a:p>
          <a:p>
            <a:pPr marL="342900" indent="-342900">
              <a:spcBef>
                <a:spcPts val="600"/>
              </a:spcBef>
              <a:spcAft>
                <a:spcPts val="600"/>
              </a:spcAft>
              <a:buFont typeface="Arial" panose="020B0604020202020204" pitchFamily="34" charset="0"/>
              <a:buChar char="•"/>
            </a:pPr>
            <a:r>
              <a:rPr lang="en-GB" sz="2400" dirty="0">
                <a:latin typeface="Arial" pitchFamily="34" charset="0"/>
                <a:cs typeface="Arial" pitchFamily="34" charset="0"/>
              </a:rPr>
              <a:t>Ask students in pairs or groups to identify a grand style passage in their play (giving support where necessary).</a:t>
            </a:r>
          </a:p>
          <a:p>
            <a:pPr marL="342900" indent="-342900">
              <a:spcBef>
                <a:spcPts val="600"/>
              </a:spcBef>
              <a:spcAft>
                <a:spcPts val="600"/>
              </a:spcAft>
              <a:buFont typeface="Arial" panose="020B0604020202020204" pitchFamily="34" charset="0"/>
              <a:buChar char="•"/>
            </a:pPr>
            <a:r>
              <a:rPr lang="en-GB" sz="2400" dirty="0">
                <a:latin typeface="Arial" pitchFamily="34" charset="0"/>
                <a:cs typeface="Arial" pitchFamily="34" charset="0"/>
              </a:rPr>
              <a:t>Feedback to whole class, checking these are correct.</a:t>
            </a:r>
          </a:p>
          <a:p>
            <a:pPr marL="342900" indent="-342900">
              <a:spcBef>
                <a:spcPts val="600"/>
              </a:spcBef>
              <a:spcAft>
                <a:spcPts val="600"/>
              </a:spcAft>
              <a:buFont typeface="Arial" panose="020B0604020202020204" pitchFamily="34" charset="0"/>
              <a:buChar char="•"/>
            </a:pPr>
            <a:r>
              <a:rPr lang="en-GB" sz="2400" dirty="0">
                <a:latin typeface="Arial" pitchFamily="34" charset="0"/>
                <a:cs typeface="Arial" pitchFamily="34" charset="0"/>
              </a:rPr>
              <a:t>They prepare presentations (each group taking a different passage) identifying features and saying how and why they are used. </a:t>
            </a:r>
          </a:p>
          <a:p>
            <a:endParaRPr lang="en-GB" dirty="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3050" y="1193605"/>
            <a:ext cx="8586645" cy="724436"/>
          </a:xfrm>
        </p:spPr>
        <p:txBody>
          <a:bodyPr/>
          <a:lstStyle/>
          <a:p>
            <a:r>
              <a:rPr lang="en-GB" sz="3200" dirty="0"/>
              <a:t>Word class analysis</a:t>
            </a:r>
          </a:p>
        </p:txBody>
      </p:sp>
      <p:sp>
        <p:nvSpPr>
          <p:cNvPr id="5" name="TextBox 4"/>
          <p:cNvSpPr txBox="1"/>
          <p:nvPr/>
        </p:nvSpPr>
        <p:spPr>
          <a:xfrm>
            <a:off x="284305" y="1898073"/>
            <a:ext cx="8586645" cy="3877985"/>
          </a:xfrm>
          <a:prstGeom prst="rect">
            <a:avLst/>
          </a:prstGeom>
          <a:noFill/>
        </p:spPr>
        <p:txBody>
          <a:bodyPr wrap="square" rtlCol="0">
            <a:spAutoFit/>
          </a:bodyPr>
          <a:lstStyle/>
          <a:p>
            <a:endParaRPr lang="en-GB" dirty="0">
              <a:latin typeface="Arial" pitchFamily="34" charset="0"/>
              <a:cs typeface="Arial" pitchFamily="34" charset="0"/>
            </a:endParaRPr>
          </a:p>
          <a:p>
            <a:r>
              <a:rPr lang="en-GB" sz="2400" dirty="0">
                <a:latin typeface="Arial" pitchFamily="34" charset="0"/>
                <a:cs typeface="Arial" pitchFamily="34" charset="0"/>
              </a:rPr>
              <a:t>Word classes are by far the commonest language feature identified in exam responses across the Language and Literature specification, but very often, even if correct, the term is irrelevant.  </a:t>
            </a:r>
          </a:p>
          <a:p>
            <a:endParaRPr lang="en-GB" sz="2400" dirty="0">
              <a:latin typeface="Arial" pitchFamily="34" charset="0"/>
              <a:cs typeface="Arial" pitchFamily="34" charset="0"/>
            </a:endParaRPr>
          </a:p>
          <a:p>
            <a:r>
              <a:rPr lang="en-GB" sz="2400" dirty="0">
                <a:latin typeface="Arial" pitchFamily="34" charset="0"/>
                <a:cs typeface="Arial" pitchFamily="34" charset="0"/>
              </a:rPr>
              <a:t>In order to gain credit at Band 3 or above, the application of the term or concept must be purposeful. It can’t just be feature spotting. </a:t>
            </a:r>
          </a:p>
          <a:p>
            <a:pPr>
              <a:buFont typeface="Arial" pitchFamily="34" charset="0"/>
              <a:buChar char="•"/>
            </a:pPr>
            <a:endParaRPr lang="en-GB" dirty="0">
              <a:latin typeface="Arial" pitchFamily="34" charset="0"/>
              <a:cs typeface="Arial" pitchFamily="34" charset="0"/>
            </a:endParaRP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endParaRPr lang="en-GB" sz="3600" b="0" dirty="0"/>
          </a:p>
        </p:txBody>
      </p:sp>
      <p:sp>
        <p:nvSpPr>
          <p:cNvPr id="4" name="Text Placeholder 3"/>
          <p:cNvSpPr>
            <a:spLocks noGrp="1"/>
          </p:cNvSpPr>
          <p:nvPr>
            <p:ph type="body" sz="quarter" idx="11"/>
          </p:nvPr>
        </p:nvSpPr>
        <p:spPr>
          <a:xfrm>
            <a:off x="170415" y="1531462"/>
            <a:ext cx="8803170" cy="5143727"/>
          </a:xfrm>
        </p:spPr>
        <p:txBody>
          <a:bodyPr>
            <a:normAutofit fontScale="92500" lnSpcReduction="20000"/>
          </a:bodyPr>
          <a:lstStyle/>
          <a:p>
            <a:r>
              <a:rPr lang="en-GB" sz="2600" u="sng" dirty="0"/>
              <a:t>SECTION A</a:t>
            </a:r>
            <a:r>
              <a:rPr lang="en-GB" sz="2600" dirty="0"/>
              <a:t>: SHAKESPEARE (closed book)  1hr 15m   24+48=72</a:t>
            </a:r>
          </a:p>
          <a:p>
            <a:endParaRPr lang="en-GB" sz="1100" dirty="0"/>
          </a:p>
          <a:p>
            <a:pPr marL="342900" indent="-342900">
              <a:buFont typeface="Arial" panose="020B0604020202020204" pitchFamily="34" charset="0"/>
              <a:buChar char="•"/>
            </a:pPr>
            <a:r>
              <a:rPr lang="en-GB" sz="2600" dirty="0"/>
              <a:t>Extract analysis: 30 minutes</a:t>
            </a:r>
          </a:p>
          <a:p>
            <a:r>
              <a:rPr lang="en-GB" sz="2600" dirty="0"/>
              <a:t>		</a:t>
            </a:r>
            <a:r>
              <a:rPr lang="en-GB" sz="2600" dirty="0">
                <a:solidFill>
                  <a:srgbClr val="FF0000"/>
                </a:solidFill>
              </a:rPr>
              <a:t>AO1:12 marks   </a:t>
            </a:r>
            <a:r>
              <a:rPr lang="en-GB" sz="2600" dirty="0">
                <a:solidFill>
                  <a:srgbClr val="0070C0"/>
                </a:solidFill>
              </a:rPr>
              <a:t>AO2:12 marks </a:t>
            </a:r>
            <a:r>
              <a:rPr lang="en-GB" sz="2600" dirty="0"/>
              <a:t>(24)</a:t>
            </a:r>
          </a:p>
          <a:p>
            <a:endParaRPr lang="en-GB" sz="1100" dirty="0"/>
          </a:p>
          <a:p>
            <a:pPr marL="342900" indent="-342900">
              <a:buFont typeface="Arial" panose="020B0604020202020204" pitchFamily="34" charset="0"/>
              <a:buChar char="•"/>
            </a:pPr>
            <a:r>
              <a:rPr lang="en-GB" sz="2600" dirty="0"/>
              <a:t>Essay question (whole play). Choice of 2 questions 45 minutes</a:t>
            </a:r>
          </a:p>
          <a:p>
            <a:r>
              <a:rPr lang="en-GB" sz="2600" dirty="0"/>
              <a:t>		</a:t>
            </a:r>
            <a:r>
              <a:rPr lang="en-GB" sz="2600" dirty="0">
                <a:solidFill>
                  <a:srgbClr val="FF0000"/>
                </a:solidFill>
              </a:rPr>
              <a:t>AO1:12 marks   </a:t>
            </a:r>
            <a:r>
              <a:rPr lang="en-GB" sz="2600" dirty="0">
                <a:solidFill>
                  <a:srgbClr val="0070C0"/>
                </a:solidFill>
              </a:rPr>
              <a:t>AO2:12 marks   </a:t>
            </a:r>
            <a:r>
              <a:rPr lang="en-GB" sz="2600" b="1" dirty="0">
                <a:solidFill>
                  <a:srgbClr val="00B050"/>
                </a:solidFill>
              </a:rPr>
              <a:t>AO3:24 marks </a:t>
            </a:r>
            <a:r>
              <a:rPr lang="en-GB" sz="2600" dirty="0"/>
              <a:t>(48)  </a:t>
            </a:r>
          </a:p>
          <a:p>
            <a:endParaRPr lang="en-GB" sz="2600" dirty="0"/>
          </a:p>
          <a:p>
            <a:r>
              <a:rPr lang="en-GB" sz="3000" u="sng" dirty="0"/>
              <a:t>SECTION B</a:t>
            </a:r>
            <a:r>
              <a:rPr lang="en-GB" sz="3000" dirty="0"/>
              <a:t>: </a:t>
            </a:r>
            <a:r>
              <a:rPr lang="en-GB" sz="2600" dirty="0"/>
              <a:t>MODERN DRAMA (closed book)   45mins    48 marks </a:t>
            </a:r>
            <a:endParaRPr lang="en-GB" sz="2600" dirty="0">
              <a:solidFill>
                <a:srgbClr val="FF0000"/>
              </a:solidFill>
            </a:endParaRPr>
          </a:p>
          <a:p>
            <a:endParaRPr lang="en-GB" sz="1100" dirty="0"/>
          </a:p>
          <a:p>
            <a:pPr marL="342900" indent="-342900">
              <a:buFont typeface="Arial" panose="020B0604020202020204" pitchFamily="34" charset="0"/>
              <a:buChar char="•"/>
            </a:pPr>
            <a:r>
              <a:rPr lang="en-GB" sz="2600" dirty="0"/>
              <a:t>Essay question  (whole play). Choice of 2 questions.</a:t>
            </a:r>
          </a:p>
          <a:p>
            <a:r>
              <a:rPr lang="en-GB" sz="2600" dirty="0">
                <a:solidFill>
                  <a:srgbClr val="FF0000"/>
                </a:solidFill>
              </a:rPr>
              <a:t>		AO1: 16 marks   </a:t>
            </a:r>
            <a:r>
              <a:rPr lang="en-GB" sz="2600" dirty="0">
                <a:solidFill>
                  <a:srgbClr val="0070C0"/>
                </a:solidFill>
              </a:rPr>
              <a:t>AO2: 16 marks   </a:t>
            </a:r>
            <a:r>
              <a:rPr lang="en-GB" sz="2600" dirty="0">
                <a:solidFill>
                  <a:srgbClr val="00B050"/>
                </a:solidFill>
              </a:rPr>
              <a:t>AO3: 16 marks</a:t>
            </a:r>
          </a:p>
          <a:p>
            <a:pPr algn="ctr"/>
            <a:endParaRPr lang="en-GB" dirty="0"/>
          </a:p>
          <a:p>
            <a:pPr algn="ctr"/>
            <a:endParaRPr lang="en-GB" dirty="0"/>
          </a:p>
          <a:p>
            <a:pPr algn="ctr"/>
            <a:endParaRPr lang="en-GB" dirty="0">
              <a:solidFill>
                <a:srgbClr val="0070C0"/>
              </a:solidFill>
            </a:endParaRPr>
          </a:p>
          <a:p>
            <a:endParaRPr lang="en-GB" dirty="0"/>
          </a:p>
          <a:p>
            <a:endParaRPr lang="en-GB" dirty="0"/>
          </a:p>
          <a:p>
            <a:endParaRPr lang="en-GB" dirty="0"/>
          </a:p>
        </p:txBody>
      </p:sp>
      <p:sp>
        <p:nvSpPr>
          <p:cNvPr id="3" name="Rectangle 2">
            <a:extLst>
              <a:ext uri="{FF2B5EF4-FFF2-40B4-BE49-F238E27FC236}">
                <a16:creationId xmlns:a16="http://schemas.microsoft.com/office/drawing/2014/main" id="{6B6A9227-01DA-430E-89E4-E754505E2AEF}"/>
              </a:ext>
            </a:extLst>
          </p:cNvPr>
          <p:cNvSpPr/>
          <p:nvPr/>
        </p:nvSpPr>
        <p:spPr>
          <a:xfrm>
            <a:off x="1441173" y="172872"/>
            <a:ext cx="7477195" cy="584775"/>
          </a:xfrm>
          <a:prstGeom prst="rect">
            <a:avLst/>
          </a:prstGeom>
        </p:spPr>
        <p:txBody>
          <a:bodyPr wrap="square">
            <a:spAutoFit/>
          </a:bodyPr>
          <a:lstStyle/>
          <a:p>
            <a:pPr algn="ctr"/>
            <a:r>
              <a:rPr lang="en-GB" sz="3200" b="1" dirty="0">
                <a:solidFill>
                  <a:schemeClr val="bg1"/>
                </a:solidFill>
                <a:latin typeface="Arial" panose="020B0604020202020204" pitchFamily="34" charset="0"/>
                <a:cs typeface="Arial" panose="020B0604020202020204" pitchFamily="34" charset="0"/>
              </a:rPr>
              <a:t>Component 2</a:t>
            </a:r>
          </a:p>
        </p:txBody>
      </p:sp>
      <p:sp>
        <p:nvSpPr>
          <p:cNvPr id="5" name="Text Placeholder 2">
            <a:extLst>
              <a:ext uri="{FF2B5EF4-FFF2-40B4-BE49-F238E27FC236}">
                <a16:creationId xmlns:a16="http://schemas.microsoft.com/office/drawing/2014/main" id="{8CFE83E4-F5D0-4836-ACEB-04ADE4C18213}"/>
              </a:ext>
            </a:extLst>
          </p:cNvPr>
          <p:cNvSpPr>
            <a:spLocks noGrp="1"/>
          </p:cNvSpPr>
          <p:nvPr>
            <p:ph type="body" sz="quarter" idx="10"/>
          </p:nvPr>
        </p:nvSpPr>
        <p:spPr>
          <a:xfrm>
            <a:off x="196303" y="1020184"/>
            <a:ext cx="5917712" cy="724436"/>
          </a:xfrm>
        </p:spPr>
        <p:txBody>
          <a:bodyPr/>
          <a:lstStyle/>
          <a:p>
            <a:r>
              <a:rPr lang="en-GB" dirty="0"/>
              <a:t>Drama:</a:t>
            </a:r>
          </a:p>
        </p:txBody>
      </p:sp>
    </p:spTree>
    <p:extLst>
      <p:ext uri="{BB962C8B-B14F-4D97-AF65-F5344CB8AC3E}">
        <p14:creationId xmlns:p14="http://schemas.microsoft.com/office/powerpoint/2010/main" val="1657593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3050" y="989352"/>
            <a:ext cx="8586645" cy="724347"/>
          </a:xfrm>
        </p:spPr>
        <p:txBody>
          <a:bodyPr/>
          <a:lstStyle/>
          <a:p>
            <a:r>
              <a:rPr lang="en-GB" sz="3200" dirty="0"/>
              <a:t>Word class analysis 1</a:t>
            </a:r>
          </a:p>
        </p:txBody>
      </p:sp>
      <p:sp>
        <p:nvSpPr>
          <p:cNvPr id="5" name="TextBox 4"/>
          <p:cNvSpPr txBox="1"/>
          <p:nvPr/>
        </p:nvSpPr>
        <p:spPr>
          <a:xfrm>
            <a:off x="284305" y="1713699"/>
            <a:ext cx="8586645" cy="4893647"/>
          </a:xfrm>
          <a:prstGeom prst="rect">
            <a:avLst/>
          </a:prstGeom>
          <a:noFill/>
        </p:spPr>
        <p:txBody>
          <a:bodyPr wrap="square" rtlCol="0" anchor="t">
            <a:spAutoFit/>
          </a:bodyPr>
          <a:lstStyle/>
          <a:p>
            <a:r>
              <a:rPr lang="en-GB" sz="2000" dirty="0">
                <a:latin typeface="Arial" pitchFamily="34" charset="0"/>
                <a:cs typeface="Arial" pitchFamily="34" charset="0"/>
              </a:rPr>
              <a:t>What many candidates find themselves resorting to is this kind of thing (on </a:t>
            </a:r>
            <a:r>
              <a:rPr lang="en-GB" sz="2000" i="1" dirty="0">
                <a:latin typeface="Arial" pitchFamily="34" charset="0"/>
                <a:cs typeface="Arial" pitchFamily="34" charset="0"/>
              </a:rPr>
              <a:t>The History Boys</a:t>
            </a:r>
            <a:r>
              <a:rPr lang="en-GB" sz="2000" dirty="0">
                <a:latin typeface="Arial" pitchFamily="34" charset="0"/>
                <a:cs typeface="Arial" pitchFamily="34" charset="0"/>
              </a:rPr>
              <a:t>):</a:t>
            </a:r>
          </a:p>
          <a:p>
            <a:endParaRPr lang="en-GB" sz="900" dirty="0">
              <a:latin typeface="Arial" pitchFamily="34" charset="0"/>
              <a:cs typeface="Arial" pitchFamily="34" charset="0"/>
            </a:endParaRPr>
          </a:p>
          <a:p>
            <a:r>
              <a:rPr lang="en-GB" sz="2000" dirty="0" err="1">
                <a:latin typeface="Arial"/>
                <a:cs typeface="Arial"/>
              </a:rPr>
              <a:t>i</a:t>
            </a:r>
            <a:r>
              <a:rPr lang="en-GB" sz="2000" dirty="0">
                <a:latin typeface="Arial"/>
                <a:cs typeface="Arial"/>
              </a:rPr>
              <a:t>)   “At the beginning of Act 2, Irwin uses the proper nouns of famous leaders in “If	you want to learn about Stalin study Henry VIII. If you want to learn about Mrs. 	Thatcher study Henry VIII.” </a:t>
            </a:r>
            <a:endParaRPr lang="en-GB" sz="2000" dirty="0">
              <a:latin typeface="Arial" pitchFamily="34" charset="0"/>
              <a:cs typeface="Arial" pitchFamily="34" charset="0"/>
            </a:endParaRPr>
          </a:p>
          <a:p>
            <a:endParaRPr lang="en-GB" sz="900" dirty="0">
              <a:latin typeface="Arial" pitchFamily="34" charset="0"/>
              <a:cs typeface="Arial" pitchFamily="34" charset="0"/>
            </a:endParaRPr>
          </a:p>
          <a:p>
            <a:r>
              <a:rPr lang="en-GB" sz="2000" dirty="0">
                <a:latin typeface="Arial" pitchFamily="34" charset="0"/>
                <a:cs typeface="Arial" pitchFamily="34" charset="0"/>
              </a:rPr>
              <a:t>Or,</a:t>
            </a:r>
          </a:p>
          <a:p>
            <a:endParaRPr lang="en-GB" sz="900" dirty="0">
              <a:latin typeface="Arial" pitchFamily="34" charset="0"/>
              <a:cs typeface="Arial" pitchFamily="34" charset="0"/>
            </a:endParaRPr>
          </a:p>
          <a:p>
            <a:r>
              <a:rPr lang="en-GB" sz="2000" dirty="0">
                <a:latin typeface="Arial" pitchFamily="34" charset="0"/>
                <a:cs typeface="Arial" pitchFamily="34" charset="0"/>
              </a:rPr>
              <a:t>ii)   “Bennett uses the taboo noun “shit” in “God is dead. Shit lives”. </a:t>
            </a:r>
          </a:p>
          <a:p>
            <a:endParaRPr lang="en-GB" sz="700" dirty="0">
              <a:latin typeface="Arial" pitchFamily="34" charset="0"/>
              <a:cs typeface="Arial" pitchFamily="34" charset="0"/>
            </a:endParaRPr>
          </a:p>
          <a:p>
            <a:endParaRPr lang="en-GB" sz="2000" dirty="0">
              <a:latin typeface="Arial" pitchFamily="34" charset="0"/>
              <a:cs typeface="Arial" pitchFamily="34" charset="0"/>
            </a:endParaRPr>
          </a:p>
          <a:p>
            <a:pPr marL="342900" indent="-342900">
              <a:buFont typeface="Arial" panose="020B0604020202020204" pitchFamily="34" charset="0"/>
              <a:buChar char="•"/>
            </a:pPr>
            <a:r>
              <a:rPr lang="en-GB" sz="2000" dirty="0">
                <a:latin typeface="Arial" pitchFamily="34" charset="0"/>
                <a:cs typeface="Arial" pitchFamily="34" charset="0"/>
              </a:rPr>
              <a:t>What are the strengths of these points?</a:t>
            </a:r>
          </a:p>
          <a:p>
            <a:pPr marL="342900" indent="-342900">
              <a:buFont typeface="Arial" panose="020B0604020202020204" pitchFamily="34" charset="0"/>
              <a:buChar char="•"/>
            </a:pPr>
            <a:r>
              <a:rPr lang="en-GB" sz="2000" dirty="0">
                <a:latin typeface="Arial" pitchFamily="34" charset="0"/>
                <a:cs typeface="Arial" pitchFamily="34" charset="0"/>
              </a:rPr>
              <a:t>What could the candidates do to improve? </a:t>
            </a:r>
          </a:p>
          <a:p>
            <a:pPr marL="342900" indent="-342900">
              <a:buFont typeface="Arial" panose="020B0604020202020204" pitchFamily="34" charset="0"/>
              <a:buChar char="•"/>
            </a:pPr>
            <a:endParaRPr lang="en-GB" sz="2000" dirty="0">
              <a:latin typeface="Arial" pitchFamily="34" charset="0"/>
              <a:cs typeface="Arial" pitchFamily="34" charset="0"/>
            </a:endParaRPr>
          </a:p>
          <a:p>
            <a:r>
              <a:rPr lang="en-GB" sz="2000" dirty="0">
                <a:latin typeface="Arial"/>
                <a:cs typeface="Arial"/>
              </a:rPr>
              <a:t>Write up these points in the Resources table and make suggestions 	on how you might improve them. </a:t>
            </a:r>
            <a:endParaRPr lang="en-GB" sz="2000" dirty="0">
              <a:latin typeface="Arial" pitchFamily="34" charset="0"/>
              <a:cs typeface="Arial" pitchFamily="34" charset="0"/>
            </a:endParaRPr>
          </a:p>
          <a:p>
            <a:endParaRPr lang="en-GB"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8677" y="1089520"/>
            <a:ext cx="8586645" cy="520619"/>
          </a:xfrm>
        </p:spPr>
        <p:txBody>
          <a:bodyPr/>
          <a:lstStyle/>
          <a:p>
            <a:r>
              <a:rPr lang="en-GB" sz="3200" dirty="0"/>
              <a:t>Word class analysis 1: </a:t>
            </a:r>
          </a:p>
        </p:txBody>
      </p:sp>
      <p:sp>
        <p:nvSpPr>
          <p:cNvPr id="5" name="TextBox 4"/>
          <p:cNvSpPr txBox="1"/>
          <p:nvPr/>
        </p:nvSpPr>
        <p:spPr>
          <a:xfrm>
            <a:off x="284305" y="1898073"/>
            <a:ext cx="8586645" cy="646331"/>
          </a:xfrm>
          <a:prstGeom prst="rect">
            <a:avLst/>
          </a:prstGeom>
          <a:noFill/>
        </p:spPr>
        <p:txBody>
          <a:bodyPr wrap="square" rtlCol="0">
            <a:spAutoFit/>
          </a:bodyPr>
          <a:lstStyle/>
          <a:p>
            <a:endParaRPr lang="en-GB" dirty="0"/>
          </a:p>
          <a:p>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368180884"/>
              </p:ext>
            </p:extLst>
          </p:nvPr>
        </p:nvGraphicFramePr>
        <p:xfrm>
          <a:off x="284305" y="1790939"/>
          <a:ext cx="8374786" cy="4520491"/>
        </p:xfrm>
        <a:graphic>
          <a:graphicData uri="http://schemas.openxmlformats.org/drawingml/2006/table">
            <a:tbl>
              <a:tblPr/>
              <a:tblGrid>
                <a:gridCol w="4187393">
                  <a:extLst>
                    <a:ext uri="{9D8B030D-6E8A-4147-A177-3AD203B41FA5}">
                      <a16:colId xmlns:a16="http://schemas.microsoft.com/office/drawing/2014/main" val="20000"/>
                    </a:ext>
                  </a:extLst>
                </a:gridCol>
                <a:gridCol w="4187393">
                  <a:extLst>
                    <a:ext uri="{9D8B030D-6E8A-4147-A177-3AD203B41FA5}">
                      <a16:colId xmlns:a16="http://schemas.microsoft.com/office/drawing/2014/main" val="20001"/>
                    </a:ext>
                  </a:extLst>
                </a:gridCol>
              </a:tblGrid>
              <a:tr h="446204">
                <a:tc>
                  <a:txBody>
                    <a:bodyPr/>
                    <a:lstStyle/>
                    <a:p>
                      <a:pPr>
                        <a:lnSpc>
                          <a:spcPct val="115000"/>
                        </a:lnSpc>
                        <a:spcAft>
                          <a:spcPts val="0"/>
                        </a:spcAft>
                      </a:pPr>
                      <a:r>
                        <a:rPr lang="en-GB" sz="1800" b="1" dirty="0">
                          <a:latin typeface="Arial"/>
                          <a:ea typeface="Calibri"/>
                          <a:cs typeface="Times New Roman"/>
                        </a:rPr>
                        <a:t>Strengths</a:t>
                      </a:r>
                      <a:endParaRPr lang="en-GB"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latin typeface="Arial"/>
                          <a:ea typeface="Calibri"/>
                          <a:cs typeface="Times New Roman"/>
                        </a:rPr>
                        <a:t>Weaknesses</a:t>
                      </a:r>
                      <a:endParaRPr lang="en-GB"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69633">
                <a:tc>
                  <a:txBody>
                    <a:bodyPr/>
                    <a:lstStyle/>
                    <a:p>
                      <a:pPr marL="400050" indent="-400050">
                        <a:lnSpc>
                          <a:spcPct val="115000"/>
                        </a:lnSpc>
                        <a:spcAft>
                          <a:spcPts val="0"/>
                        </a:spcAft>
                        <a:buAutoNum type="romanLcParenR"/>
                      </a:pPr>
                      <a:r>
                        <a:rPr lang="en-GB" sz="1800" dirty="0">
                          <a:latin typeface="Arial"/>
                          <a:ea typeface="Calibri"/>
                          <a:cs typeface="Times New Roman"/>
                        </a:rPr>
                        <a:t>The</a:t>
                      </a:r>
                      <a:r>
                        <a:rPr lang="en-GB" sz="1800" baseline="0" dirty="0">
                          <a:latin typeface="Arial"/>
                          <a:ea typeface="Calibri"/>
                          <a:cs typeface="Times New Roman"/>
                        </a:rPr>
                        <a:t> proper nouns are correctly identified.</a:t>
                      </a:r>
                    </a:p>
                    <a:p>
                      <a:pPr marL="400050" indent="-400050">
                        <a:lnSpc>
                          <a:spcPct val="115000"/>
                        </a:lnSpc>
                        <a:spcAft>
                          <a:spcPts val="0"/>
                        </a:spcAft>
                        <a:buAutoNum type="romanLcParenR"/>
                      </a:pPr>
                      <a:endParaRPr lang="en-GB" sz="1800" dirty="0">
                        <a:latin typeface="Arial"/>
                        <a:ea typeface="Calibri"/>
                        <a:cs typeface="Times New Roman"/>
                      </a:endParaRPr>
                    </a:p>
                    <a:p>
                      <a:pPr marL="400050" indent="-400050">
                        <a:lnSpc>
                          <a:spcPct val="115000"/>
                        </a:lnSpc>
                        <a:spcAft>
                          <a:spcPts val="0"/>
                        </a:spcAft>
                        <a:buAutoNum type="romanLcParenR"/>
                      </a:pPr>
                      <a:endParaRPr lang="en-GB" sz="1800" dirty="0">
                        <a:latin typeface="Arial"/>
                        <a:ea typeface="Calibri"/>
                        <a:cs typeface="Times New Roman"/>
                      </a:endParaRPr>
                    </a:p>
                    <a:p>
                      <a:pPr marL="400050" indent="-400050">
                        <a:lnSpc>
                          <a:spcPct val="115000"/>
                        </a:lnSpc>
                        <a:spcAft>
                          <a:spcPts val="0"/>
                        </a:spcAft>
                        <a:buAutoNum type="romanLcParenR"/>
                      </a:pPr>
                      <a:endParaRPr lang="en-GB" sz="1800" dirty="0">
                        <a:latin typeface="Arial"/>
                        <a:ea typeface="Calibri"/>
                        <a:cs typeface="Times New Roman"/>
                      </a:endParaRPr>
                    </a:p>
                    <a:p>
                      <a:pPr marL="400050" indent="-400050">
                        <a:lnSpc>
                          <a:spcPct val="115000"/>
                        </a:lnSpc>
                        <a:spcAft>
                          <a:spcPts val="0"/>
                        </a:spcAft>
                        <a:buAutoNum type="romanLcParenR"/>
                      </a:pPr>
                      <a:endParaRPr lang="en-GB" sz="1800" dirty="0">
                        <a:latin typeface="Arial"/>
                        <a:ea typeface="Calibri"/>
                        <a:cs typeface="Times New Roman"/>
                      </a:endParaRPr>
                    </a:p>
                    <a:p>
                      <a:pPr marL="400050" indent="-400050">
                        <a:lnSpc>
                          <a:spcPct val="115000"/>
                        </a:lnSpc>
                        <a:spcAft>
                          <a:spcPts val="0"/>
                        </a:spcAft>
                        <a:buAutoNum type="romanLcParenR"/>
                      </a:pPr>
                      <a:endParaRPr lang="en-GB" sz="1800" dirty="0">
                        <a:latin typeface="Arial"/>
                        <a:ea typeface="Calibri"/>
                        <a:cs typeface="Times New Roman"/>
                      </a:endParaRPr>
                    </a:p>
                    <a:p>
                      <a:pPr marL="400050" indent="-400050">
                        <a:lnSpc>
                          <a:spcPct val="115000"/>
                        </a:lnSpc>
                        <a:spcAft>
                          <a:spcPts val="0"/>
                        </a:spcAft>
                        <a:buAutoNum type="romanLcParenR"/>
                      </a:pPr>
                      <a:r>
                        <a:rPr lang="en-GB" sz="1800" dirty="0">
                          <a:latin typeface="Arial"/>
                          <a:ea typeface="Calibri"/>
                          <a:cs typeface="Times New Roman"/>
                        </a:rPr>
                        <a:t>Again, the </a:t>
                      </a:r>
                      <a:r>
                        <a:rPr lang="en-GB" sz="1800" baseline="0" dirty="0">
                          <a:latin typeface="Arial"/>
                          <a:ea typeface="Calibri"/>
                          <a:cs typeface="Times New Roman"/>
                        </a:rPr>
                        <a:t> </a:t>
                      </a:r>
                      <a:r>
                        <a:rPr lang="en-GB" sz="1800" dirty="0">
                          <a:latin typeface="Arial"/>
                          <a:ea typeface="Calibri"/>
                          <a:cs typeface="Times New Roman"/>
                        </a:rPr>
                        <a:t>noun is correctly identified.</a:t>
                      </a:r>
                      <a:r>
                        <a:rPr lang="en-GB" sz="1800" baseline="0" dirty="0">
                          <a:latin typeface="Arial"/>
                          <a:ea typeface="Calibri"/>
                          <a:cs typeface="Times New Roman"/>
                        </a:rPr>
                        <a:t> </a:t>
                      </a:r>
                      <a:endParaRPr lang="en-GB" sz="18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Arial" pitchFamily="34" charset="0"/>
                          <a:ea typeface="Calibri"/>
                          <a:cs typeface="Arial" pitchFamily="34" charset="0"/>
                        </a:rPr>
                        <a:t>Their word</a:t>
                      </a:r>
                      <a:r>
                        <a:rPr lang="en-GB" sz="1800" baseline="0" dirty="0">
                          <a:latin typeface="Arial" pitchFamily="34" charset="0"/>
                          <a:ea typeface="Calibri"/>
                          <a:cs typeface="Arial" pitchFamily="34" charset="0"/>
                        </a:rPr>
                        <a:t> class is not the main point. It’s the  surprising effect of the juxtaposition (placing next to each other) of these names that needs comment, along with the parallelism of the subordinate clauses.</a:t>
                      </a:r>
                    </a:p>
                    <a:p>
                      <a:pPr>
                        <a:lnSpc>
                          <a:spcPct val="115000"/>
                        </a:lnSpc>
                        <a:spcAft>
                          <a:spcPts val="0"/>
                        </a:spcAft>
                      </a:pPr>
                      <a:endParaRPr lang="en-GB" sz="1800" baseline="0" dirty="0">
                        <a:latin typeface="Arial" pitchFamily="34" charset="0"/>
                        <a:ea typeface="Calibri"/>
                        <a:cs typeface="Arial" pitchFamily="34" charset="0"/>
                      </a:endParaRPr>
                    </a:p>
                    <a:p>
                      <a:pPr>
                        <a:lnSpc>
                          <a:spcPct val="115000"/>
                        </a:lnSpc>
                        <a:spcAft>
                          <a:spcPts val="0"/>
                        </a:spcAft>
                      </a:pPr>
                      <a:r>
                        <a:rPr lang="en-GB" sz="1800" baseline="0" dirty="0">
                          <a:latin typeface="Arial" pitchFamily="34" charset="0"/>
                          <a:ea typeface="Calibri"/>
                          <a:cs typeface="Arial" pitchFamily="34" charset="0"/>
                        </a:rPr>
                        <a:t>The identification does not help to analyse the significance of the line.  One of the main effects created is bathos, the anti-climactic contrast in lexis between the lofty noun “God” and the taboo noun “Shit”. </a:t>
                      </a:r>
                      <a:endParaRPr lang="en-GB" sz="18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8677" y="1063771"/>
            <a:ext cx="8586645" cy="556201"/>
          </a:xfrm>
        </p:spPr>
        <p:txBody>
          <a:bodyPr/>
          <a:lstStyle/>
          <a:p>
            <a:r>
              <a:rPr lang="en-GB" sz="3200" dirty="0"/>
              <a:t>Word class analysis 2</a:t>
            </a:r>
          </a:p>
        </p:txBody>
      </p:sp>
      <p:sp>
        <p:nvSpPr>
          <p:cNvPr id="5" name="TextBox 4"/>
          <p:cNvSpPr txBox="1"/>
          <p:nvPr/>
        </p:nvSpPr>
        <p:spPr>
          <a:xfrm>
            <a:off x="278676" y="1619972"/>
            <a:ext cx="8586645" cy="4985980"/>
          </a:xfrm>
          <a:prstGeom prst="rect">
            <a:avLst/>
          </a:prstGeom>
          <a:noFill/>
        </p:spPr>
        <p:txBody>
          <a:bodyPr wrap="square" rtlCol="0">
            <a:spAutoFit/>
          </a:bodyPr>
          <a:lstStyle/>
          <a:p>
            <a:r>
              <a:rPr lang="en-GB" sz="2400" dirty="0">
                <a:latin typeface="Arial" pitchFamily="34" charset="0"/>
                <a:cs typeface="Arial" pitchFamily="34" charset="0"/>
              </a:rPr>
              <a:t>Consider the following speech by Big Daddy, in </a:t>
            </a:r>
            <a:r>
              <a:rPr lang="en-GB" sz="2400" i="1" dirty="0">
                <a:latin typeface="Arial" pitchFamily="34" charset="0"/>
                <a:cs typeface="Arial" pitchFamily="34" charset="0"/>
              </a:rPr>
              <a:t>Cat on a Hot Tin Roof</a:t>
            </a:r>
            <a:r>
              <a:rPr lang="en-GB" sz="2400" dirty="0">
                <a:latin typeface="Arial" pitchFamily="34" charset="0"/>
                <a:cs typeface="Arial" pitchFamily="34" charset="0"/>
              </a:rPr>
              <a:t>:</a:t>
            </a:r>
          </a:p>
          <a:p>
            <a:endParaRPr lang="en-GB" sz="1000" dirty="0">
              <a:latin typeface="Arial" pitchFamily="34" charset="0"/>
              <a:cs typeface="Arial" pitchFamily="34" charset="0"/>
            </a:endParaRPr>
          </a:p>
          <a:p>
            <a:r>
              <a:rPr lang="en-GB" sz="2400" dirty="0">
                <a:latin typeface="Arial" pitchFamily="34" charset="0"/>
                <a:cs typeface="Arial" pitchFamily="34" charset="0"/>
              </a:rPr>
              <a:t>“and I’m going to pick me a good one to spend ‘</a:t>
            </a:r>
            <a:r>
              <a:rPr lang="en-GB" sz="2400" dirty="0" err="1">
                <a:latin typeface="Arial" pitchFamily="34" charset="0"/>
                <a:cs typeface="Arial" pitchFamily="34" charset="0"/>
              </a:rPr>
              <a:t>em</a:t>
            </a:r>
            <a:r>
              <a:rPr lang="en-GB" sz="2400" dirty="0">
                <a:latin typeface="Arial" pitchFamily="34" charset="0"/>
                <a:cs typeface="Arial" pitchFamily="34" charset="0"/>
              </a:rPr>
              <a:t> on! I’m going to pick me a 	choice one, I don’t care how much she costs, I’ll smother her in – minks! Ha 	</a:t>
            </a:r>
            <a:r>
              <a:rPr lang="en-GB" sz="2400" dirty="0" err="1">
                <a:latin typeface="Arial" pitchFamily="34" charset="0"/>
                <a:cs typeface="Arial" pitchFamily="34" charset="0"/>
              </a:rPr>
              <a:t>ha</a:t>
            </a:r>
            <a:r>
              <a:rPr lang="en-GB" sz="2400" dirty="0">
                <a:latin typeface="Arial" pitchFamily="34" charset="0"/>
                <a:cs typeface="Arial" pitchFamily="34" charset="0"/>
              </a:rPr>
              <a:t>! I’ll strip her naked and smother her in minks and choke her with diamonds! 	Ha </a:t>
            </a:r>
            <a:r>
              <a:rPr lang="en-GB" sz="2400" dirty="0" err="1">
                <a:latin typeface="Arial" pitchFamily="34" charset="0"/>
                <a:cs typeface="Arial" pitchFamily="34" charset="0"/>
              </a:rPr>
              <a:t>Ha</a:t>
            </a:r>
            <a:r>
              <a:rPr lang="en-GB" sz="2400" dirty="0">
                <a:latin typeface="Arial" pitchFamily="34" charset="0"/>
                <a:cs typeface="Arial" pitchFamily="34" charset="0"/>
              </a:rPr>
              <a:t>! I’ll strip her naked and choke her with diamonds and smother her with 	minks and hump her from hell to breakfast.”</a:t>
            </a:r>
          </a:p>
          <a:p>
            <a:endParaRPr lang="en-GB" sz="1000" dirty="0">
              <a:latin typeface="Arial" pitchFamily="34" charset="0"/>
              <a:cs typeface="Arial" pitchFamily="34" charset="0"/>
            </a:endParaRPr>
          </a:p>
          <a:p>
            <a:endParaRPr lang="en-GB" sz="1000" dirty="0">
              <a:latin typeface="Arial" pitchFamily="34" charset="0"/>
              <a:cs typeface="Arial" pitchFamily="34" charset="0"/>
            </a:endParaRPr>
          </a:p>
          <a:p>
            <a:pPr marL="342900" indent="-342900">
              <a:buFont typeface="Arial" panose="020B0604020202020204" pitchFamily="34" charset="0"/>
              <a:buChar char="•"/>
            </a:pPr>
            <a:r>
              <a:rPr lang="en-GB" sz="2400" dirty="0">
                <a:latin typeface="Arial" pitchFamily="34" charset="0"/>
                <a:cs typeface="Arial" pitchFamily="34" charset="0"/>
              </a:rPr>
              <a:t>Using the Resources table, make notes on the word class comments that could purposefully be offered about this passage.</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8677" y="1105507"/>
            <a:ext cx="8586645" cy="724436"/>
          </a:xfrm>
        </p:spPr>
        <p:txBody>
          <a:bodyPr/>
          <a:lstStyle/>
          <a:p>
            <a:r>
              <a:rPr lang="en-GB" sz="3200" dirty="0"/>
              <a:t>Word class analysis 2: my suggestions</a:t>
            </a:r>
          </a:p>
        </p:txBody>
      </p:sp>
      <p:sp>
        <p:nvSpPr>
          <p:cNvPr id="5" name="TextBox 4"/>
          <p:cNvSpPr txBox="1"/>
          <p:nvPr/>
        </p:nvSpPr>
        <p:spPr>
          <a:xfrm>
            <a:off x="284305" y="1898073"/>
            <a:ext cx="8586645" cy="646331"/>
          </a:xfrm>
          <a:prstGeom prst="rect">
            <a:avLst/>
          </a:prstGeom>
          <a:noFill/>
        </p:spPr>
        <p:txBody>
          <a:bodyPr wrap="square" rtlCol="0">
            <a:spAutoFit/>
          </a:bodyPr>
          <a:lstStyle/>
          <a:p>
            <a:endParaRPr lang="en-GB" dirty="0"/>
          </a:p>
          <a:p>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702880836"/>
              </p:ext>
            </p:extLst>
          </p:nvPr>
        </p:nvGraphicFramePr>
        <p:xfrm>
          <a:off x="284305" y="1820004"/>
          <a:ext cx="8586647" cy="4739822"/>
        </p:xfrm>
        <a:graphic>
          <a:graphicData uri="http://schemas.openxmlformats.org/drawingml/2006/table">
            <a:tbl>
              <a:tblPr/>
              <a:tblGrid>
                <a:gridCol w="3058563">
                  <a:extLst>
                    <a:ext uri="{9D8B030D-6E8A-4147-A177-3AD203B41FA5}">
                      <a16:colId xmlns:a16="http://schemas.microsoft.com/office/drawing/2014/main" val="20000"/>
                    </a:ext>
                  </a:extLst>
                </a:gridCol>
                <a:gridCol w="2764042">
                  <a:extLst>
                    <a:ext uri="{9D8B030D-6E8A-4147-A177-3AD203B41FA5}">
                      <a16:colId xmlns:a16="http://schemas.microsoft.com/office/drawing/2014/main" val="20001"/>
                    </a:ext>
                  </a:extLst>
                </a:gridCol>
                <a:gridCol w="2764042">
                  <a:extLst>
                    <a:ext uri="{9D8B030D-6E8A-4147-A177-3AD203B41FA5}">
                      <a16:colId xmlns:a16="http://schemas.microsoft.com/office/drawing/2014/main" val="20002"/>
                    </a:ext>
                  </a:extLst>
                </a:gridCol>
              </a:tblGrid>
              <a:tr h="470910">
                <a:tc>
                  <a:txBody>
                    <a:bodyPr/>
                    <a:lstStyle/>
                    <a:p>
                      <a:pPr>
                        <a:lnSpc>
                          <a:spcPct val="115000"/>
                        </a:lnSpc>
                        <a:spcAft>
                          <a:spcPts val="0"/>
                        </a:spcAft>
                      </a:pPr>
                      <a:r>
                        <a:rPr lang="en-GB" sz="1800" b="1" dirty="0">
                          <a:latin typeface="Arial"/>
                          <a:ea typeface="Calibri"/>
                          <a:cs typeface="Times New Roman"/>
                        </a:rPr>
                        <a:t>Example</a:t>
                      </a:r>
                      <a:endParaRPr lang="en-GB"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latin typeface="Arial"/>
                          <a:ea typeface="Calibri"/>
                          <a:cs typeface="Times New Roman"/>
                        </a:rPr>
                        <a:t>Word class</a:t>
                      </a:r>
                      <a:endParaRPr lang="en-GB"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latin typeface="Arial"/>
                          <a:ea typeface="Calibri"/>
                          <a:cs typeface="Times New Roman"/>
                        </a:rPr>
                        <a:t>Effect created</a:t>
                      </a:r>
                      <a:endParaRPr lang="en-GB"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68912">
                <a:tc>
                  <a:txBody>
                    <a:bodyPr/>
                    <a:lstStyle/>
                    <a:p>
                      <a:pPr>
                        <a:lnSpc>
                          <a:spcPct val="115000"/>
                        </a:lnSpc>
                        <a:spcAft>
                          <a:spcPts val="0"/>
                        </a:spcAft>
                      </a:pPr>
                      <a:endParaRPr lang="en-GB" sz="1800" dirty="0">
                        <a:latin typeface="Arial"/>
                        <a:ea typeface="Calibri"/>
                        <a:cs typeface="Times New Roman"/>
                      </a:endParaRPr>
                    </a:p>
                    <a:p>
                      <a:pPr>
                        <a:lnSpc>
                          <a:spcPct val="115000"/>
                        </a:lnSpc>
                        <a:spcAft>
                          <a:spcPts val="0"/>
                        </a:spcAft>
                      </a:pPr>
                      <a:r>
                        <a:rPr lang="en-GB" sz="1800" dirty="0">
                          <a:latin typeface="Arial"/>
                          <a:ea typeface="Calibri"/>
                          <a:cs typeface="Times New Roman"/>
                        </a:rPr>
                        <a:t>“to pick...pick”; “smother...strip...smother...</a:t>
                      </a:r>
                    </a:p>
                    <a:p>
                      <a:pPr>
                        <a:lnSpc>
                          <a:spcPct val="115000"/>
                        </a:lnSpc>
                        <a:spcAft>
                          <a:spcPts val="0"/>
                        </a:spcAft>
                      </a:pPr>
                      <a:r>
                        <a:rPr lang="en-GB" sz="1800" dirty="0">
                          <a:latin typeface="Arial"/>
                          <a:ea typeface="Calibri"/>
                          <a:cs typeface="Times New Roman"/>
                        </a:rPr>
                        <a:t>choke...strip...choke...</a:t>
                      </a:r>
                    </a:p>
                    <a:p>
                      <a:pPr>
                        <a:lnSpc>
                          <a:spcPct val="115000"/>
                        </a:lnSpc>
                        <a:spcAft>
                          <a:spcPts val="0"/>
                        </a:spcAft>
                      </a:pPr>
                      <a:r>
                        <a:rPr lang="en-GB" sz="1800" dirty="0">
                          <a:latin typeface="Arial"/>
                          <a:ea typeface="Calibri"/>
                          <a:cs typeface="Times New Roman"/>
                        </a:rPr>
                        <a:t>smother...hump”</a:t>
                      </a:r>
                    </a:p>
                    <a:p>
                      <a:pPr>
                        <a:lnSpc>
                          <a:spcPct val="115000"/>
                        </a:lnSpc>
                        <a:spcAft>
                          <a:spcPts val="0"/>
                        </a:spcAft>
                      </a:pPr>
                      <a:endParaRPr lang="en-GB" sz="1800" dirty="0">
                        <a:latin typeface="Calibri"/>
                        <a:ea typeface="Calibri"/>
                        <a:cs typeface="Times New Roman"/>
                      </a:endParaRPr>
                    </a:p>
                    <a:p>
                      <a:pPr>
                        <a:lnSpc>
                          <a:spcPct val="115000"/>
                        </a:lnSpc>
                        <a:spcAft>
                          <a:spcPts val="0"/>
                        </a:spcAft>
                      </a:pPr>
                      <a:r>
                        <a:rPr lang="en-GB" sz="1800" dirty="0">
                          <a:latin typeface="Arial"/>
                          <a:ea typeface="Calibri"/>
                          <a:cs typeface="Times New Roman"/>
                        </a:rPr>
                        <a:t>“a </a:t>
                      </a:r>
                      <a:r>
                        <a:rPr lang="en-GB" sz="1800" u="sng" dirty="0">
                          <a:latin typeface="Arial"/>
                          <a:ea typeface="Calibri"/>
                          <a:cs typeface="Times New Roman"/>
                        </a:rPr>
                        <a:t>good</a:t>
                      </a:r>
                      <a:r>
                        <a:rPr lang="en-GB" sz="1800" dirty="0">
                          <a:latin typeface="Arial"/>
                          <a:ea typeface="Calibri"/>
                          <a:cs typeface="Times New Roman"/>
                        </a:rPr>
                        <a:t> one” “a </a:t>
                      </a:r>
                      <a:r>
                        <a:rPr lang="en-GB" sz="1800" u="sng" dirty="0">
                          <a:latin typeface="Arial"/>
                          <a:ea typeface="Calibri"/>
                          <a:cs typeface="Times New Roman"/>
                        </a:rPr>
                        <a:t>choice</a:t>
                      </a:r>
                      <a:r>
                        <a:rPr lang="en-GB" sz="1800" dirty="0">
                          <a:latin typeface="Arial"/>
                          <a:ea typeface="Calibri"/>
                          <a:cs typeface="Times New Roman"/>
                        </a:rPr>
                        <a:t> one”</a:t>
                      </a:r>
                    </a:p>
                    <a:p>
                      <a:pPr>
                        <a:lnSpc>
                          <a:spcPct val="115000"/>
                        </a:lnSpc>
                        <a:spcAft>
                          <a:spcPts val="0"/>
                        </a:spcAft>
                      </a:pPr>
                      <a:endParaRPr lang="en-GB" sz="1800" dirty="0">
                        <a:latin typeface="Arial"/>
                        <a:ea typeface="Calibri"/>
                        <a:cs typeface="Times New Roman"/>
                      </a:endParaRPr>
                    </a:p>
                    <a:p>
                      <a:pPr>
                        <a:lnSpc>
                          <a:spcPct val="115000"/>
                        </a:lnSpc>
                        <a:spcAft>
                          <a:spcPts val="0"/>
                        </a:spcAft>
                      </a:pPr>
                      <a:endParaRPr lang="en-GB" sz="1800" dirty="0">
                        <a:latin typeface="Calibri"/>
                        <a:ea typeface="Calibri"/>
                        <a:cs typeface="Times New Roman"/>
                      </a:endParaRPr>
                    </a:p>
                    <a:p>
                      <a:pPr>
                        <a:lnSpc>
                          <a:spcPct val="115000"/>
                        </a:lnSpc>
                        <a:spcAft>
                          <a:spcPts val="0"/>
                        </a:spcAft>
                      </a:pPr>
                      <a:r>
                        <a:rPr lang="en-GB" sz="1800" dirty="0">
                          <a:latin typeface="Arial"/>
                          <a:ea typeface="Calibri"/>
                          <a:cs typeface="Times New Roman"/>
                        </a:rPr>
                        <a:t>“a good </a:t>
                      </a:r>
                      <a:r>
                        <a:rPr lang="en-GB" sz="1800" u="sng" dirty="0">
                          <a:latin typeface="Arial"/>
                          <a:ea typeface="Calibri"/>
                          <a:cs typeface="Times New Roman"/>
                        </a:rPr>
                        <a:t>one</a:t>
                      </a:r>
                      <a:r>
                        <a:rPr lang="en-GB" sz="1800" dirty="0">
                          <a:latin typeface="Arial"/>
                          <a:ea typeface="Calibri"/>
                          <a:cs typeface="Times New Roman"/>
                        </a:rPr>
                        <a:t>” “ a choice </a:t>
                      </a:r>
                      <a:r>
                        <a:rPr lang="en-GB" sz="1800" u="sng" dirty="0">
                          <a:latin typeface="Arial"/>
                          <a:ea typeface="Calibri"/>
                          <a:cs typeface="Times New Roman"/>
                        </a:rPr>
                        <a:t>one</a:t>
                      </a:r>
                      <a:r>
                        <a:rPr lang="en-GB" sz="1800" dirty="0">
                          <a:latin typeface="Arial"/>
                          <a:ea typeface="Calibri"/>
                          <a:cs typeface="Times New Roman"/>
                        </a:rPr>
                        <a:t>” and  then 7 occurrences of “her”</a:t>
                      </a:r>
                      <a:endParaRPr lang="en-GB"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800" dirty="0">
                        <a:latin typeface="Arial"/>
                        <a:ea typeface="Calibri"/>
                        <a:cs typeface="Times New Roman"/>
                      </a:endParaRPr>
                    </a:p>
                    <a:p>
                      <a:pPr>
                        <a:lnSpc>
                          <a:spcPct val="115000"/>
                        </a:lnSpc>
                        <a:spcAft>
                          <a:spcPts val="0"/>
                        </a:spcAft>
                      </a:pPr>
                      <a:r>
                        <a:rPr lang="en-GB" sz="1800" dirty="0">
                          <a:latin typeface="Arial"/>
                          <a:ea typeface="Calibri"/>
                          <a:cs typeface="Times New Roman"/>
                        </a:rPr>
                        <a:t>A list of Infinitive verbs</a:t>
                      </a:r>
                    </a:p>
                    <a:p>
                      <a:pPr>
                        <a:lnSpc>
                          <a:spcPct val="115000"/>
                        </a:lnSpc>
                        <a:spcAft>
                          <a:spcPts val="0"/>
                        </a:spcAft>
                      </a:pPr>
                      <a:endParaRPr lang="en-GB" sz="1800" dirty="0">
                        <a:latin typeface="Arial"/>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endParaRPr lang="en-GB" sz="1800" dirty="0">
                        <a:latin typeface="Calibri"/>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r>
                        <a:rPr lang="en-GB" sz="1800" dirty="0">
                          <a:latin typeface="Arial"/>
                          <a:ea typeface="Calibri"/>
                          <a:cs typeface="Times New Roman"/>
                        </a:rPr>
                        <a:t>Parallel adjectives</a:t>
                      </a:r>
                      <a:endParaRPr lang="en-GB" sz="1800" dirty="0">
                        <a:latin typeface="Calibri"/>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r>
                        <a:rPr lang="en-GB" sz="1800" dirty="0">
                          <a:latin typeface="Arial"/>
                          <a:ea typeface="Calibri"/>
                          <a:cs typeface="Times New Roman"/>
                        </a:rPr>
                        <a:t>A list of pronouns</a:t>
                      </a:r>
                      <a:endParaRPr lang="en-GB"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800" dirty="0">
                        <a:latin typeface="Arial"/>
                        <a:ea typeface="Calibri"/>
                        <a:cs typeface="Times New Roman"/>
                      </a:endParaRPr>
                    </a:p>
                    <a:p>
                      <a:pPr>
                        <a:lnSpc>
                          <a:spcPct val="115000"/>
                        </a:lnSpc>
                        <a:spcAft>
                          <a:spcPts val="0"/>
                        </a:spcAft>
                      </a:pPr>
                      <a:r>
                        <a:rPr lang="en-GB" sz="1800" dirty="0">
                          <a:latin typeface="Arial"/>
                          <a:ea typeface="Calibri"/>
                          <a:cs typeface="Times New Roman"/>
                        </a:rPr>
                        <a:t>Brutish, objectifying, violent attitude to women</a:t>
                      </a:r>
                      <a:endParaRPr lang="en-GB" sz="1800" dirty="0">
                        <a:latin typeface="Calibri"/>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r>
                        <a:rPr lang="en-GB" sz="1800" dirty="0">
                          <a:latin typeface="Arial"/>
                          <a:ea typeface="Calibri"/>
                          <a:cs typeface="Times New Roman"/>
                        </a:rPr>
                        <a:t>Again, objectifying, dehumanising </a:t>
                      </a:r>
                      <a:endParaRPr lang="en-GB" sz="1800" dirty="0">
                        <a:latin typeface="Calibri"/>
                        <a:ea typeface="Calibri"/>
                        <a:cs typeface="Times New Roman"/>
                      </a:endParaRPr>
                    </a:p>
                    <a:p>
                      <a:pPr>
                        <a:lnSpc>
                          <a:spcPct val="115000"/>
                        </a:lnSpc>
                        <a:spcAft>
                          <a:spcPts val="0"/>
                        </a:spcAft>
                      </a:pPr>
                      <a:endParaRPr lang="en-GB" sz="1800" dirty="0">
                        <a:latin typeface="Arial"/>
                        <a:ea typeface="Calibri"/>
                        <a:cs typeface="Times New Roman"/>
                      </a:endParaRPr>
                    </a:p>
                    <a:p>
                      <a:pPr>
                        <a:lnSpc>
                          <a:spcPct val="115000"/>
                        </a:lnSpc>
                        <a:spcAft>
                          <a:spcPts val="0"/>
                        </a:spcAft>
                      </a:pPr>
                      <a:r>
                        <a:rPr lang="en-GB" sz="1800" dirty="0">
                          <a:latin typeface="Arial"/>
                          <a:ea typeface="Calibri"/>
                          <a:cs typeface="Times New Roman"/>
                        </a:rPr>
                        <a:t>Suggest that the woman’s identity is obscure, irrelevant</a:t>
                      </a:r>
                      <a:endParaRPr lang="en-GB"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125279" y="1089057"/>
            <a:ext cx="8586645" cy="560840"/>
          </a:xfrm>
        </p:spPr>
        <p:txBody>
          <a:bodyPr/>
          <a:lstStyle/>
          <a:p>
            <a:r>
              <a:rPr lang="en-GB" sz="3200" dirty="0"/>
              <a:t>Consider other grammatical tools...</a:t>
            </a:r>
          </a:p>
        </p:txBody>
      </p:sp>
      <p:sp>
        <p:nvSpPr>
          <p:cNvPr id="5" name="TextBox 4"/>
          <p:cNvSpPr txBox="1"/>
          <p:nvPr/>
        </p:nvSpPr>
        <p:spPr>
          <a:xfrm>
            <a:off x="284305" y="1898073"/>
            <a:ext cx="8586645" cy="4093428"/>
          </a:xfrm>
          <a:prstGeom prst="rect">
            <a:avLst/>
          </a:prstGeom>
          <a:noFill/>
        </p:spPr>
        <p:txBody>
          <a:bodyPr wrap="square" rtlCol="0" anchor="t">
            <a:spAutoFit/>
          </a:bodyPr>
          <a:lstStyle/>
          <a:p>
            <a:endParaRPr lang="en-GB" dirty="0"/>
          </a:p>
          <a:p>
            <a:pPr marL="342900" indent="-342900">
              <a:buFont typeface="Arial" panose="020B0604020202020204" pitchFamily="34" charset="0"/>
              <a:buChar char="•"/>
            </a:pPr>
            <a:r>
              <a:rPr lang="en-GB" sz="2800" dirty="0">
                <a:latin typeface="Arial" pitchFamily="34" charset="0"/>
                <a:cs typeface="Arial" pitchFamily="34" charset="0"/>
              </a:rPr>
              <a:t>Teaching a text from a literary linguistic perspective is challenging, particularly since there is a great deal of technical material to be learned. </a:t>
            </a:r>
          </a:p>
          <a:p>
            <a:pPr marL="342900" indent="-342900">
              <a:buFont typeface="Arial" panose="020B0604020202020204" pitchFamily="34" charset="0"/>
              <a:buChar char="•"/>
            </a:pPr>
            <a:endParaRPr lang="en-GB" sz="2800" dirty="0">
              <a:latin typeface="Arial" pitchFamily="34" charset="0"/>
              <a:cs typeface="Arial" pitchFamily="34" charset="0"/>
            </a:endParaRPr>
          </a:p>
          <a:p>
            <a:pPr marL="342900" indent="-342900">
              <a:buFont typeface="Arial" panose="020B0604020202020204" pitchFamily="34" charset="0"/>
              <a:buChar char="•"/>
            </a:pPr>
            <a:r>
              <a:rPr lang="en-GB" sz="2800" dirty="0">
                <a:latin typeface="Arial"/>
                <a:cs typeface="Arial"/>
              </a:rPr>
              <a:t>Word classes are the foundation of grammatical analysis but extending the study of grammar to </a:t>
            </a:r>
            <a:r>
              <a:rPr lang="en-GB" sz="2800" b="1" dirty="0">
                <a:solidFill>
                  <a:srgbClr val="FF0000"/>
                </a:solidFill>
                <a:latin typeface="Arial"/>
                <a:cs typeface="Arial"/>
              </a:rPr>
              <a:t>noun phrases </a:t>
            </a:r>
            <a:r>
              <a:rPr lang="en-GB" sz="2800" dirty="0">
                <a:latin typeface="Arial"/>
                <a:cs typeface="Arial"/>
              </a:rPr>
              <a:t>and </a:t>
            </a:r>
            <a:r>
              <a:rPr lang="en-GB" sz="2800" b="1" dirty="0">
                <a:solidFill>
                  <a:srgbClr val="FF0000"/>
                </a:solidFill>
                <a:latin typeface="Arial"/>
                <a:cs typeface="Arial"/>
              </a:rPr>
              <a:t>clause analysis </a:t>
            </a:r>
            <a:r>
              <a:rPr lang="en-GB" sz="2800" dirty="0">
                <a:latin typeface="Arial"/>
                <a:cs typeface="Arial"/>
              </a:rPr>
              <a:t>can make a big difference. </a:t>
            </a:r>
            <a:endParaRPr lang="en-GB" sz="2800" dirty="0"/>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04792" y="1089056"/>
            <a:ext cx="8586645" cy="724436"/>
          </a:xfrm>
        </p:spPr>
        <p:txBody>
          <a:bodyPr/>
          <a:lstStyle/>
          <a:p>
            <a:r>
              <a:rPr lang="en-GB" sz="3200" dirty="0"/>
              <a:t>Consider other grammatical tools...</a:t>
            </a:r>
          </a:p>
        </p:txBody>
      </p:sp>
      <p:sp>
        <p:nvSpPr>
          <p:cNvPr id="5" name="TextBox 4"/>
          <p:cNvSpPr txBox="1"/>
          <p:nvPr/>
        </p:nvSpPr>
        <p:spPr>
          <a:xfrm>
            <a:off x="284305" y="1898073"/>
            <a:ext cx="8586645" cy="4247317"/>
          </a:xfrm>
          <a:prstGeom prst="rect">
            <a:avLst/>
          </a:prstGeom>
          <a:noFill/>
        </p:spPr>
        <p:txBody>
          <a:bodyPr wrap="square" rtlCol="0">
            <a:spAutoFit/>
          </a:bodyPr>
          <a:lstStyle/>
          <a:p>
            <a:r>
              <a:rPr lang="en-GB" sz="2800" dirty="0">
                <a:latin typeface="Arial" pitchFamily="34" charset="0"/>
                <a:cs typeface="Arial" pitchFamily="34" charset="0"/>
              </a:rPr>
              <a:t>Noun phrases are particularly fruitful. Heavily modified noun phrases are not often used in spoken language, so when they occur in drama they can be powerful:</a:t>
            </a:r>
          </a:p>
          <a:p>
            <a:pPr>
              <a:buFont typeface="Arial" pitchFamily="34" charset="0"/>
              <a:buChar char="•"/>
            </a:pPr>
            <a:endParaRPr lang="en-GB" sz="2800" dirty="0">
              <a:latin typeface="Arial" pitchFamily="34" charset="0"/>
              <a:cs typeface="Arial" pitchFamily="34" charset="0"/>
            </a:endParaRPr>
          </a:p>
          <a:p>
            <a:r>
              <a:rPr lang="en-GB" sz="2800" dirty="0">
                <a:latin typeface="Arial" pitchFamily="34" charset="0"/>
                <a:cs typeface="Arial" pitchFamily="34" charset="0"/>
              </a:rPr>
              <a:t>“a switch clicking off in my head, turning the hot light off and the cool night on...” (Brick, Act 2, </a:t>
            </a:r>
            <a:r>
              <a:rPr lang="en-GB" sz="2800" i="1" dirty="0">
                <a:latin typeface="Arial" pitchFamily="34" charset="0"/>
                <a:cs typeface="Arial" pitchFamily="34" charset="0"/>
              </a:rPr>
              <a:t>Cat on a Hot Tin Roof</a:t>
            </a:r>
            <a:r>
              <a:rPr lang="en-GB" sz="2800" dirty="0">
                <a:latin typeface="Arial" pitchFamily="34" charset="0"/>
                <a:cs typeface="Arial" pitchFamily="34" charset="0"/>
              </a:rPr>
              <a:t>)</a:t>
            </a:r>
          </a:p>
          <a:p>
            <a:endParaRPr lang="en-GB" sz="2800" dirty="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84305" y="1143090"/>
            <a:ext cx="8586645" cy="983884"/>
          </a:xfrm>
        </p:spPr>
        <p:txBody>
          <a:bodyPr/>
          <a:lstStyle/>
          <a:p>
            <a:r>
              <a:rPr lang="en-GB" dirty="0"/>
              <a:t>Some important noun phrases </a:t>
            </a:r>
            <a:r>
              <a:rPr lang="en-GB" b="0" dirty="0"/>
              <a:t>(from </a:t>
            </a:r>
            <a:r>
              <a:rPr lang="en-GB" b="0" i="1" dirty="0"/>
              <a:t>Cat on a Hot Tin Roof, </a:t>
            </a:r>
            <a:r>
              <a:rPr lang="en-GB" b="0" dirty="0"/>
              <a:t>and one from </a:t>
            </a:r>
            <a:r>
              <a:rPr lang="en-GB" b="0" i="1" dirty="0"/>
              <a:t>The History Boys</a:t>
            </a:r>
            <a:r>
              <a:rPr lang="en-GB" b="0" dirty="0"/>
              <a:t>):</a:t>
            </a:r>
          </a:p>
        </p:txBody>
      </p:sp>
      <p:sp>
        <p:nvSpPr>
          <p:cNvPr id="5" name="TextBox 4"/>
          <p:cNvSpPr txBox="1"/>
          <p:nvPr/>
        </p:nvSpPr>
        <p:spPr>
          <a:xfrm>
            <a:off x="284305" y="2493818"/>
            <a:ext cx="8586645" cy="4431983"/>
          </a:xfrm>
          <a:prstGeom prst="rect">
            <a:avLst/>
          </a:prstGeom>
          <a:noFill/>
        </p:spPr>
        <p:txBody>
          <a:bodyPr wrap="square" rtlCol="0">
            <a:spAutoFit/>
          </a:bodyPr>
          <a:lstStyle/>
          <a:p>
            <a:pPr marL="342900" indent="-342900">
              <a:buFont typeface="Arial" panose="020B0604020202020204" pitchFamily="34" charset="0"/>
              <a:buChar char="•"/>
            </a:pPr>
            <a:r>
              <a:rPr lang="en-GB" sz="2400" dirty="0">
                <a:latin typeface="Arial" pitchFamily="34" charset="0"/>
                <a:cs typeface="Arial" pitchFamily="34" charset="0"/>
              </a:rPr>
              <a:t>“a man that can’t stand you”</a:t>
            </a:r>
          </a:p>
          <a:p>
            <a:pPr marL="342900" indent="-342900">
              <a:buFont typeface="Arial" panose="020B0604020202020204" pitchFamily="34" charset="0"/>
              <a:buChar char="•"/>
            </a:pPr>
            <a:r>
              <a:rPr lang="en-GB" sz="2400" dirty="0">
                <a:latin typeface="Arial" pitchFamily="34" charset="0"/>
                <a:cs typeface="Arial" pitchFamily="34" charset="0"/>
              </a:rPr>
              <a:t>“a problem that I will have to work out”</a:t>
            </a:r>
          </a:p>
          <a:p>
            <a:pPr marL="342900" indent="-342900">
              <a:buFont typeface="Arial" panose="020B0604020202020204" pitchFamily="34" charset="0"/>
              <a:buChar char="•"/>
            </a:pPr>
            <a:r>
              <a:rPr lang="en-GB" sz="2400" dirty="0">
                <a:latin typeface="Arial" pitchFamily="34" charset="0"/>
                <a:cs typeface="Arial" pitchFamily="34" charset="0"/>
              </a:rPr>
              <a:t>“a couple of </a:t>
            </a:r>
            <a:r>
              <a:rPr lang="en-GB" sz="2400" dirty="0" err="1">
                <a:latin typeface="Arial" pitchFamily="34" charset="0"/>
                <a:cs typeface="Arial" pitchFamily="34" charset="0"/>
              </a:rPr>
              <a:t>rutten</a:t>
            </a:r>
            <a:r>
              <a:rPr lang="en-GB" sz="2400" dirty="0">
                <a:latin typeface="Arial" pitchFamily="34" charset="0"/>
                <a:cs typeface="Arial" pitchFamily="34" charset="0"/>
              </a:rPr>
              <a:t> peek-hole spies...” </a:t>
            </a:r>
          </a:p>
          <a:p>
            <a:pPr marL="342900" indent="-342900">
              <a:buFont typeface="Arial" panose="020B0604020202020204" pitchFamily="34" charset="0"/>
              <a:buChar char="•"/>
            </a:pPr>
            <a:r>
              <a:rPr lang="en-GB" sz="2400" dirty="0">
                <a:latin typeface="Arial" pitchFamily="34" charset="0"/>
                <a:cs typeface="Arial" pitchFamily="34" charset="0"/>
              </a:rPr>
              <a:t>“all the </a:t>
            </a:r>
            <a:r>
              <a:rPr lang="en-GB" sz="2400" dirty="0" err="1">
                <a:latin typeface="Arial" pitchFamily="34" charset="0"/>
                <a:cs typeface="Arial" pitchFamily="34" charset="0"/>
              </a:rPr>
              <a:t>goddam</a:t>
            </a:r>
            <a:r>
              <a:rPr lang="en-GB" sz="2400" dirty="0">
                <a:latin typeface="Arial" pitchFamily="34" charset="0"/>
                <a:cs typeface="Arial" pitchFamily="34" charset="0"/>
              </a:rPr>
              <a:t> lies and liars that I have had to put up with”</a:t>
            </a:r>
          </a:p>
          <a:p>
            <a:pPr marL="342900" indent="-342900">
              <a:buFont typeface="Arial" panose="020B0604020202020204" pitchFamily="34" charset="0"/>
              <a:buChar char="•"/>
            </a:pPr>
            <a:r>
              <a:rPr lang="en-GB" sz="2400" dirty="0">
                <a:latin typeface="Arial" pitchFamily="34" charset="0"/>
                <a:cs typeface="Arial" pitchFamily="34" charset="0"/>
              </a:rPr>
              <a:t>“all the </a:t>
            </a:r>
            <a:r>
              <a:rPr lang="en-GB" sz="2400" dirty="0" err="1">
                <a:latin typeface="Arial" pitchFamily="34" charset="0"/>
                <a:cs typeface="Arial" pitchFamily="34" charset="0"/>
              </a:rPr>
              <a:t>goddam</a:t>
            </a:r>
            <a:r>
              <a:rPr lang="en-GB" sz="2400" dirty="0">
                <a:latin typeface="Arial" pitchFamily="34" charset="0"/>
                <a:cs typeface="Arial" pitchFamily="34" charset="0"/>
              </a:rPr>
              <a:t> hypocrisy that I lived with all these forty years that we been </a:t>
            </a:r>
            <a:r>
              <a:rPr lang="en-GB" sz="2400" dirty="0" err="1">
                <a:latin typeface="Arial" pitchFamily="34" charset="0"/>
                <a:cs typeface="Arial" pitchFamily="34" charset="0"/>
              </a:rPr>
              <a:t>livin</a:t>
            </a:r>
            <a:r>
              <a:rPr lang="en-GB" sz="2400" dirty="0">
                <a:latin typeface="Arial" pitchFamily="34" charset="0"/>
                <a:cs typeface="Arial" pitchFamily="34" charset="0"/>
              </a:rPr>
              <a:t> together...”</a:t>
            </a:r>
          </a:p>
          <a:p>
            <a:endParaRPr lang="en-GB" sz="2400" dirty="0">
              <a:latin typeface="Arial" pitchFamily="34" charset="0"/>
              <a:cs typeface="Arial" pitchFamily="34" charset="0"/>
            </a:endParaRPr>
          </a:p>
          <a:p>
            <a:endParaRPr lang="en-GB" sz="2400" dirty="0">
              <a:latin typeface="Arial" pitchFamily="34" charset="0"/>
              <a:cs typeface="Arial" pitchFamily="34" charset="0"/>
            </a:endParaRPr>
          </a:p>
          <a:p>
            <a:pPr marL="342900" indent="-342900">
              <a:buFont typeface="Arial" panose="020B0604020202020204" pitchFamily="34" charset="0"/>
              <a:buChar char="•"/>
            </a:pPr>
            <a:r>
              <a:rPr lang="en-GB" sz="2400" dirty="0">
                <a:latin typeface="Arial" pitchFamily="34" charset="0"/>
                <a:cs typeface="Arial" pitchFamily="34" charset="0"/>
              </a:rPr>
              <a:t>“a patient and amused sufferance of the predilections and preoccupations of men” (Mrs. </a:t>
            </a:r>
            <a:r>
              <a:rPr lang="en-GB" sz="2400" dirty="0" err="1">
                <a:latin typeface="Arial" pitchFamily="34" charset="0"/>
                <a:cs typeface="Arial" pitchFamily="34" charset="0"/>
              </a:rPr>
              <a:t>Lintott</a:t>
            </a:r>
            <a:r>
              <a:rPr lang="en-GB" sz="2400" dirty="0">
                <a:latin typeface="Arial" pitchFamily="34" charset="0"/>
                <a:cs typeface="Arial" pitchFamily="34" charset="0"/>
              </a:rPr>
              <a:t>)</a:t>
            </a:r>
          </a:p>
          <a:p>
            <a:endParaRPr lang="en-GB" sz="2400" dirty="0"/>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8677" y="1153029"/>
            <a:ext cx="8586645" cy="724436"/>
          </a:xfrm>
        </p:spPr>
        <p:txBody>
          <a:bodyPr/>
          <a:lstStyle/>
          <a:p>
            <a:r>
              <a:rPr lang="en-GB" sz="3200" dirty="0"/>
              <a:t>Recommended reference:</a:t>
            </a:r>
          </a:p>
        </p:txBody>
      </p:sp>
      <p:sp>
        <p:nvSpPr>
          <p:cNvPr id="5" name="TextBox 4"/>
          <p:cNvSpPr txBox="1"/>
          <p:nvPr/>
        </p:nvSpPr>
        <p:spPr>
          <a:xfrm>
            <a:off x="284305" y="1877465"/>
            <a:ext cx="8586645" cy="4093428"/>
          </a:xfrm>
          <a:prstGeom prst="rect">
            <a:avLst/>
          </a:prstGeom>
          <a:noFill/>
        </p:spPr>
        <p:txBody>
          <a:bodyPr wrap="square" rtlCol="0" anchor="t">
            <a:spAutoFit/>
          </a:bodyPr>
          <a:lstStyle/>
          <a:p>
            <a:endParaRPr lang="en-GB" dirty="0"/>
          </a:p>
          <a:p>
            <a:r>
              <a:rPr lang="en-GB" sz="2800" dirty="0"/>
              <a:t>Sara Thorne: </a:t>
            </a:r>
            <a:r>
              <a:rPr lang="en-GB" sz="2800" i="1" dirty="0"/>
              <a:t>Mastering Advanced English Language </a:t>
            </a:r>
            <a:r>
              <a:rPr lang="en-GB" sz="2800" dirty="0"/>
              <a:t>(Palgrave) </a:t>
            </a:r>
          </a:p>
          <a:p>
            <a:endParaRPr lang="en-GB" sz="2800" dirty="0"/>
          </a:p>
          <a:p>
            <a:r>
              <a:rPr lang="en-GB" sz="2800" dirty="0"/>
              <a:t>Noun phrases: pp. 26-28</a:t>
            </a:r>
            <a:endParaRPr lang="en-GB" sz="2800" dirty="0">
              <a:cs typeface="Calibri"/>
            </a:endParaRPr>
          </a:p>
          <a:p>
            <a:endParaRPr lang="en-GB" sz="2800" dirty="0"/>
          </a:p>
          <a:p>
            <a:r>
              <a:rPr lang="en-GB" sz="2800" dirty="0"/>
              <a:t>Clause analysis: pp. 32-36</a:t>
            </a:r>
          </a:p>
          <a:p>
            <a:endParaRPr lang="en-GB" sz="2800" dirty="0"/>
          </a:p>
          <a:p>
            <a:endParaRPr lang="en-GB" sz="2800" dirty="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0930" y="0"/>
            <a:ext cx="7663070" cy="908720"/>
          </a:xfrm>
        </p:spPr>
        <p:txBody>
          <a:bodyPr/>
          <a:lstStyle/>
          <a:p>
            <a:r>
              <a:rPr lang="en-GB" dirty="0"/>
              <a:t>Component 2</a:t>
            </a:r>
          </a:p>
        </p:txBody>
      </p:sp>
      <p:sp>
        <p:nvSpPr>
          <p:cNvPr id="3" name="Text Placeholder 2"/>
          <p:cNvSpPr>
            <a:spLocks noGrp="1"/>
          </p:cNvSpPr>
          <p:nvPr>
            <p:ph type="body" sz="quarter" idx="10"/>
          </p:nvPr>
        </p:nvSpPr>
        <p:spPr>
          <a:xfrm>
            <a:off x="1" y="1125296"/>
            <a:ext cx="4134678" cy="724436"/>
          </a:xfrm>
        </p:spPr>
        <p:txBody>
          <a:bodyPr/>
          <a:lstStyle/>
          <a:p>
            <a:pPr algn="ctr"/>
            <a:r>
              <a:rPr lang="en-GB" dirty="0"/>
              <a:t>Shakespeare: set texts</a:t>
            </a:r>
          </a:p>
        </p:txBody>
      </p:sp>
      <p:sp>
        <p:nvSpPr>
          <p:cNvPr id="4" name="Text Placeholder 3"/>
          <p:cNvSpPr>
            <a:spLocks noGrp="1"/>
          </p:cNvSpPr>
          <p:nvPr>
            <p:ph type="body" sz="quarter" idx="11"/>
          </p:nvPr>
        </p:nvSpPr>
        <p:spPr>
          <a:xfrm>
            <a:off x="139148" y="1768134"/>
            <a:ext cx="3826566" cy="4812174"/>
          </a:xfrm>
        </p:spPr>
        <p:txBody>
          <a:bodyPr>
            <a:normAutofit/>
          </a:bodyPr>
          <a:lstStyle/>
          <a:p>
            <a:pPr>
              <a:spcBef>
                <a:spcPts val="1200"/>
              </a:spcBef>
              <a:spcAft>
                <a:spcPts val="1200"/>
              </a:spcAft>
            </a:pPr>
            <a:r>
              <a:rPr lang="en-GB" sz="2800" i="1" dirty="0"/>
              <a:t>Antony and Cleopatra</a:t>
            </a:r>
          </a:p>
          <a:p>
            <a:pPr>
              <a:spcBef>
                <a:spcPts val="1200"/>
              </a:spcBef>
              <a:spcAft>
                <a:spcPts val="1200"/>
              </a:spcAft>
            </a:pPr>
            <a:r>
              <a:rPr lang="en-GB" sz="2800" i="1" dirty="0"/>
              <a:t>King Lear</a:t>
            </a:r>
          </a:p>
          <a:p>
            <a:pPr>
              <a:spcBef>
                <a:spcPts val="1200"/>
              </a:spcBef>
              <a:spcAft>
                <a:spcPts val="1200"/>
              </a:spcAft>
            </a:pPr>
            <a:r>
              <a:rPr lang="en-GB" sz="2800" i="1" dirty="0"/>
              <a:t>Much Ado About Nothing</a:t>
            </a:r>
          </a:p>
          <a:p>
            <a:pPr>
              <a:spcBef>
                <a:spcPts val="1200"/>
              </a:spcBef>
              <a:spcAft>
                <a:spcPts val="1200"/>
              </a:spcAft>
            </a:pPr>
            <a:r>
              <a:rPr lang="en-GB" sz="2800" i="1" dirty="0"/>
              <a:t>Othello</a:t>
            </a:r>
          </a:p>
          <a:p>
            <a:pPr>
              <a:spcBef>
                <a:spcPts val="1200"/>
              </a:spcBef>
              <a:spcAft>
                <a:spcPts val="1200"/>
              </a:spcAft>
            </a:pPr>
            <a:r>
              <a:rPr lang="en-GB" sz="2800" i="1" dirty="0"/>
              <a:t>The Tempest</a:t>
            </a:r>
            <a:endParaRPr lang="en-GB" sz="2000" i="1" dirty="0"/>
          </a:p>
        </p:txBody>
      </p:sp>
      <p:sp>
        <p:nvSpPr>
          <p:cNvPr id="5" name="Text Placeholder 3">
            <a:extLst>
              <a:ext uri="{FF2B5EF4-FFF2-40B4-BE49-F238E27FC236}">
                <a16:creationId xmlns:a16="http://schemas.microsoft.com/office/drawing/2014/main" id="{3FCFC000-53E4-431F-B0D6-DC5D54E09FEC}"/>
              </a:ext>
            </a:extLst>
          </p:cNvPr>
          <p:cNvSpPr txBox="1">
            <a:spLocks/>
          </p:cNvSpPr>
          <p:nvPr/>
        </p:nvSpPr>
        <p:spPr>
          <a:xfrm>
            <a:off x="4273826" y="1768134"/>
            <a:ext cx="4615276" cy="4812174"/>
          </a:xfrm>
          <a:prstGeom prst="rect">
            <a:avLst/>
          </a:prstGeom>
          <a:solidFill>
            <a:schemeClr val="accent6">
              <a:lumMod val="20000"/>
              <a:lumOff val="80000"/>
            </a:schemeClr>
          </a:solidFill>
        </p:spPr>
        <p:txBody>
          <a:bodyPr vert="horz" lIns="91440" tIns="45720" rIns="91440" bIns="45720" rtlCol="0">
            <a:normAutofit/>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spcAft>
                <a:spcPts val="1200"/>
              </a:spcAft>
            </a:pPr>
            <a:r>
              <a:rPr lang="en-GB" i="1" dirty="0"/>
              <a:t>Who’s Afraid of Virginia Woolf? – </a:t>
            </a:r>
            <a:r>
              <a:rPr lang="en-GB" dirty="0"/>
              <a:t>Edward Albee</a:t>
            </a:r>
          </a:p>
          <a:p>
            <a:pPr>
              <a:spcBef>
                <a:spcPts val="1200"/>
              </a:spcBef>
              <a:spcAft>
                <a:spcPts val="1200"/>
              </a:spcAft>
            </a:pPr>
            <a:r>
              <a:rPr lang="en-GB" i="1" dirty="0"/>
              <a:t>The History Boys </a:t>
            </a:r>
            <a:r>
              <a:rPr lang="en-GB" dirty="0"/>
              <a:t>– Alan Bennett</a:t>
            </a:r>
          </a:p>
          <a:p>
            <a:pPr>
              <a:spcBef>
                <a:spcPts val="1200"/>
              </a:spcBef>
              <a:spcAft>
                <a:spcPts val="1200"/>
              </a:spcAft>
            </a:pPr>
            <a:r>
              <a:rPr lang="en-GB" i="1" dirty="0"/>
              <a:t>Translations </a:t>
            </a:r>
            <a:r>
              <a:rPr lang="en-GB" dirty="0"/>
              <a:t>– Brian Friel</a:t>
            </a:r>
          </a:p>
          <a:p>
            <a:pPr>
              <a:spcBef>
                <a:spcPts val="1200"/>
              </a:spcBef>
              <a:spcAft>
                <a:spcPts val="1200"/>
              </a:spcAft>
            </a:pPr>
            <a:r>
              <a:rPr lang="en-GB" i="1" dirty="0"/>
              <a:t>Kindertransport</a:t>
            </a:r>
            <a:r>
              <a:rPr lang="en-GB" dirty="0"/>
              <a:t> – Diane Samuels</a:t>
            </a:r>
          </a:p>
          <a:p>
            <a:pPr>
              <a:spcBef>
                <a:spcPts val="1200"/>
              </a:spcBef>
              <a:spcAft>
                <a:spcPts val="1200"/>
              </a:spcAft>
            </a:pPr>
            <a:r>
              <a:rPr lang="en-GB" i="1" dirty="0"/>
              <a:t>Cat on a Hot Tin Roof </a:t>
            </a:r>
            <a:r>
              <a:rPr lang="en-GB" dirty="0"/>
              <a:t>– Tennessee Williams</a:t>
            </a:r>
          </a:p>
        </p:txBody>
      </p:sp>
      <p:sp>
        <p:nvSpPr>
          <p:cNvPr id="6" name="Text Placeholder 2">
            <a:extLst>
              <a:ext uri="{FF2B5EF4-FFF2-40B4-BE49-F238E27FC236}">
                <a16:creationId xmlns:a16="http://schemas.microsoft.com/office/drawing/2014/main" id="{993DA5F3-0AE4-4D96-AC71-133D06FD0430}"/>
              </a:ext>
            </a:extLst>
          </p:cNvPr>
          <p:cNvSpPr txBox="1">
            <a:spLocks/>
          </p:cNvSpPr>
          <p:nvPr/>
        </p:nvSpPr>
        <p:spPr>
          <a:xfrm>
            <a:off x="4046189" y="1089984"/>
            <a:ext cx="4842914" cy="72443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800" b="1"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GB" dirty="0"/>
              <a:t>Modern Drama: set texts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messages from this year’s report</a:t>
            </a:r>
          </a:p>
        </p:txBody>
      </p:sp>
      <p:sp>
        <p:nvSpPr>
          <p:cNvPr id="3" name="Text Placeholder 2"/>
          <p:cNvSpPr>
            <a:spLocks noGrp="1"/>
          </p:cNvSpPr>
          <p:nvPr>
            <p:ph type="body" sz="quarter" idx="10"/>
          </p:nvPr>
        </p:nvSpPr>
        <p:spPr>
          <a:xfrm>
            <a:off x="284305" y="1108365"/>
            <a:ext cx="8444059" cy="770131"/>
          </a:xfrm>
        </p:spPr>
        <p:txBody>
          <a:bodyPr/>
          <a:lstStyle/>
          <a:p>
            <a:r>
              <a:rPr lang="en-GB" u="sng" dirty="0"/>
              <a:t>SECTION A</a:t>
            </a:r>
            <a:r>
              <a:rPr lang="en-GB" dirty="0"/>
              <a:t>: Shakespeare extract question</a:t>
            </a:r>
          </a:p>
        </p:txBody>
      </p:sp>
      <p:sp>
        <p:nvSpPr>
          <p:cNvPr id="6" name="Rectangle 5"/>
          <p:cNvSpPr/>
          <p:nvPr/>
        </p:nvSpPr>
        <p:spPr>
          <a:xfrm>
            <a:off x="284305" y="1886350"/>
            <a:ext cx="8591338" cy="4616648"/>
          </a:xfrm>
          <a:prstGeom prst="rect">
            <a:avLst/>
          </a:prstGeom>
        </p:spPr>
        <p:txBody>
          <a:bodyPr wrap="square" anchor="t">
            <a:spAutoFit/>
          </a:bodyPr>
          <a:lstStyle/>
          <a:p>
            <a:pPr marL="457200" lvl="0" indent="-457200">
              <a:buFont typeface="+mj-lt"/>
              <a:buAutoNum type="arabicPeriod"/>
            </a:pPr>
            <a:endParaRPr lang="en-GB" sz="2800" dirty="0"/>
          </a:p>
          <a:p>
            <a:pPr marL="457200" lvl="0" indent="-457200">
              <a:buFont typeface="+mj-lt"/>
              <a:buAutoNum type="arabicPeriod"/>
            </a:pPr>
            <a:r>
              <a:rPr lang="en-GB" sz="2800" dirty="0"/>
              <a:t>Answers are starting to focus more on dramatic (as well as linguistic) effects. There were some good examples of this.</a:t>
            </a:r>
            <a:endParaRPr lang="en-GB" sz="2800" i="1" dirty="0"/>
          </a:p>
          <a:p>
            <a:pPr marL="457200" indent="-457200">
              <a:buFont typeface="+mj-lt"/>
              <a:buAutoNum type="arabicPeriod"/>
            </a:pPr>
            <a:endParaRPr lang="en-GB" sz="2800" dirty="0"/>
          </a:p>
          <a:p>
            <a:pPr marL="457200" indent="-457200">
              <a:buFont typeface="+mj-lt"/>
              <a:buAutoNum type="arabicPeriod"/>
            </a:pPr>
            <a:r>
              <a:rPr lang="en-GB" sz="2800" dirty="0"/>
              <a:t>Aim for detailed analysis of the </a:t>
            </a:r>
            <a:r>
              <a:rPr lang="en-GB" sz="2800" b="1" i="1" dirty="0"/>
              <a:t>significant </a:t>
            </a:r>
            <a:r>
              <a:rPr lang="en-GB" sz="2800" dirty="0"/>
              <a:t>aspects of the language – those that bring out the most important meanings of the work -  using an appropriate, wide range of approaches. </a:t>
            </a:r>
            <a:endParaRPr lang="en-GB" sz="2800" dirty="0">
              <a:cs typeface="Calibri"/>
            </a:endParaRPr>
          </a:p>
          <a:p>
            <a:endParaRPr lang="en-GB" sz="2400" dirty="0"/>
          </a:p>
          <a:p>
            <a:pPr lvl="0"/>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369" y="1091294"/>
            <a:ext cx="6954982" cy="584775"/>
          </a:xfrm>
          <a:prstGeom prst="rect">
            <a:avLst/>
          </a:prstGeom>
          <a:noFill/>
        </p:spPr>
        <p:txBody>
          <a:bodyPr wrap="square" rtlCol="0">
            <a:spAutoFit/>
          </a:bodyPr>
          <a:lstStyle/>
          <a:p>
            <a:r>
              <a:rPr lang="en-GB" sz="3200" b="1" u="sng" dirty="0"/>
              <a:t>SECTION A</a:t>
            </a:r>
            <a:r>
              <a:rPr lang="en-GB" sz="3200" b="1" dirty="0"/>
              <a:t>: Shakespeare essay question</a:t>
            </a:r>
          </a:p>
        </p:txBody>
      </p:sp>
      <p:sp>
        <p:nvSpPr>
          <p:cNvPr id="7" name="TextBox 6"/>
          <p:cNvSpPr txBox="1"/>
          <p:nvPr/>
        </p:nvSpPr>
        <p:spPr>
          <a:xfrm>
            <a:off x="329369" y="1858643"/>
            <a:ext cx="8427005" cy="3046988"/>
          </a:xfrm>
          <a:prstGeom prst="rect">
            <a:avLst/>
          </a:prstGeom>
          <a:noFill/>
        </p:spPr>
        <p:txBody>
          <a:bodyPr wrap="square" rtlCol="0">
            <a:spAutoFit/>
          </a:bodyPr>
          <a:lstStyle/>
          <a:p>
            <a:pPr marL="457200" lvl="0" indent="-457200">
              <a:buFont typeface="+mj-lt"/>
              <a:buAutoNum type="arabicPeriod"/>
            </a:pPr>
            <a:endParaRPr lang="en-GB" sz="2800" dirty="0"/>
          </a:p>
          <a:p>
            <a:pPr marL="457200" lvl="0" indent="-457200">
              <a:buFont typeface="+mj-lt"/>
              <a:buAutoNum type="arabicPeriod"/>
            </a:pPr>
            <a:r>
              <a:rPr lang="en-GB" sz="2800" dirty="0"/>
              <a:t>Learn quotations precisely.</a:t>
            </a:r>
          </a:p>
          <a:p>
            <a:pPr marL="457200" lvl="0" indent="-457200">
              <a:buFont typeface="+mj-lt"/>
              <a:buAutoNum type="arabicPeriod"/>
            </a:pPr>
            <a:endParaRPr lang="en-GB" sz="2800" dirty="0"/>
          </a:p>
          <a:p>
            <a:pPr marL="457200" lvl="0" indent="-457200">
              <a:buFont typeface="+mj-lt"/>
              <a:buAutoNum type="arabicPeriod"/>
            </a:pPr>
            <a:r>
              <a:rPr lang="en-GB" sz="2800" dirty="0"/>
              <a:t>Discussion of context is generally improving, although more could still be done, particularly with literary context. </a:t>
            </a:r>
          </a:p>
          <a:p>
            <a:pPr lvl="0"/>
            <a:endParaRPr lang="en-GB" sz="2400" dirty="0"/>
          </a:p>
        </p:txBody>
      </p:sp>
      <p:sp>
        <p:nvSpPr>
          <p:cNvPr id="6" name="Title 1">
            <a:extLst>
              <a:ext uri="{FF2B5EF4-FFF2-40B4-BE49-F238E27FC236}">
                <a16:creationId xmlns:a16="http://schemas.microsoft.com/office/drawing/2014/main" id="{F42F73C1-F83B-47DB-8742-B9FD8E5CEE17}"/>
              </a:ext>
            </a:extLst>
          </p:cNvPr>
          <p:cNvSpPr txBox="1">
            <a:spLocks/>
          </p:cNvSpPr>
          <p:nvPr/>
        </p:nvSpPr>
        <p:spPr>
          <a:xfrm>
            <a:off x="1567544" y="0"/>
            <a:ext cx="7576456" cy="9087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200" b="1" kern="1200">
                <a:solidFill>
                  <a:schemeClr val="bg1"/>
                </a:solidFill>
                <a:latin typeface="Arial" panose="020B0604020202020204" pitchFamily="34" charset="0"/>
                <a:ea typeface="+mj-ea"/>
                <a:cs typeface="Arial" panose="020B0604020202020204" pitchFamily="34" charset="0"/>
              </a:defRPr>
            </a:lvl1pPr>
          </a:lstStyle>
          <a:p>
            <a:r>
              <a:rPr lang="en-GB" dirty="0"/>
              <a:t>Key messages from this year’s report</a:t>
            </a:r>
          </a:p>
        </p:txBody>
      </p:sp>
    </p:spTree>
    <p:extLst>
      <p:ext uri="{BB962C8B-B14F-4D97-AF65-F5344CB8AC3E}">
        <p14:creationId xmlns:p14="http://schemas.microsoft.com/office/powerpoint/2010/main" val="187858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Key messages from this year’s report</a:t>
            </a:r>
          </a:p>
        </p:txBody>
      </p:sp>
      <p:sp>
        <p:nvSpPr>
          <p:cNvPr id="5" name="Text Placeholder 4"/>
          <p:cNvSpPr>
            <a:spLocks noGrp="1"/>
          </p:cNvSpPr>
          <p:nvPr>
            <p:ph type="body" sz="quarter" idx="10"/>
          </p:nvPr>
        </p:nvSpPr>
        <p:spPr>
          <a:xfrm>
            <a:off x="174975" y="1089135"/>
            <a:ext cx="8180822" cy="655894"/>
          </a:xfrm>
        </p:spPr>
        <p:txBody>
          <a:bodyPr/>
          <a:lstStyle/>
          <a:p>
            <a:r>
              <a:rPr lang="en-GB" u="sng" dirty="0"/>
              <a:t>Section B</a:t>
            </a:r>
            <a:r>
              <a:rPr lang="en-GB" dirty="0"/>
              <a:t>: Modern Drama</a:t>
            </a:r>
          </a:p>
        </p:txBody>
      </p:sp>
      <p:sp>
        <p:nvSpPr>
          <p:cNvPr id="7" name="TextBox 6"/>
          <p:cNvSpPr txBox="1"/>
          <p:nvPr/>
        </p:nvSpPr>
        <p:spPr>
          <a:xfrm>
            <a:off x="174975" y="1905506"/>
            <a:ext cx="8551582" cy="4339650"/>
          </a:xfrm>
          <a:prstGeom prst="rect">
            <a:avLst/>
          </a:prstGeom>
          <a:noFill/>
        </p:spPr>
        <p:txBody>
          <a:bodyPr wrap="square" rtlCol="0">
            <a:spAutoFit/>
          </a:bodyPr>
          <a:lstStyle/>
          <a:p>
            <a:pPr marL="457200" indent="-457200">
              <a:buFont typeface="+mj-lt"/>
              <a:buAutoNum type="arabicPeriod"/>
            </a:pPr>
            <a:endParaRPr lang="en-GB" sz="2400" dirty="0"/>
          </a:p>
          <a:p>
            <a:pPr marL="457200" indent="-457200">
              <a:buFont typeface="+mj-lt"/>
              <a:buAutoNum type="arabicPeriod"/>
            </a:pPr>
            <a:r>
              <a:rPr lang="en-GB" sz="2800" dirty="0"/>
              <a:t>As last year, context work was strong, often with detailed knowledge and generally relevant application. </a:t>
            </a:r>
          </a:p>
          <a:p>
            <a:pPr marL="457200" indent="-457200">
              <a:buFont typeface="+mj-lt"/>
              <a:buAutoNum type="arabicPeriod"/>
            </a:pPr>
            <a:endParaRPr lang="en-GB" sz="2800" dirty="0"/>
          </a:p>
          <a:p>
            <a:pPr marL="457200" indent="-457200">
              <a:buFont typeface="+mj-lt"/>
              <a:buAutoNum type="arabicPeriod"/>
            </a:pPr>
            <a:r>
              <a:rPr lang="en-GB" sz="2800" dirty="0"/>
              <a:t>As elsewhere in the component, heavy dependence on word class analysis (often lacking purpose) is widespread. </a:t>
            </a:r>
          </a:p>
          <a:p>
            <a:pPr marL="457200" indent="-457200">
              <a:buFont typeface="+mj-lt"/>
              <a:buAutoNum type="arabicPeriod"/>
            </a:pPr>
            <a:endParaRPr lang="en-GB" sz="2800" dirty="0"/>
          </a:p>
          <a:p>
            <a:pPr marL="457200" indent="-457200">
              <a:buFont typeface="+mj-lt"/>
              <a:buAutoNum type="arabicPeriod"/>
            </a:pPr>
            <a:r>
              <a:rPr lang="en-GB" sz="2800" dirty="0"/>
              <a:t>Some improvement in discussion of dramatic effects, but lots more could still be done. </a:t>
            </a:r>
          </a:p>
        </p:txBody>
      </p:sp>
    </p:spTree>
    <p:extLst>
      <p:ext uri="{BB962C8B-B14F-4D97-AF65-F5344CB8AC3E}">
        <p14:creationId xmlns:p14="http://schemas.microsoft.com/office/powerpoint/2010/main" val="253432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 calcmode="lin" valueType="num">
                                      <p:cBhvr additive="base">
                                        <p:cTn id="19" dur="5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383697" y="1135325"/>
            <a:ext cx="8586645" cy="724436"/>
          </a:xfrm>
        </p:spPr>
        <p:txBody>
          <a:bodyPr/>
          <a:lstStyle/>
          <a:p>
            <a:r>
              <a:rPr lang="en-GB" dirty="0"/>
              <a:t>Shakespeare’s language</a:t>
            </a:r>
          </a:p>
          <a:p>
            <a:pPr algn="ctr"/>
            <a:endParaRPr lang="en-GB" dirty="0">
              <a:solidFill>
                <a:srgbClr val="FF0000"/>
              </a:solidFill>
            </a:endParaRPr>
          </a:p>
        </p:txBody>
      </p:sp>
      <p:sp>
        <p:nvSpPr>
          <p:cNvPr id="5" name="TextBox 4"/>
          <p:cNvSpPr txBox="1"/>
          <p:nvPr/>
        </p:nvSpPr>
        <p:spPr>
          <a:xfrm>
            <a:off x="284305" y="1859761"/>
            <a:ext cx="8586645" cy="3416320"/>
          </a:xfrm>
          <a:prstGeom prst="rect">
            <a:avLst/>
          </a:prstGeom>
          <a:noFill/>
        </p:spPr>
        <p:txBody>
          <a:bodyPr wrap="square" rtlCol="0">
            <a:spAutoFit/>
          </a:bodyPr>
          <a:lstStyle/>
          <a:p>
            <a:endParaRPr lang="en-GB" sz="2400" dirty="0"/>
          </a:p>
          <a:p>
            <a:pPr marL="342900" indent="-342900">
              <a:buFont typeface="Arial" panose="020B0604020202020204" pitchFamily="34" charset="0"/>
              <a:buChar char="•"/>
            </a:pPr>
            <a:r>
              <a:rPr lang="en-GB" sz="2400" dirty="0"/>
              <a:t>Candidates currently tend to focus on word classes or mood, or (sometimes very appropriately) conversation analysis and pragmatics, as if the speeches are ‘just’ ordinary utterances. </a:t>
            </a:r>
          </a:p>
          <a:p>
            <a:pPr>
              <a:buFont typeface="Arial" pitchFamily="34" charset="0"/>
              <a:buChar char="•"/>
            </a:pPr>
            <a:endParaRPr lang="en-GB" sz="2400" dirty="0"/>
          </a:p>
          <a:p>
            <a:pPr marL="342900" indent="-342900">
              <a:buFont typeface="Arial" panose="020B0604020202020204" pitchFamily="34" charset="0"/>
              <a:buChar char="•"/>
            </a:pPr>
            <a:r>
              <a:rPr lang="en-GB" sz="2400" dirty="0"/>
              <a:t>But both AO1 and AO2 marks can be enhanced considerably  in either an extract or essay question by analysing any verse as poetry, as one would a poem.</a:t>
            </a:r>
          </a:p>
          <a:p>
            <a:endParaRPr lang="en-GB"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278677" y="1145264"/>
            <a:ext cx="8586645" cy="724436"/>
          </a:xfrm>
        </p:spPr>
        <p:txBody>
          <a:bodyPr/>
          <a:lstStyle/>
          <a:p>
            <a:r>
              <a:rPr lang="en-GB" dirty="0"/>
              <a:t>Shakespeare’s grand style: heightened language</a:t>
            </a:r>
          </a:p>
          <a:p>
            <a:pPr algn="ctr"/>
            <a:endParaRPr lang="en-GB" dirty="0">
              <a:solidFill>
                <a:srgbClr val="FF0000"/>
              </a:solidFill>
            </a:endParaRPr>
          </a:p>
        </p:txBody>
      </p:sp>
      <p:sp>
        <p:nvSpPr>
          <p:cNvPr id="5" name="TextBox 4"/>
          <p:cNvSpPr txBox="1"/>
          <p:nvPr/>
        </p:nvSpPr>
        <p:spPr>
          <a:xfrm>
            <a:off x="284305" y="1869700"/>
            <a:ext cx="8586645" cy="4154984"/>
          </a:xfrm>
          <a:prstGeom prst="rect">
            <a:avLst/>
          </a:prstGeom>
          <a:noFill/>
        </p:spPr>
        <p:txBody>
          <a:bodyPr wrap="square" rtlCol="0">
            <a:spAutoFit/>
          </a:bodyPr>
          <a:lstStyle/>
          <a:p>
            <a:pPr marL="342900" indent="-342900">
              <a:buFont typeface="Arial" panose="020B0604020202020204" pitchFamily="34" charset="0"/>
              <a:buChar char="•"/>
            </a:pPr>
            <a:r>
              <a:rPr lang="en-GB" sz="2400" dirty="0"/>
              <a:t>Often, when climactic or profound moments arise in a play, Shakespeare uses what is known as the ‘grand style’ or ‘high style’ (after Cicero, the Roman orator ), to move the hearts of both the auditor(s) on stage and the audience in the theatre. </a:t>
            </a:r>
          </a:p>
          <a:p>
            <a:pPr>
              <a:buFont typeface="Arial" pitchFamily="34" charset="0"/>
              <a:buChar char="•"/>
            </a:pPr>
            <a:endParaRPr lang="en-GB" sz="2400" dirty="0"/>
          </a:p>
          <a:p>
            <a:pPr marL="342900" indent="-342900">
              <a:buFont typeface="Arial" panose="020B0604020202020204" pitchFamily="34" charset="0"/>
              <a:buChar char="•"/>
            </a:pPr>
            <a:r>
              <a:rPr lang="en-GB" sz="2400" dirty="0"/>
              <a:t>It involves the use of the full range of poetic and linguistic effects in order to create intense emotions of any kind. </a:t>
            </a:r>
          </a:p>
          <a:p>
            <a:pPr>
              <a:buFont typeface="Arial" pitchFamily="34" charset="0"/>
              <a:buChar char="•"/>
            </a:pPr>
            <a:endParaRPr lang="en-GB" sz="2400" dirty="0"/>
          </a:p>
          <a:p>
            <a:pPr marL="342900" indent="-342900">
              <a:buFont typeface="Arial" panose="020B0604020202020204" pitchFamily="34" charset="0"/>
              <a:buChar char="•"/>
            </a:pPr>
            <a:r>
              <a:rPr lang="en-GB" sz="2400" dirty="0"/>
              <a:t>See </a:t>
            </a:r>
            <a:r>
              <a:rPr lang="en-GB" sz="2400" i="1" dirty="0"/>
              <a:t>Reading Shakespeare’s Dramatic Language: A Guide </a:t>
            </a:r>
            <a:r>
              <a:rPr lang="en-GB" sz="2400" dirty="0"/>
              <a:t>(Sylvia Adamson et al, 2001), especially Chapters 3 and 4.</a:t>
            </a:r>
          </a:p>
          <a:p>
            <a:endParaRPr lang="en-GB"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2</a:t>
            </a:r>
          </a:p>
        </p:txBody>
      </p:sp>
      <p:sp>
        <p:nvSpPr>
          <p:cNvPr id="3" name="Text Placeholder 2"/>
          <p:cNvSpPr>
            <a:spLocks noGrp="1"/>
          </p:cNvSpPr>
          <p:nvPr>
            <p:ph type="body" sz="quarter" idx="10"/>
          </p:nvPr>
        </p:nvSpPr>
        <p:spPr>
          <a:xfrm>
            <a:off x="174974" y="927823"/>
            <a:ext cx="8586645" cy="512618"/>
          </a:xfrm>
        </p:spPr>
        <p:txBody>
          <a:bodyPr/>
          <a:lstStyle/>
          <a:p>
            <a:r>
              <a:rPr lang="en-GB" dirty="0"/>
              <a:t>Shakespeare’s grand style: heightened language</a:t>
            </a:r>
          </a:p>
        </p:txBody>
      </p:sp>
      <p:sp>
        <p:nvSpPr>
          <p:cNvPr id="5" name="TextBox 4"/>
          <p:cNvSpPr txBox="1"/>
          <p:nvPr/>
        </p:nvSpPr>
        <p:spPr>
          <a:xfrm>
            <a:off x="174974" y="1459544"/>
            <a:ext cx="8700669" cy="5068054"/>
          </a:xfrm>
          <a:prstGeom prst="rect">
            <a:avLst/>
          </a:prstGeom>
          <a:noFill/>
        </p:spPr>
        <p:txBody>
          <a:bodyPr wrap="square" rtlCol="0" anchor="t">
            <a:spAutoFit/>
          </a:bodyPr>
          <a:lstStyle/>
          <a:p>
            <a:pPr marL="342900" indent="-342900">
              <a:spcBef>
                <a:spcPts val="200"/>
              </a:spcBef>
              <a:spcAft>
                <a:spcPts val="200"/>
              </a:spcAft>
              <a:buFont typeface="Arial" panose="020B0604020202020204" pitchFamily="34" charset="0"/>
              <a:buChar char="•"/>
            </a:pPr>
            <a:r>
              <a:rPr lang="en-GB" sz="2000" b="1" dirty="0">
                <a:solidFill>
                  <a:srgbClr val="FF0000"/>
                </a:solidFill>
              </a:rPr>
              <a:t>Intensified lexis</a:t>
            </a:r>
            <a:r>
              <a:rPr lang="en-GB" sz="2000" dirty="0"/>
              <a:t>: typical examples are </a:t>
            </a:r>
            <a:r>
              <a:rPr lang="en-GB" sz="2000" dirty="0">
                <a:solidFill>
                  <a:srgbClr val="FF0000"/>
                </a:solidFill>
              </a:rPr>
              <a:t>compounds</a:t>
            </a:r>
            <a:r>
              <a:rPr lang="en-GB" sz="2000" dirty="0"/>
              <a:t>, such as thought-executing, sight-outrunning, knee-crooking, hair-breadth, thrice-driven, vaunt-couriers etc., but also </a:t>
            </a:r>
            <a:r>
              <a:rPr lang="en-GB" sz="2000" dirty="0" err="1">
                <a:solidFill>
                  <a:srgbClr val="FF0000"/>
                </a:solidFill>
              </a:rPr>
              <a:t>latinate</a:t>
            </a:r>
            <a:r>
              <a:rPr lang="en-GB" sz="2000" dirty="0">
                <a:solidFill>
                  <a:srgbClr val="FF0000"/>
                </a:solidFill>
              </a:rPr>
              <a:t> lexis </a:t>
            </a:r>
            <a:r>
              <a:rPr lang="en-GB" sz="2000" dirty="0"/>
              <a:t>such as disposition, accommodation, exhibition, sulphurous, speculative, rotundity...</a:t>
            </a:r>
          </a:p>
          <a:p>
            <a:pPr marL="342900" indent="-342900">
              <a:spcBef>
                <a:spcPts val="200"/>
              </a:spcBef>
              <a:spcAft>
                <a:spcPts val="200"/>
              </a:spcAft>
              <a:buFont typeface="Arial" panose="020B0604020202020204" pitchFamily="34" charset="0"/>
              <a:buChar char="•"/>
            </a:pPr>
            <a:r>
              <a:rPr lang="en-GB" sz="2000" b="1" dirty="0">
                <a:solidFill>
                  <a:srgbClr val="FF0000"/>
                </a:solidFill>
              </a:rPr>
              <a:t>Metaphors and similes</a:t>
            </a:r>
          </a:p>
          <a:p>
            <a:pPr marL="342900" indent="-342900">
              <a:spcBef>
                <a:spcPts val="200"/>
              </a:spcBef>
              <a:spcAft>
                <a:spcPts val="200"/>
              </a:spcAft>
              <a:buFont typeface="Arial" panose="020B0604020202020204" pitchFamily="34" charset="0"/>
              <a:buChar char="•"/>
            </a:pPr>
            <a:r>
              <a:rPr lang="en-GB" sz="2000" b="1" dirty="0">
                <a:solidFill>
                  <a:srgbClr val="FF0000"/>
                </a:solidFill>
              </a:rPr>
              <a:t>Phonological repetition: </a:t>
            </a:r>
            <a:r>
              <a:rPr lang="en-GB" sz="2000" dirty="0">
                <a:solidFill>
                  <a:srgbClr val="FF0000"/>
                </a:solidFill>
              </a:rPr>
              <a:t>alliteration, assonance, consonance, reverse rhyme, pararhyme, rhyme</a:t>
            </a:r>
          </a:p>
          <a:p>
            <a:pPr marL="342900" indent="-342900">
              <a:spcBef>
                <a:spcPts val="200"/>
              </a:spcBef>
              <a:spcAft>
                <a:spcPts val="200"/>
              </a:spcAft>
              <a:buFont typeface="Arial" panose="020B0604020202020204" pitchFamily="34" charset="0"/>
              <a:buChar char="•"/>
            </a:pPr>
            <a:r>
              <a:rPr lang="en-GB" sz="2000" b="1" dirty="0">
                <a:solidFill>
                  <a:srgbClr val="FF0000"/>
                </a:solidFill>
              </a:rPr>
              <a:t>Epithets: </a:t>
            </a:r>
            <a:r>
              <a:rPr lang="en-GB" sz="2000" dirty="0"/>
              <a:t>the </a:t>
            </a:r>
            <a:r>
              <a:rPr lang="en-GB" sz="2000" u="sng" dirty="0"/>
              <a:t>tranquil</a:t>
            </a:r>
            <a:r>
              <a:rPr lang="en-GB" sz="2000" dirty="0"/>
              <a:t> mind, the </a:t>
            </a:r>
            <a:r>
              <a:rPr lang="en-GB" sz="2000" u="sng" dirty="0"/>
              <a:t>plumed</a:t>
            </a:r>
            <a:r>
              <a:rPr lang="en-GB" sz="2000" dirty="0"/>
              <a:t> troop, the </a:t>
            </a:r>
            <a:r>
              <a:rPr lang="en-GB" sz="2000" u="sng" dirty="0"/>
              <a:t>big</a:t>
            </a:r>
            <a:r>
              <a:rPr lang="en-GB" sz="2000" dirty="0"/>
              <a:t> wars</a:t>
            </a:r>
          </a:p>
          <a:p>
            <a:pPr marL="342900" indent="-342900">
              <a:spcBef>
                <a:spcPts val="200"/>
              </a:spcBef>
              <a:spcAft>
                <a:spcPts val="200"/>
              </a:spcAft>
              <a:buFont typeface="Arial" panose="020B0604020202020204" pitchFamily="34" charset="0"/>
              <a:buChar char="•"/>
            </a:pPr>
            <a:r>
              <a:rPr lang="en-GB" sz="2000" b="1" dirty="0">
                <a:solidFill>
                  <a:srgbClr val="FF0000"/>
                </a:solidFill>
              </a:rPr>
              <a:t>Metrical features, such as: </a:t>
            </a:r>
            <a:r>
              <a:rPr lang="en-GB" sz="2000" dirty="0">
                <a:solidFill>
                  <a:srgbClr val="FF0000"/>
                </a:solidFill>
              </a:rPr>
              <a:t>disruption</a:t>
            </a:r>
            <a:r>
              <a:rPr lang="en-GB" sz="2000" b="1" dirty="0">
                <a:solidFill>
                  <a:srgbClr val="FF0000"/>
                </a:solidFill>
              </a:rPr>
              <a:t> </a:t>
            </a:r>
            <a:r>
              <a:rPr lang="en-GB" sz="2000" dirty="0"/>
              <a:t>(where the iambic pentameter is changed), as in </a:t>
            </a:r>
            <a:r>
              <a:rPr lang="en-GB" sz="2000" dirty="0">
                <a:solidFill>
                  <a:srgbClr val="FF0000"/>
                </a:solidFill>
              </a:rPr>
              <a:t>spondees</a:t>
            </a:r>
            <a:r>
              <a:rPr lang="en-GB" sz="2000" dirty="0"/>
              <a:t> (for emphasis), </a:t>
            </a:r>
            <a:r>
              <a:rPr lang="en-GB" sz="2000" dirty="0">
                <a:solidFill>
                  <a:srgbClr val="FF0000"/>
                </a:solidFill>
              </a:rPr>
              <a:t>trochaic line starts</a:t>
            </a:r>
            <a:r>
              <a:rPr lang="en-GB" sz="2000" dirty="0"/>
              <a:t>; but also </a:t>
            </a:r>
            <a:r>
              <a:rPr lang="en-GB" sz="2000" dirty="0">
                <a:solidFill>
                  <a:srgbClr val="FF0000"/>
                </a:solidFill>
              </a:rPr>
              <a:t>caesuras</a:t>
            </a:r>
            <a:r>
              <a:rPr lang="en-GB" sz="2000" dirty="0"/>
              <a:t>, </a:t>
            </a:r>
            <a:r>
              <a:rPr lang="en-GB" sz="2000" dirty="0">
                <a:solidFill>
                  <a:srgbClr val="FF0000"/>
                </a:solidFill>
              </a:rPr>
              <a:t>enjambments</a:t>
            </a:r>
            <a:r>
              <a:rPr lang="en-GB" sz="2000" dirty="0"/>
              <a:t>, </a:t>
            </a:r>
            <a:r>
              <a:rPr lang="en-GB" sz="2000" dirty="0">
                <a:solidFill>
                  <a:srgbClr val="FF0000"/>
                </a:solidFill>
              </a:rPr>
              <a:t>chiasmus</a:t>
            </a:r>
            <a:r>
              <a:rPr lang="en-GB" sz="2000" dirty="0"/>
              <a:t>,</a:t>
            </a:r>
            <a:r>
              <a:rPr lang="en-GB" sz="2000" dirty="0">
                <a:solidFill>
                  <a:srgbClr val="FF0000"/>
                </a:solidFill>
              </a:rPr>
              <a:t> personification</a:t>
            </a:r>
            <a:r>
              <a:rPr lang="en-GB" sz="2000" dirty="0"/>
              <a:t>, short or long lines...</a:t>
            </a:r>
          </a:p>
          <a:p>
            <a:pPr marL="342900" indent="-342900">
              <a:spcBef>
                <a:spcPts val="200"/>
              </a:spcBef>
              <a:spcAft>
                <a:spcPts val="200"/>
              </a:spcAft>
              <a:buFont typeface="Arial" panose="020B0604020202020204" pitchFamily="34" charset="0"/>
              <a:buChar char="•"/>
            </a:pPr>
            <a:r>
              <a:rPr lang="en-GB" sz="2000" b="1" dirty="0">
                <a:solidFill>
                  <a:srgbClr val="FF0000"/>
                </a:solidFill>
              </a:rPr>
              <a:t>Periodic sentences </a:t>
            </a:r>
            <a:r>
              <a:rPr lang="en-GB" sz="2000" dirty="0"/>
              <a:t>(where a long sentence delays the main finite verb until the end, for climax)</a:t>
            </a:r>
          </a:p>
          <a:p>
            <a:pPr marL="342900" indent="-342900">
              <a:spcBef>
                <a:spcPts val="200"/>
              </a:spcBef>
              <a:spcAft>
                <a:spcPts val="200"/>
              </a:spcAft>
              <a:buFont typeface="Arial" panose="020B0604020202020204" pitchFamily="34" charset="0"/>
              <a:buChar char="•"/>
            </a:pPr>
            <a:r>
              <a:rPr lang="en-GB" sz="2000" b="1" dirty="0">
                <a:solidFill>
                  <a:srgbClr val="FF0000"/>
                </a:solidFill>
              </a:rPr>
              <a:t>Rhetorical features</a:t>
            </a:r>
            <a:r>
              <a:rPr lang="en-GB" sz="2000" dirty="0"/>
              <a:t>: for example </a:t>
            </a:r>
            <a:r>
              <a:rPr lang="en-GB" sz="2000" dirty="0">
                <a:solidFill>
                  <a:srgbClr val="FF0000"/>
                </a:solidFill>
              </a:rPr>
              <a:t>antithesis, apostrophe, metonymy</a:t>
            </a:r>
            <a:r>
              <a:rPr lang="en-GB" sz="2000" dirty="0"/>
              <a:t> etc. </a:t>
            </a:r>
            <a:endParaRPr lang="en-GB" sz="2000" dirty="0">
              <a:cs typeface="Calibri"/>
            </a:endParaRPr>
          </a:p>
          <a:p>
            <a:pPr marL="342900" indent="-342900">
              <a:spcBef>
                <a:spcPts val="200"/>
              </a:spcBef>
              <a:spcAft>
                <a:spcPts val="200"/>
              </a:spcAft>
              <a:buFont typeface="Arial" panose="020B0604020202020204" pitchFamily="34" charset="0"/>
              <a:buChar char="•"/>
            </a:pPr>
            <a:r>
              <a:rPr lang="en-GB" sz="2000" b="1" dirty="0">
                <a:solidFill>
                  <a:srgbClr val="FF0000"/>
                </a:solidFill>
              </a:rPr>
              <a:t>Classical references</a:t>
            </a:r>
            <a:r>
              <a:rPr lang="en-GB" sz="2000" dirty="0"/>
              <a:t>: usually to the Greek and Roman gods or myths</a:t>
            </a:r>
            <a:endParaRPr lang="en-GB" sz="2400" dirty="0"/>
          </a:p>
        </p:txBody>
      </p:sp>
    </p:spTree>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QA xmlns="101960c9-2583-49a4-9434-4c0cad7b266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2.xml><?xml version="1.0" encoding="utf-8"?>
<ds:datastoreItem xmlns:ds="http://schemas.openxmlformats.org/officeDocument/2006/customXml" ds:itemID="{2773DC8F-AB9D-4910-94BF-5076350377AD}">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1f8176ab-828b-4b08-9471-75b38aa5aee5"/>
    <ds:schemaRef ds:uri="36f98b4f-ba65-4a7d-9a34-48b23de556cb"/>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A969E7C-6A0C-44CD-8CB8-70E3CB76DAEA}"/>
</file>

<file path=docProps/app.xml><?xml version="1.0" encoding="utf-8"?>
<Properties xmlns="http://schemas.openxmlformats.org/officeDocument/2006/extended-properties" xmlns:vt="http://schemas.openxmlformats.org/officeDocument/2006/docPropsVTypes">
  <Template>Eduqas PowerPoint Template</Template>
  <TotalTime>5707</TotalTime>
  <Words>3249</Words>
  <Application>Microsoft Office PowerPoint</Application>
  <PresentationFormat>On-screen Show (4:3)</PresentationFormat>
  <Paragraphs>298</Paragraphs>
  <Slides>27</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Eduqas PowerPoint Template</vt:lpstr>
      <vt:lpstr>PowerPoint Presentation</vt:lpstr>
      <vt:lpstr> </vt:lpstr>
      <vt:lpstr>Component 2</vt:lpstr>
      <vt:lpstr>Key messages from this year’s report</vt:lpstr>
      <vt:lpstr>PowerPoint Presentation</vt:lpstr>
      <vt:lpstr>Key messages from this year’s report</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lpstr>Component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Jones, Rhodri</cp:lastModifiedBy>
  <cp:revision>279</cp:revision>
  <cp:lastPrinted>2014-04-03T15:37:56Z</cp:lastPrinted>
  <dcterms:created xsi:type="dcterms:W3CDTF">2015-10-08T10:06:49Z</dcterms:created>
  <dcterms:modified xsi:type="dcterms:W3CDTF">2019-10-02T15:11:22Z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ies>
</file>