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353" r:id="rId5"/>
    <p:sldId id="389" r:id="rId6"/>
    <p:sldId id="398" r:id="rId7"/>
    <p:sldId id="390" r:id="rId8"/>
    <p:sldId id="399" r:id="rId9"/>
    <p:sldId id="400" r:id="rId10"/>
    <p:sldId id="401" r:id="rId11"/>
    <p:sldId id="402" r:id="rId12"/>
    <p:sldId id="403" r:id="rId13"/>
    <p:sldId id="404" r:id="rId14"/>
    <p:sldId id="407" r:id="rId15"/>
    <p:sldId id="405" r:id="rId16"/>
    <p:sldId id="406" r:id="rId17"/>
    <p:sldId id="3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eonard" initials="SL" lastIdx="2" clrIdx="0">
    <p:extLst>
      <p:ext uri="{19B8F6BF-5375-455C-9EA6-DF929625EA0E}">
        <p15:presenceInfo xmlns:p15="http://schemas.microsoft.com/office/powerpoint/2012/main" userId="db946483bd1cd419" providerId="Windows Live"/>
      </p:ext>
    </p:extLst>
  </p:cmAuthor>
  <p:cmAuthor id="2" name="Johnson, Jo" initials="JJ" lastIdx="1" clrIdx="1">
    <p:extLst>
      <p:ext uri="{19B8F6BF-5375-455C-9EA6-DF929625EA0E}">
        <p15:presenceInfo xmlns:p15="http://schemas.microsoft.com/office/powerpoint/2012/main" userId="S::johnsj@wjec.co.uk::dae9e21d-77ed-44a4-8a74-34c6f0508f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000"/>
    <a:srgbClr val="FFC841"/>
    <a:srgbClr val="7C7C7C"/>
    <a:srgbClr val="3DA0E4"/>
    <a:srgbClr val="65B2E6"/>
    <a:srgbClr val="C6C6C6"/>
    <a:srgbClr val="1E70C0"/>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9CC606-CB23-4B31-99DB-75121B90AC79}" v="1" dt="2024-02-20T10:21:28.509"/>
  </p1510:revLst>
</p1510:revInfo>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16" autoAdjust="0"/>
    <p:restoredTop sz="78844" autoAdjust="0"/>
  </p:normalViewPr>
  <p:slideViewPr>
    <p:cSldViewPr snapToGrid="0">
      <p:cViewPr varScale="1">
        <p:scale>
          <a:sx n="83" d="100"/>
          <a:sy n="83" d="100"/>
        </p:scale>
        <p:origin x="894" y="96"/>
      </p:cViewPr>
      <p:guideLst>
        <p:guide orient="horz" pos="2160"/>
        <p:guide pos="3840"/>
      </p:guideLst>
    </p:cSldViewPr>
  </p:slideViewPr>
  <p:notesTextViewPr>
    <p:cViewPr>
      <p:scale>
        <a:sx n="100" d="100"/>
        <a:sy n="100" d="100"/>
      </p:scale>
      <p:origin x="0" y="-1014"/>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94BE0-A7E2-EB4B-A3C8-B89DFE5757F9}" type="datetimeFigureOut">
              <a:rPr lang="en-US" smtClean="0"/>
              <a:t>2/22/2024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1C372-17FF-C94C-B4E4-053BFC8B0FD7}" type="slidenum">
              <a:rPr lang="en-US" smtClean="0"/>
              <a:t>‹#›</a:t>
            </a:fld>
            <a:endParaRPr lang="en-US" dirty="0"/>
          </a:p>
        </p:txBody>
      </p:sp>
    </p:spTree>
    <p:extLst>
      <p:ext uri="{BB962C8B-B14F-4D97-AF65-F5344CB8AC3E}">
        <p14:creationId xmlns:p14="http://schemas.microsoft.com/office/powerpoint/2010/main" val="417392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guide to completing the coversheet for Eduqas AS and A Level Media Studies Component 3.</a:t>
            </a:r>
          </a:p>
          <a:p>
            <a:endParaRPr lang="en-GB" dirty="0"/>
          </a:p>
          <a:p>
            <a:r>
              <a:rPr lang="en-GB" dirty="0"/>
              <a:t>My name is Philip Bishop. I’m the Principal Moderator for A Level Component 3.</a:t>
            </a:r>
          </a:p>
        </p:txBody>
      </p:sp>
      <p:sp>
        <p:nvSpPr>
          <p:cNvPr id="4" name="Slide Number Placeholder 3"/>
          <p:cNvSpPr>
            <a:spLocks noGrp="1"/>
          </p:cNvSpPr>
          <p:nvPr>
            <p:ph type="sldNum" sz="quarter" idx="5"/>
          </p:nvPr>
        </p:nvSpPr>
        <p:spPr/>
        <p:txBody>
          <a:bodyPr/>
          <a:lstStyle/>
          <a:p>
            <a:fld id="{F1D1C372-17FF-C94C-B4E4-053BFC8B0FD7}" type="slidenum">
              <a:rPr lang="en-US" smtClean="0"/>
              <a:t>1</a:t>
            </a:fld>
            <a:endParaRPr lang="en-US" dirty="0"/>
          </a:p>
        </p:txBody>
      </p:sp>
    </p:spTree>
    <p:extLst>
      <p:ext uri="{BB962C8B-B14F-4D97-AF65-F5344CB8AC3E}">
        <p14:creationId xmlns:p14="http://schemas.microsoft.com/office/powerpoint/2010/main" val="959279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39E88-B091-BB6E-D38A-272EFBFA7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3D920-CE60-3677-188B-AF6314575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1BCD2-1C86-361C-A432-45FF71E715A9}"/>
              </a:ext>
            </a:extLst>
          </p:cNvPr>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next two boxes are for the production work itself and relate to the middle and right columns of the mark scheme. A mark out of 20 should be awarded for the candidate’s ability to respond to the brief and then a mark out of 30 for their ability to use media language to communicate meanings and construct representations. In both cases, the comments should be a combination of phrases from the mark scheme and examples from the candidate’s work.</a:t>
            </a:r>
            <a:endParaRPr lang="en-US" sz="12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761DDF9-8008-795A-D343-0493E488422E}"/>
              </a:ext>
            </a:extLst>
          </p:cNvPr>
          <p:cNvSpPr>
            <a:spLocks noGrp="1"/>
          </p:cNvSpPr>
          <p:nvPr>
            <p:ph type="sldNum" sz="quarter" idx="10"/>
          </p:nvPr>
        </p:nvSpPr>
        <p:spPr/>
        <p:txBody>
          <a:bodyPr/>
          <a:lstStyle/>
          <a:p>
            <a:fld id="{F1D1C372-17FF-C94C-B4E4-053BFC8B0FD7}" type="slidenum">
              <a:rPr lang="en-US" smtClean="0"/>
              <a:t>10</a:t>
            </a:fld>
            <a:endParaRPr lang="en-US" dirty="0"/>
          </a:p>
        </p:txBody>
      </p:sp>
    </p:spTree>
    <p:extLst>
      <p:ext uri="{BB962C8B-B14F-4D97-AF65-F5344CB8AC3E}">
        <p14:creationId xmlns:p14="http://schemas.microsoft.com/office/powerpoint/2010/main" val="1765229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39E88-B091-BB6E-D38A-272EFBFA7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3D920-CE60-3677-188B-AF6314575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1BCD2-1C86-361C-A432-45FF71E715A9}"/>
              </a:ext>
            </a:extLst>
          </p:cNvPr>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they have marked the work, the teacher should read, sign and date the authentication declaration.</a:t>
            </a:r>
          </a:p>
          <a:p>
            <a:pPr marL="0" indent="0" algn="l">
              <a:buNone/>
            </a:pPr>
            <a:endParaRPr lang="en-US" sz="12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761DDF9-8008-795A-D343-0493E488422E}"/>
              </a:ext>
            </a:extLst>
          </p:cNvPr>
          <p:cNvSpPr>
            <a:spLocks noGrp="1"/>
          </p:cNvSpPr>
          <p:nvPr>
            <p:ph type="sldNum" sz="quarter" idx="10"/>
          </p:nvPr>
        </p:nvSpPr>
        <p:spPr/>
        <p:txBody>
          <a:bodyPr/>
          <a:lstStyle/>
          <a:p>
            <a:fld id="{F1D1C372-17FF-C94C-B4E4-053BFC8B0FD7}" type="slidenum">
              <a:rPr lang="en-US" smtClean="0"/>
              <a:t>11</a:t>
            </a:fld>
            <a:endParaRPr lang="en-US" dirty="0"/>
          </a:p>
        </p:txBody>
      </p:sp>
    </p:spTree>
    <p:extLst>
      <p:ext uri="{BB962C8B-B14F-4D97-AF65-F5344CB8AC3E}">
        <p14:creationId xmlns:p14="http://schemas.microsoft.com/office/powerpoint/2010/main" val="3529429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39E88-B091-BB6E-D38A-272EFBFA7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3D920-CE60-3677-188B-AF6314575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1BCD2-1C86-361C-A432-45FF71E715A9}"/>
              </a:ext>
            </a:extLst>
          </p:cNvPr>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Sections D and E are the GDPR consent. These should be completed to show if the candidate and unassessed participants are happy for the work to be used anonymously as exemplars at Eduqas CPD events or on the WJEC Secure Website. Both of these are very useful to teachers.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Candidates should read and sign Section D. If they do not wish for their work to used as an exemplar, they should check the relevant box.</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Section E should be signed by unassessed participants who appear in the work, including if it is just their voice. Again, there is a box that can ticked if any participant declines permission.</a:t>
            </a:r>
          </a:p>
        </p:txBody>
      </p:sp>
      <p:sp>
        <p:nvSpPr>
          <p:cNvPr id="4" name="Slide Number Placeholder 3">
            <a:extLst>
              <a:ext uri="{FF2B5EF4-FFF2-40B4-BE49-F238E27FC236}">
                <a16:creationId xmlns:a16="http://schemas.microsoft.com/office/drawing/2014/main" id="{9761DDF9-8008-795A-D343-0493E488422E}"/>
              </a:ext>
            </a:extLst>
          </p:cNvPr>
          <p:cNvSpPr>
            <a:spLocks noGrp="1"/>
          </p:cNvSpPr>
          <p:nvPr>
            <p:ph type="sldNum" sz="quarter" idx="10"/>
          </p:nvPr>
        </p:nvSpPr>
        <p:spPr/>
        <p:txBody>
          <a:bodyPr/>
          <a:lstStyle/>
          <a:p>
            <a:fld id="{F1D1C372-17FF-C94C-B4E4-053BFC8B0FD7}" type="slidenum">
              <a:rPr lang="en-US" smtClean="0"/>
              <a:t>12</a:t>
            </a:fld>
            <a:endParaRPr lang="en-US" dirty="0"/>
          </a:p>
        </p:txBody>
      </p:sp>
    </p:spTree>
    <p:extLst>
      <p:ext uri="{BB962C8B-B14F-4D97-AF65-F5344CB8AC3E}">
        <p14:creationId xmlns:p14="http://schemas.microsoft.com/office/powerpoint/2010/main" val="1856917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the work is submitted for moderation, please upload the coversheet in its original form and as one document.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the coversheet has been completed by hand and a website is being submitted, a separate document containing a clickable website link should also be uploaded.</a:t>
            </a:r>
          </a:p>
          <a:p>
            <a:pPr marL="0" indent="0" algn="l">
              <a:buNone/>
            </a:pPr>
            <a:endParaRPr lang="en-US" sz="1200"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1D1C372-17FF-C94C-B4E4-053BFC8B0FD7}" type="slidenum">
              <a:rPr lang="en-US" smtClean="0"/>
              <a:t>13</a:t>
            </a:fld>
            <a:endParaRPr lang="en-US" dirty="0"/>
          </a:p>
        </p:txBody>
      </p:sp>
    </p:spTree>
    <p:extLst>
      <p:ext uri="{BB962C8B-B14F-4D97-AF65-F5344CB8AC3E}">
        <p14:creationId xmlns:p14="http://schemas.microsoft.com/office/powerpoint/2010/main" val="3782769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hope you have found this walkthrough useful.</a:t>
            </a:r>
          </a:p>
          <a:p>
            <a:endParaRPr lang="en-GB" dirty="0"/>
          </a:p>
          <a:p>
            <a:r>
              <a:rPr lang="en-GB" dirty="0"/>
              <a:t>If you have any queries, please get in touch with the Media Studies team at Eduqas by emailing media@eduqas.co.uk.</a:t>
            </a:r>
          </a:p>
        </p:txBody>
      </p:sp>
      <p:sp>
        <p:nvSpPr>
          <p:cNvPr id="4" name="Slide Number Placeholder 3"/>
          <p:cNvSpPr>
            <a:spLocks noGrp="1"/>
          </p:cNvSpPr>
          <p:nvPr>
            <p:ph type="sldNum" sz="quarter" idx="5"/>
          </p:nvPr>
        </p:nvSpPr>
        <p:spPr/>
        <p:txBody>
          <a:bodyPr/>
          <a:lstStyle/>
          <a:p>
            <a:fld id="{F1D1C372-17FF-C94C-B4E4-053BFC8B0FD7}" type="slidenum">
              <a:rPr lang="en-US" smtClean="0"/>
              <a:t>14</a:t>
            </a:fld>
            <a:endParaRPr lang="en-US" dirty="0"/>
          </a:p>
        </p:txBody>
      </p:sp>
    </p:spTree>
    <p:extLst>
      <p:ext uri="{BB962C8B-B14F-4D97-AF65-F5344CB8AC3E}">
        <p14:creationId xmlns:p14="http://schemas.microsoft.com/office/powerpoint/2010/main" val="335881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coversheet has been updated for 2024 and can be downloaded from the Eduqas website. The authentication statements now confirm that artificial intelligence has not been used. In summer 2024 only, the old version of the coversheet will still be accepted.</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coversheet is now available in both PDF and Microsoft Word versions. The new PDF version has been designed to be easier to use and complete accurately. We recommend using a fully-featured PDF reader, such as Adobe Acrobat, to complete the form. In 2024, centres may submit either the PDF or Microsoft Word word version of the form.</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form can be completed entirely electronically, with digital typed signatures being accepted from candidates, teachers and unassessed participants. If you wish, the form can be printed and completed by hand. It should then be scanned in as one document for submission.</a:t>
            </a:r>
          </a:p>
          <a:p>
            <a:pPr marL="0" indent="0" algn="l">
              <a:buNone/>
            </a:pPr>
            <a:endParaRPr lang="en-US" sz="1200"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1D1C372-17FF-C94C-B4E4-053BFC8B0FD7}" type="slidenum">
              <a:rPr lang="en-US" smtClean="0"/>
              <a:t>2</a:t>
            </a:fld>
            <a:endParaRPr lang="en-US" dirty="0"/>
          </a:p>
        </p:txBody>
      </p:sp>
    </p:spTree>
    <p:extLst>
      <p:ext uri="{BB962C8B-B14F-4D97-AF65-F5344CB8AC3E}">
        <p14:creationId xmlns:p14="http://schemas.microsoft.com/office/powerpoint/2010/main" val="264862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walkthrough aims to help centres feel confident when completing the coversheet. It should support teachers in completing the relevant sections of the coversheet and also in guiding their candidates to complete their sections of the coversheet. There will also be some general guidance about the administration of the coversheet throughout the walkthrough.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AS and A Level coversheets are very similar. The example in this walkthrough is an A Level coversheet; differences between this and the AS coversheet will be highlighted.</a:t>
            </a:r>
          </a:p>
          <a:p>
            <a:pPr marL="0" indent="0" algn="l">
              <a:buNone/>
            </a:pPr>
            <a:endParaRPr lang="en-US" sz="1200"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1D1C372-17FF-C94C-B4E4-053BFC8B0FD7}" type="slidenum">
              <a:rPr lang="en-US" smtClean="0"/>
              <a:t>3</a:t>
            </a:fld>
            <a:endParaRPr lang="en-US" dirty="0"/>
          </a:p>
        </p:txBody>
      </p:sp>
    </p:spTree>
    <p:extLst>
      <p:ext uri="{BB962C8B-B14F-4D97-AF65-F5344CB8AC3E}">
        <p14:creationId xmlns:p14="http://schemas.microsoft.com/office/powerpoint/2010/main" val="61583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39E88-B091-BB6E-D38A-272EFBFA7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3D920-CE60-3677-188B-AF6314575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1BCD2-1C86-361C-A432-45FF71E715A9}"/>
              </a:ext>
            </a:extLst>
          </p:cNvPr>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first page of the coversheet is Section A. This is filled in by candidates as they complete their non-exam assessment. Candidates should enter their full name, centre number and candidate number at the top of the sheet. They should check the boxes on the PDF form or drop-down list on the Microsoft Word form to show which brief they are completing. They should also check the boxes to show the media forms produced. For A Level, this should be two forms: one for Task 1 and one for Task 2. For AS, only one media form should be submitted. Candidates should also enter the name of their production, such as the magazine, title here and the genre they are working in. If these are not known at this stage or change, they can be modified later.</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PDF version of the coversheet will copy this information on to the following pages. If the Microsoft Word version is used, this information will need to be entered on each page.</a:t>
            </a:r>
          </a:p>
          <a:p>
            <a:pPr marL="0" indent="0" algn="l">
              <a:buNone/>
            </a:pPr>
            <a:endParaRPr lang="en-US" sz="12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761DDF9-8008-795A-D343-0493E488422E}"/>
              </a:ext>
            </a:extLst>
          </p:cNvPr>
          <p:cNvSpPr>
            <a:spLocks noGrp="1"/>
          </p:cNvSpPr>
          <p:nvPr>
            <p:ph type="sldNum" sz="quarter" idx="10"/>
          </p:nvPr>
        </p:nvSpPr>
        <p:spPr/>
        <p:txBody>
          <a:bodyPr/>
          <a:lstStyle/>
          <a:p>
            <a:fld id="{F1D1C372-17FF-C94C-B4E4-053BFC8B0FD7}" type="slidenum">
              <a:rPr lang="en-US" smtClean="0"/>
              <a:t>4</a:t>
            </a:fld>
            <a:endParaRPr lang="en-US" dirty="0"/>
          </a:p>
        </p:txBody>
      </p:sp>
    </p:spTree>
    <p:extLst>
      <p:ext uri="{BB962C8B-B14F-4D97-AF65-F5344CB8AC3E}">
        <p14:creationId xmlns:p14="http://schemas.microsoft.com/office/powerpoint/2010/main" val="99816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39E88-B091-BB6E-D38A-272EFBFA7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3D920-CE60-3677-188B-AF6314575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1BCD2-1C86-361C-A432-45FF71E715A9}"/>
              </a:ext>
            </a:extLst>
          </p:cNvPr>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Most of the page is taken up with the Key Stages of the Production grid. This should be completed bit-by-bit, as each stage of the production process is completed. At each stage, the candidate should fill in what they have done in the box on the left. This can be in full sentences or bullet points. If necessary, these boxes can contain more information than it first appears. The PDF coversheet will add scroll bars to the box, while the Microsoft Word version will allow the boxes to expand. The candidate should date and sign when they have completed a stage of the production process, with the teacher signing the final column.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first box should be completed after the candidate has completed their research and planning. They should briefly outline what research and planning they have undertaken. It should be somewhere between 100 and 150 words.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next row is for when the statement of aims and intentions has been completed. No details are required here, so it should just be dated and signed by both the candidate and the teacher.</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 Level form then has two ‘Production Process’ boxes. There is one for each task of the brief. These should be completed when the candidate’s work is checked by the teacher at an interim stage – for example, the candidate may have taken photos and begun laying out their magazine pages, but they will not be complete. The candidate should detail what they have done so far in the left box. This should then be dated and signed by the candidate and teacher. At A Level, it is likely that the two tasks will be checked on different dates. AS candidates only complete one task, so there is only one production process box.</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final box is for the completion of the media production, which should be completed when the production work is submitted for assessment. Here, the candidate should list the work they have produced. If this includes a website, the address should be included here, taking care to ensure it is the address of the published website and not an editing link. Once again, this should be dated and signed off by both the candidate and teacher.</a:t>
            </a:r>
          </a:p>
          <a:p>
            <a:pPr marL="0" indent="0" algn="l">
              <a:buNone/>
            </a:pPr>
            <a:endParaRPr lang="en-US" sz="12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761DDF9-8008-795A-D343-0493E488422E}"/>
              </a:ext>
            </a:extLst>
          </p:cNvPr>
          <p:cNvSpPr>
            <a:spLocks noGrp="1"/>
          </p:cNvSpPr>
          <p:nvPr>
            <p:ph type="sldNum" sz="quarter" idx="10"/>
          </p:nvPr>
        </p:nvSpPr>
        <p:spPr/>
        <p:txBody>
          <a:bodyPr/>
          <a:lstStyle/>
          <a:p>
            <a:fld id="{F1D1C372-17FF-C94C-B4E4-053BFC8B0FD7}" type="slidenum">
              <a:rPr lang="en-US" smtClean="0"/>
              <a:t>5</a:t>
            </a:fld>
            <a:endParaRPr lang="en-US" dirty="0"/>
          </a:p>
        </p:txBody>
      </p:sp>
    </p:spTree>
    <p:extLst>
      <p:ext uri="{BB962C8B-B14F-4D97-AF65-F5344CB8AC3E}">
        <p14:creationId xmlns:p14="http://schemas.microsoft.com/office/powerpoint/2010/main" val="3338671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39E88-B091-BB6E-D38A-272EFBFA7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3D920-CE60-3677-188B-AF6314575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1BCD2-1C86-361C-A432-45FF71E715A9}"/>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end of Section A has space to record references for permitted non-original material used in the production, such as production company logos, BBFC ratings or background music. This should make clear what has been used and include the precise source, which is likely to be a webpage. It is much easier to complete this box as the non-original material is found and used, rather than waiting until the end.</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To the right is a box where candidates should list the software that has been used and how it has been used. This should also include the names of any online website builders.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Finally, candidates should read the authentication declaration and sign and date it. This should not be completed until the work is submitted.</a:t>
            </a:r>
          </a:p>
          <a:p>
            <a:pPr marL="0" indent="0" algn="l">
              <a:buNone/>
            </a:pPr>
            <a:endParaRPr lang="en-US" sz="12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761DDF9-8008-795A-D343-0493E488422E}"/>
              </a:ext>
            </a:extLst>
          </p:cNvPr>
          <p:cNvSpPr>
            <a:spLocks noGrp="1"/>
          </p:cNvSpPr>
          <p:nvPr>
            <p:ph type="sldNum" sz="quarter" idx="10"/>
          </p:nvPr>
        </p:nvSpPr>
        <p:spPr/>
        <p:txBody>
          <a:bodyPr/>
          <a:lstStyle/>
          <a:p>
            <a:fld id="{F1D1C372-17FF-C94C-B4E4-053BFC8B0FD7}" type="slidenum">
              <a:rPr lang="en-US" smtClean="0"/>
              <a:t>6</a:t>
            </a:fld>
            <a:endParaRPr lang="en-US" dirty="0"/>
          </a:p>
        </p:txBody>
      </p:sp>
    </p:spTree>
    <p:extLst>
      <p:ext uri="{BB962C8B-B14F-4D97-AF65-F5344CB8AC3E}">
        <p14:creationId xmlns:p14="http://schemas.microsoft.com/office/powerpoint/2010/main" val="2242499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39E88-B091-BB6E-D38A-272EFBFA7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3D920-CE60-3677-188B-AF6314575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1BCD2-1C86-361C-A432-45FF71E715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Section B of the coversheet is where the statement of aims and intentions should be entered. The statement of aims and intentions should be completed entirely between the completion of research and planning and before commencing production work. Candidates should also enter their word count. At A Level, this is 500 words, with a 10% tolerance. At AS, it is 350 words, also with a 10% tolerance.</a:t>
            </a:r>
          </a:p>
          <a:p>
            <a:pPr marL="0" indent="0" algn="l">
              <a:buNone/>
            </a:pPr>
            <a:endParaRPr lang="en-US" sz="12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761DDF9-8008-795A-D343-0493E488422E}"/>
              </a:ext>
            </a:extLst>
          </p:cNvPr>
          <p:cNvSpPr>
            <a:spLocks noGrp="1"/>
          </p:cNvSpPr>
          <p:nvPr>
            <p:ph type="sldNum" sz="quarter" idx="10"/>
          </p:nvPr>
        </p:nvSpPr>
        <p:spPr/>
        <p:txBody>
          <a:bodyPr/>
          <a:lstStyle/>
          <a:p>
            <a:fld id="{F1D1C372-17FF-C94C-B4E4-053BFC8B0FD7}" type="slidenum">
              <a:rPr lang="en-US" smtClean="0"/>
              <a:t>7</a:t>
            </a:fld>
            <a:endParaRPr lang="en-US" dirty="0"/>
          </a:p>
        </p:txBody>
      </p:sp>
    </p:spTree>
    <p:extLst>
      <p:ext uri="{BB962C8B-B14F-4D97-AF65-F5344CB8AC3E}">
        <p14:creationId xmlns:p14="http://schemas.microsoft.com/office/powerpoint/2010/main" val="2970359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39E88-B091-BB6E-D38A-272EFBFA7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3D920-CE60-3677-188B-AF6314575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1BCD2-1C86-361C-A432-45FF71E715A9}"/>
              </a:ext>
            </a:extLst>
          </p:cNvPr>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Section C is completed by the teacher or assessor to record the marks given, with justification. Assessors should use a combination of phrases from the mark scheme and examples from the candidate’s work.</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PDF version of the coversheet will add up the marks automatically. Those using the Microsoft Word version should check their adding up very carefully.</a:t>
            </a:r>
          </a:p>
          <a:p>
            <a:pPr marL="0" indent="0" algn="l">
              <a:buNone/>
            </a:pPr>
            <a:endParaRPr lang="en-US" sz="1200" b="0" i="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761DDF9-8008-795A-D343-0493E488422E}"/>
              </a:ext>
            </a:extLst>
          </p:cNvPr>
          <p:cNvSpPr>
            <a:spLocks noGrp="1"/>
          </p:cNvSpPr>
          <p:nvPr>
            <p:ph type="sldNum" sz="quarter" idx="10"/>
          </p:nvPr>
        </p:nvSpPr>
        <p:spPr/>
        <p:txBody>
          <a:bodyPr/>
          <a:lstStyle/>
          <a:p>
            <a:fld id="{F1D1C372-17FF-C94C-B4E4-053BFC8B0FD7}" type="slidenum">
              <a:rPr lang="en-US" smtClean="0"/>
              <a:t>8</a:t>
            </a:fld>
            <a:endParaRPr lang="en-US" dirty="0"/>
          </a:p>
        </p:txBody>
      </p:sp>
    </p:spTree>
    <p:extLst>
      <p:ext uri="{BB962C8B-B14F-4D97-AF65-F5344CB8AC3E}">
        <p14:creationId xmlns:p14="http://schemas.microsoft.com/office/powerpoint/2010/main" val="1263223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39E88-B091-BB6E-D38A-272EFBFA7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3D920-CE60-3677-188B-AF6314575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71BCD2-1C86-361C-A432-45FF71E715A9}"/>
              </a:ext>
            </a:extLst>
          </p:cNvPr>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first box is for the mark for the statement of aims and intentions and is out of 10 marks. As we just discussed, the comments should be a combination of mark scheme phrases and specific examples from the candidate’s statement of aims and intentions.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is a reminder that candidates not submitting any production work should be awarded zero marks for their statement of aims and intentions.</a:t>
            </a:r>
          </a:p>
        </p:txBody>
      </p:sp>
      <p:sp>
        <p:nvSpPr>
          <p:cNvPr id="4" name="Slide Number Placeholder 3">
            <a:extLst>
              <a:ext uri="{FF2B5EF4-FFF2-40B4-BE49-F238E27FC236}">
                <a16:creationId xmlns:a16="http://schemas.microsoft.com/office/drawing/2014/main" id="{9761DDF9-8008-795A-D343-0493E488422E}"/>
              </a:ext>
            </a:extLst>
          </p:cNvPr>
          <p:cNvSpPr>
            <a:spLocks noGrp="1"/>
          </p:cNvSpPr>
          <p:nvPr>
            <p:ph type="sldNum" sz="quarter" idx="10"/>
          </p:nvPr>
        </p:nvSpPr>
        <p:spPr/>
        <p:txBody>
          <a:bodyPr/>
          <a:lstStyle/>
          <a:p>
            <a:fld id="{F1D1C372-17FF-C94C-B4E4-053BFC8B0FD7}" type="slidenum">
              <a:rPr lang="en-US" smtClean="0"/>
              <a:t>9</a:t>
            </a:fld>
            <a:endParaRPr lang="en-US" dirty="0"/>
          </a:p>
        </p:txBody>
      </p:sp>
    </p:spTree>
    <p:extLst>
      <p:ext uri="{BB962C8B-B14F-4D97-AF65-F5344CB8AC3E}">
        <p14:creationId xmlns:p14="http://schemas.microsoft.com/office/powerpoint/2010/main" val="3739463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F67C-545B-4744-A9ED-5E7C4BAB4B1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FC46A66-FB05-CD45-B268-BB9FCF79F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14C6EE4-72D2-2944-9BE4-1D0F6AFF35DF}"/>
              </a:ext>
            </a:extLst>
          </p:cNvPr>
          <p:cNvSpPr>
            <a:spLocks noGrp="1"/>
          </p:cNvSpPr>
          <p:nvPr>
            <p:ph type="dt" sz="half" idx="10"/>
          </p:nvPr>
        </p:nvSpPr>
        <p:spPr/>
        <p:txBody>
          <a:bodyPr/>
          <a:lstStyle/>
          <a:p>
            <a:fld id="{58CFEC9B-ED80-E040-B096-D346576BEFAE}" type="datetimeFigureOut">
              <a:rPr lang="en-US" smtClean="0"/>
              <a:t>2/22/2024</a:t>
            </a:fld>
            <a:endParaRPr lang="en-US" dirty="0"/>
          </a:p>
        </p:txBody>
      </p:sp>
      <p:sp>
        <p:nvSpPr>
          <p:cNvPr id="5" name="Footer Placeholder 4">
            <a:extLst>
              <a:ext uri="{FF2B5EF4-FFF2-40B4-BE49-F238E27FC236}">
                <a16:creationId xmlns:a16="http://schemas.microsoft.com/office/drawing/2014/main" id="{BA418166-B3E0-8342-849D-01F8196601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CD107F-0FB0-2240-9117-8C80A7EDE4AF}"/>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357573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AF22-5B4B-2B47-8B57-18B58960D9F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E26DC34-59C1-1E42-A450-F9EE038BE7A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04019B-70AE-7D41-9056-DF8EB0D02E8B}"/>
              </a:ext>
            </a:extLst>
          </p:cNvPr>
          <p:cNvSpPr>
            <a:spLocks noGrp="1"/>
          </p:cNvSpPr>
          <p:nvPr>
            <p:ph type="dt" sz="half" idx="10"/>
          </p:nvPr>
        </p:nvSpPr>
        <p:spPr/>
        <p:txBody>
          <a:bodyPr/>
          <a:lstStyle/>
          <a:p>
            <a:fld id="{58CFEC9B-ED80-E040-B096-D346576BEFAE}" type="datetimeFigureOut">
              <a:rPr lang="en-US" smtClean="0"/>
              <a:t>2/22/2024</a:t>
            </a:fld>
            <a:endParaRPr lang="en-US" dirty="0"/>
          </a:p>
        </p:txBody>
      </p:sp>
      <p:sp>
        <p:nvSpPr>
          <p:cNvPr id="5" name="Footer Placeholder 4">
            <a:extLst>
              <a:ext uri="{FF2B5EF4-FFF2-40B4-BE49-F238E27FC236}">
                <a16:creationId xmlns:a16="http://schemas.microsoft.com/office/drawing/2014/main" id="{96D529C3-3B68-6F41-AAFF-468C6679CA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FD60FD-919C-3647-AD1B-D49AAFD02D20}"/>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126445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375E4-1413-6C44-9A47-6F559F70DE7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48E503D-4629-B744-A029-95AEB570CB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416289-030B-C149-9F54-3F859066F37B}"/>
              </a:ext>
            </a:extLst>
          </p:cNvPr>
          <p:cNvSpPr>
            <a:spLocks noGrp="1"/>
          </p:cNvSpPr>
          <p:nvPr>
            <p:ph type="dt" sz="half" idx="10"/>
          </p:nvPr>
        </p:nvSpPr>
        <p:spPr/>
        <p:txBody>
          <a:bodyPr/>
          <a:lstStyle/>
          <a:p>
            <a:fld id="{58CFEC9B-ED80-E040-B096-D346576BEFAE}" type="datetimeFigureOut">
              <a:rPr lang="en-US" smtClean="0"/>
              <a:t>2/22/2024</a:t>
            </a:fld>
            <a:endParaRPr lang="en-US" dirty="0"/>
          </a:p>
        </p:txBody>
      </p:sp>
      <p:sp>
        <p:nvSpPr>
          <p:cNvPr id="5" name="Footer Placeholder 4">
            <a:extLst>
              <a:ext uri="{FF2B5EF4-FFF2-40B4-BE49-F238E27FC236}">
                <a16:creationId xmlns:a16="http://schemas.microsoft.com/office/drawing/2014/main" id="{14D39239-C200-4943-982D-A93D2D79BE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79B61D-4807-BD4B-AAF7-8DA871D27204}"/>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252333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6149-BE0C-2046-A49D-F5CE44BF04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163F722-4DA5-BE4D-8A60-6A4E07B0AFF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D546AE-DCE5-E049-B20E-DFA5A99284EE}"/>
              </a:ext>
            </a:extLst>
          </p:cNvPr>
          <p:cNvSpPr>
            <a:spLocks noGrp="1"/>
          </p:cNvSpPr>
          <p:nvPr>
            <p:ph type="dt" sz="half" idx="10"/>
          </p:nvPr>
        </p:nvSpPr>
        <p:spPr/>
        <p:txBody>
          <a:bodyPr/>
          <a:lstStyle/>
          <a:p>
            <a:fld id="{58CFEC9B-ED80-E040-B096-D346576BEFAE}" type="datetimeFigureOut">
              <a:rPr lang="en-US" smtClean="0"/>
              <a:t>2/22/2024</a:t>
            </a:fld>
            <a:endParaRPr lang="en-US" dirty="0"/>
          </a:p>
        </p:txBody>
      </p:sp>
      <p:sp>
        <p:nvSpPr>
          <p:cNvPr id="5" name="Footer Placeholder 4">
            <a:extLst>
              <a:ext uri="{FF2B5EF4-FFF2-40B4-BE49-F238E27FC236}">
                <a16:creationId xmlns:a16="http://schemas.microsoft.com/office/drawing/2014/main" id="{D5C70233-5C20-224C-B23D-110F6981EE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C6F6AE-532E-8245-A061-B1FE5D93E95D}"/>
              </a:ext>
            </a:extLst>
          </p:cNvPr>
          <p:cNvSpPr>
            <a:spLocks noGrp="1"/>
          </p:cNvSpPr>
          <p:nvPr>
            <p:ph type="sldNum" sz="quarter" idx="12"/>
          </p:nvPr>
        </p:nvSpPr>
        <p:spPr/>
        <p:txBody>
          <a:bodyPr/>
          <a:lstStyle/>
          <a:p>
            <a:fld id="{7CE8B0CC-5711-5047-9709-498589CE683B}" type="slidenum">
              <a:rPr lang="en-US" smtClean="0"/>
              <a:t>‹#›</a:t>
            </a:fld>
            <a:endParaRPr lang="en-US" dirty="0"/>
          </a:p>
        </p:txBody>
      </p:sp>
      <p:sp>
        <p:nvSpPr>
          <p:cNvPr id="10" name="Rectangle 9">
            <a:extLst>
              <a:ext uri="{FF2B5EF4-FFF2-40B4-BE49-F238E27FC236}">
                <a16:creationId xmlns:a16="http://schemas.microsoft.com/office/drawing/2014/main" id="{996B9631-6FAE-4E4E-A0AE-5B890B572AD6}"/>
              </a:ext>
            </a:extLst>
          </p:cNvPr>
          <p:cNvSpPr/>
          <p:nvPr userDrawn="1"/>
        </p:nvSpPr>
        <p:spPr>
          <a:xfrm flipV="1">
            <a:off x="9434285" y="6604000"/>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037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C953-2D41-354A-852B-F1B0AAFA5B0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40EE157-E6D8-114A-8AC7-1B48E51A92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9ECA462-19B6-6647-9673-46AE4A2F40E8}"/>
              </a:ext>
            </a:extLst>
          </p:cNvPr>
          <p:cNvSpPr>
            <a:spLocks noGrp="1"/>
          </p:cNvSpPr>
          <p:nvPr>
            <p:ph type="dt" sz="half" idx="10"/>
          </p:nvPr>
        </p:nvSpPr>
        <p:spPr/>
        <p:txBody>
          <a:bodyPr/>
          <a:lstStyle/>
          <a:p>
            <a:fld id="{58CFEC9B-ED80-E040-B096-D346576BEFAE}" type="datetimeFigureOut">
              <a:rPr lang="en-US" smtClean="0"/>
              <a:t>2/22/2024</a:t>
            </a:fld>
            <a:endParaRPr lang="en-US" dirty="0"/>
          </a:p>
        </p:txBody>
      </p:sp>
      <p:sp>
        <p:nvSpPr>
          <p:cNvPr id="5" name="Footer Placeholder 4">
            <a:extLst>
              <a:ext uri="{FF2B5EF4-FFF2-40B4-BE49-F238E27FC236}">
                <a16:creationId xmlns:a16="http://schemas.microsoft.com/office/drawing/2014/main" id="{092D133D-7942-3144-BC9F-525CB8DBAC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806782-B759-BE42-9AFF-8FCD196CFCA7}"/>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49193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B2CB-8B58-A64C-B08A-C448B8C0847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8B22F5F-9036-794C-B68D-FFE8599DF95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66B3D62-2A10-1C46-A1D3-0E7663BFDF6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40E37C2-8EE4-AF4C-A065-950A0D965C4E}"/>
              </a:ext>
            </a:extLst>
          </p:cNvPr>
          <p:cNvSpPr>
            <a:spLocks noGrp="1"/>
          </p:cNvSpPr>
          <p:nvPr>
            <p:ph type="dt" sz="half" idx="10"/>
          </p:nvPr>
        </p:nvSpPr>
        <p:spPr/>
        <p:txBody>
          <a:bodyPr/>
          <a:lstStyle/>
          <a:p>
            <a:fld id="{58CFEC9B-ED80-E040-B096-D346576BEFAE}" type="datetimeFigureOut">
              <a:rPr lang="en-US" smtClean="0"/>
              <a:t>2/22/2024</a:t>
            </a:fld>
            <a:endParaRPr lang="en-US" dirty="0"/>
          </a:p>
        </p:txBody>
      </p:sp>
      <p:sp>
        <p:nvSpPr>
          <p:cNvPr id="6" name="Footer Placeholder 5">
            <a:extLst>
              <a:ext uri="{FF2B5EF4-FFF2-40B4-BE49-F238E27FC236}">
                <a16:creationId xmlns:a16="http://schemas.microsoft.com/office/drawing/2014/main" id="{7BE84F54-000F-6E4A-9748-34E06DEF34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5E3B76-57E2-1644-A520-35EFBCDE4D72}"/>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365449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5BE6-7882-B446-8729-D401341FB11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701C92-7902-E845-AA26-F76B851C59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1803BC-6B3E-3242-8C66-A27B4EFADE6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E174C0B-7259-8747-A5C6-E4946E7695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633F3DE-EE2A-7A47-A264-C07028B7E52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8BED30C-D95F-EB44-BFA4-3E6259DBCBA2}"/>
              </a:ext>
            </a:extLst>
          </p:cNvPr>
          <p:cNvSpPr>
            <a:spLocks noGrp="1"/>
          </p:cNvSpPr>
          <p:nvPr>
            <p:ph type="dt" sz="half" idx="10"/>
          </p:nvPr>
        </p:nvSpPr>
        <p:spPr/>
        <p:txBody>
          <a:bodyPr/>
          <a:lstStyle/>
          <a:p>
            <a:fld id="{58CFEC9B-ED80-E040-B096-D346576BEFAE}" type="datetimeFigureOut">
              <a:rPr lang="en-US" smtClean="0"/>
              <a:t>2/22/2024</a:t>
            </a:fld>
            <a:endParaRPr lang="en-US" dirty="0"/>
          </a:p>
        </p:txBody>
      </p:sp>
      <p:sp>
        <p:nvSpPr>
          <p:cNvPr id="8" name="Footer Placeholder 7">
            <a:extLst>
              <a:ext uri="{FF2B5EF4-FFF2-40B4-BE49-F238E27FC236}">
                <a16:creationId xmlns:a16="http://schemas.microsoft.com/office/drawing/2014/main" id="{4B19EC89-E42A-DD4C-A35D-793FB6354CB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9857240-6083-D54F-A130-44DC061A4ACE}"/>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4223995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53F1-D01F-EB40-81EB-97AF969F575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BF620CB-899B-F940-97CE-4E66C6EB9D97}"/>
              </a:ext>
            </a:extLst>
          </p:cNvPr>
          <p:cNvSpPr>
            <a:spLocks noGrp="1"/>
          </p:cNvSpPr>
          <p:nvPr>
            <p:ph type="dt" sz="half" idx="10"/>
          </p:nvPr>
        </p:nvSpPr>
        <p:spPr/>
        <p:txBody>
          <a:bodyPr/>
          <a:lstStyle/>
          <a:p>
            <a:fld id="{58CFEC9B-ED80-E040-B096-D346576BEFAE}" type="datetimeFigureOut">
              <a:rPr lang="en-US" smtClean="0"/>
              <a:t>2/22/2024</a:t>
            </a:fld>
            <a:endParaRPr lang="en-US" dirty="0"/>
          </a:p>
        </p:txBody>
      </p:sp>
      <p:sp>
        <p:nvSpPr>
          <p:cNvPr id="4" name="Footer Placeholder 3">
            <a:extLst>
              <a:ext uri="{FF2B5EF4-FFF2-40B4-BE49-F238E27FC236}">
                <a16:creationId xmlns:a16="http://schemas.microsoft.com/office/drawing/2014/main" id="{52182D1B-EDE9-3840-B9DE-CA11CD8CA23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9C2380A-2F38-6E48-BBE5-76AFF9D2515C}"/>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404969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46787-A4E8-8042-8DAC-8BBAFDAFAE1B}"/>
              </a:ext>
            </a:extLst>
          </p:cNvPr>
          <p:cNvSpPr>
            <a:spLocks noGrp="1"/>
          </p:cNvSpPr>
          <p:nvPr>
            <p:ph type="dt" sz="half" idx="10"/>
          </p:nvPr>
        </p:nvSpPr>
        <p:spPr/>
        <p:txBody>
          <a:bodyPr/>
          <a:lstStyle/>
          <a:p>
            <a:fld id="{58CFEC9B-ED80-E040-B096-D346576BEFAE}" type="datetimeFigureOut">
              <a:rPr lang="en-US" smtClean="0"/>
              <a:t>2/22/2024</a:t>
            </a:fld>
            <a:endParaRPr lang="en-US" dirty="0"/>
          </a:p>
        </p:txBody>
      </p:sp>
      <p:sp>
        <p:nvSpPr>
          <p:cNvPr id="3" name="Footer Placeholder 2">
            <a:extLst>
              <a:ext uri="{FF2B5EF4-FFF2-40B4-BE49-F238E27FC236}">
                <a16:creationId xmlns:a16="http://schemas.microsoft.com/office/drawing/2014/main" id="{CEF3B5B3-71EA-6842-AF67-A7017ABA15D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E4C118A-F06E-F748-9D86-21DCDCAD7CA4}"/>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63520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9159-E1C5-C84B-BE0E-74A846B369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083A114-2EF7-7C45-A19E-7291390828E8}"/>
              </a:ext>
            </a:extLst>
          </p:cNvPr>
          <p:cNvSpPr>
            <a:spLocks noGrp="1"/>
          </p:cNvSpPr>
          <p:nvPr>
            <p:ph idx="1"/>
          </p:nvPr>
        </p:nvSpPr>
        <p:spPr>
          <a:xfrm>
            <a:off x="6696074" y="996950"/>
            <a:ext cx="37909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21DEA04-8F6E-B74C-8698-E90AED35A84C}"/>
              </a:ext>
            </a:extLst>
          </p:cNvPr>
          <p:cNvSpPr>
            <a:spLocks noGrp="1"/>
          </p:cNvSpPr>
          <p:nvPr>
            <p:ph type="body" sz="half" idx="2"/>
          </p:nvPr>
        </p:nvSpPr>
        <p:spPr>
          <a:xfrm>
            <a:off x="839788" y="2057400"/>
            <a:ext cx="3932237" cy="1371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48EADC-ECAC-E94C-B344-7E5C3AEA1589}"/>
              </a:ext>
            </a:extLst>
          </p:cNvPr>
          <p:cNvSpPr>
            <a:spLocks noGrp="1"/>
          </p:cNvSpPr>
          <p:nvPr>
            <p:ph type="dt" sz="half" idx="10"/>
          </p:nvPr>
        </p:nvSpPr>
        <p:spPr/>
        <p:txBody>
          <a:bodyPr/>
          <a:lstStyle/>
          <a:p>
            <a:fld id="{58CFEC9B-ED80-E040-B096-D346576BEFAE}" type="datetimeFigureOut">
              <a:rPr lang="en-US" smtClean="0"/>
              <a:t>2/22/2024</a:t>
            </a:fld>
            <a:endParaRPr lang="en-US" dirty="0"/>
          </a:p>
        </p:txBody>
      </p:sp>
      <p:sp>
        <p:nvSpPr>
          <p:cNvPr id="6" name="Footer Placeholder 5">
            <a:extLst>
              <a:ext uri="{FF2B5EF4-FFF2-40B4-BE49-F238E27FC236}">
                <a16:creationId xmlns:a16="http://schemas.microsoft.com/office/drawing/2014/main" id="{F45F63B7-F534-3743-AEF6-416534E64F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EC0C58-D218-0F49-859A-177C21105299}"/>
              </a:ext>
            </a:extLst>
          </p:cNvPr>
          <p:cNvSpPr>
            <a:spLocks noGrp="1"/>
          </p:cNvSpPr>
          <p:nvPr>
            <p:ph type="sldNum" sz="quarter" idx="12"/>
          </p:nvPr>
        </p:nvSpPr>
        <p:spPr/>
        <p:txBody>
          <a:bodyPr/>
          <a:lstStyle/>
          <a:p>
            <a:fld id="{7CE8B0CC-5711-5047-9709-498589CE683B}" type="slidenum">
              <a:rPr lang="en-US" smtClean="0"/>
              <a:t>‹#›</a:t>
            </a:fld>
            <a:endParaRPr lang="en-US" dirty="0"/>
          </a:p>
        </p:txBody>
      </p:sp>
      <p:sp>
        <p:nvSpPr>
          <p:cNvPr id="10" name="Table Placeholder 9">
            <a:extLst>
              <a:ext uri="{FF2B5EF4-FFF2-40B4-BE49-F238E27FC236}">
                <a16:creationId xmlns:a16="http://schemas.microsoft.com/office/drawing/2014/main" id="{AFE1BAE4-C883-49AF-BA32-0D30C0716E1F}"/>
              </a:ext>
            </a:extLst>
          </p:cNvPr>
          <p:cNvSpPr>
            <a:spLocks noGrp="1"/>
          </p:cNvSpPr>
          <p:nvPr>
            <p:ph type="tbl" sz="quarter" idx="14"/>
          </p:nvPr>
        </p:nvSpPr>
        <p:spPr>
          <a:xfrm>
            <a:off x="836612" y="3616325"/>
            <a:ext cx="3935413" cy="2343150"/>
          </a:xfrm>
        </p:spPr>
        <p:txBody>
          <a:bodyPr/>
          <a:lstStyle/>
          <a:p>
            <a:endParaRPr lang="en-GB" dirty="0"/>
          </a:p>
        </p:txBody>
      </p:sp>
      <p:sp>
        <p:nvSpPr>
          <p:cNvPr id="12" name="SmartArt Placeholder 11">
            <a:extLst>
              <a:ext uri="{FF2B5EF4-FFF2-40B4-BE49-F238E27FC236}">
                <a16:creationId xmlns:a16="http://schemas.microsoft.com/office/drawing/2014/main" id="{A895AA2C-485E-4EA1-8794-8AACE311EF25}"/>
              </a:ext>
            </a:extLst>
          </p:cNvPr>
          <p:cNvSpPr>
            <a:spLocks noGrp="1"/>
          </p:cNvSpPr>
          <p:nvPr>
            <p:ph type="dgm" sz="quarter" idx="15"/>
          </p:nvPr>
        </p:nvSpPr>
        <p:spPr>
          <a:xfrm>
            <a:off x="6696074" y="1771650"/>
            <a:ext cx="990600" cy="1057275"/>
          </a:xfrm>
        </p:spPr>
        <p:txBody>
          <a:bodyPr/>
          <a:lstStyle/>
          <a:p>
            <a:endParaRPr lang="en-GB" dirty="0"/>
          </a:p>
        </p:txBody>
      </p:sp>
      <p:sp>
        <p:nvSpPr>
          <p:cNvPr id="14" name="SmartArt Placeholder 13">
            <a:extLst>
              <a:ext uri="{FF2B5EF4-FFF2-40B4-BE49-F238E27FC236}">
                <a16:creationId xmlns:a16="http://schemas.microsoft.com/office/drawing/2014/main" id="{611735BB-73FE-494F-97B3-F326AD564F0E}"/>
              </a:ext>
            </a:extLst>
          </p:cNvPr>
          <p:cNvSpPr>
            <a:spLocks noGrp="1"/>
          </p:cNvSpPr>
          <p:nvPr>
            <p:ph type="dgm" sz="quarter" idx="16"/>
          </p:nvPr>
        </p:nvSpPr>
        <p:spPr>
          <a:xfrm>
            <a:off x="6696075" y="3225800"/>
            <a:ext cx="990600" cy="1238250"/>
          </a:xfrm>
        </p:spPr>
        <p:txBody>
          <a:bodyPr/>
          <a:lstStyle/>
          <a:p>
            <a:endParaRPr lang="en-GB" dirty="0"/>
          </a:p>
        </p:txBody>
      </p:sp>
      <p:sp>
        <p:nvSpPr>
          <p:cNvPr id="16" name="SmartArt Placeholder 15">
            <a:extLst>
              <a:ext uri="{FF2B5EF4-FFF2-40B4-BE49-F238E27FC236}">
                <a16:creationId xmlns:a16="http://schemas.microsoft.com/office/drawing/2014/main" id="{741FAB85-B0F4-4657-A1AB-2394EE3F59BF}"/>
              </a:ext>
            </a:extLst>
          </p:cNvPr>
          <p:cNvSpPr>
            <a:spLocks noGrp="1"/>
          </p:cNvSpPr>
          <p:nvPr>
            <p:ph type="dgm" sz="quarter" idx="17"/>
          </p:nvPr>
        </p:nvSpPr>
        <p:spPr>
          <a:xfrm>
            <a:off x="6696074" y="4594225"/>
            <a:ext cx="990602" cy="1298575"/>
          </a:xfrm>
        </p:spPr>
        <p:txBody>
          <a:bodyPr/>
          <a:lstStyle/>
          <a:p>
            <a:endParaRPr lang="en-GB" dirty="0"/>
          </a:p>
        </p:txBody>
      </p:sp>
    </p:spTree>
    <p:extLst>
      <p:ext uri="{BB962C8B-B14F-4D97-AF65-F5344CB8AC3E}">
        <p14:creationId xmlns:p14="http://schemas.microsoft.com/office/powerpoint/2010/main" val="393434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F52B-05FA-A64C-8E09-931711C8E4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521631E-2FD8-E048-8FB8-9941F18D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81AFDD5-CEC0-0440-9B3C-1B6AF995A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C7EAC6-1B30-2F45-AAEC-A65294B42B10}"/>
              </a:ext>
            </a:extLst>
          </p:cNvPr>
          <p:cNvSpPr>
            <a:spLocks noGrp="1"/>
          </p:cNvSpPr>
          <p:nvPr>
            <p:ph type="dt" sz="half" idx="10"/>
          </p:nvPr>
        </p:nvSpPr>
        <p:spPr/>
        <p:txBody>
          <a:bodyPr/>
          <a:lstStyle/>
          <a:p>
            <a:fld id="{58CFEC9B-ED80-E040-B096-D346576BEFAE}" type="datetimeFigureOut">
              <a:rPr lang="en-US" smtClean="0"/>
              <a:t>2/22/2024</a:t>
            </a:fld>
            <a:endParaRPr lang="en-US" dirty="0"/>
          </a:p>
        </p:txBody>
      </p:sp>
      <p:sp>
        <p:nvSpPr>
          <p:cNvPr id="6" name="Footer Placeholder 5">
            <a:extLst>
              <a:ext uri="{FF2B5EF4-FFF2-40B4-BE49-F238E27FC236}">
                <a16:creationId xmlns:a16="http://schemas.microsoft.com/office/drawing/2014/main" id="{84944189-E3EF-9845-B898-DF3079C6D6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8DEF43-24EB-B649-882F-533218EC1E55}"/>
              </a:ext>
            </a:extLst>
          </p:cNvPr>
          <p:cNvSpPr>
            <a:spLocks noGrp="1"/>
          </p:cNvSpPr>
          <p:nvPr>
            <p:ph type="sldNum" sz="quarter" idx="12"/>
          </p:nvPr>
        </p:nvSpPr>
        <p:spPr/>
        <p:txBody>
          <a:bodyPr/>
          <a:lstStyle/>
          <a:p>
            <a:fld id="{7CE8B0CC-5711-5047-9709-498589CE683B}" type="slidenum">
              <a:rPr lang="en-US" smtClean="0"/>
              <a:t>‹#›</a:t>
            </a:fld>
            <a:endParaRPr lang="en-US" dirty="0"/>
          </a:p>
        </p:txBody>
      </p:sp>
    </p:spTree>
    <p:extLst>
      <p:ext uri="{BB962C8B-B14F-4D97-AF65-F5344CB8AC3E}">
        <p14:creationId xmlns:p14="http://schemas.microsoft.com/office/powerpoint/2010/main" val="122151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F7B30-7753-5741-AD1B-195C35FD6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67207C-507C-0246-B04D-A2806B69A9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32C352A-10A9-E34E-81B7-EE88BEE1CE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FEC9B-ED80-E040-B096-D346576BEFAE}" type="datetimeFigureOut">
              <a:rPr lang="en-US" smtClean="0"/>
              <a:t>2/22/2024</a:t>
            </a:fld>
            <a:endParaRPr lang="en-US" dirty="0"/>
          </a:p>
        </p:txBody>
      </p:sp>
      <p:sp>
        <p:nvSpPr>
          <p:cNvPr id="5" name="Footer Placeholder 4">
            <a:extLst>
              <a:ext uri="{FF2B5EF4-FFF2-40B4-BE49-F238E27FC236}">
                <a16:creationId xmlns:a16="http://schemas.microsoft.com/office/drawing/2014/main" id="{D40BC208-2AD8-8643-AC1B-42F1DD335D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1F319CF-8260-D34D-AEC3-463736EA19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8B0CC-5711-5047-9709-498589CE683B}" type="slidenum">
              <a:rPr lang="en-US" smtClean="0"/>
              <a:t>‹#›</a:t>
            </a:fld>
            <a:endParaRPr lang="en-US" dirty="0"/>
          </a:p>
        </p:txBody>
      </p:sp>
      <p:pic>
        <p:nvPicPr>
          <p:cNvPr id="7" name="Picture 6">
            <a:extLst>
              <a:ext uri="{FF2B5EF4-FFF2-40B4-BE49-F238E27FC236}">
                <a16:creationId xmlns:a16="http://schemas.microsoft.com/office/drawing/2014/main" id="{049D5532-0AE8-D241-82C3-6B52EB5C84F1}"/>
              </a:ext>
            </a:extLst>
          </p:cNvPr>
          <p:cNvPicPr>
            <a:picLocks noChangeAspect="1"/>
          </p:cNvPicPr>
          <p:nvPr userDrawn="1"/>
        </p:nvPicPr>
        <p:blipFill>
          <a:blip r:embed="rId13" cstate="email">
            <a:extLst>
              <a:ext uri="{28A0092B-C50C-407E-A947-70E740481C1C}">
                <a14:useLocalDpi xmlns:a14="http://schemas.microsoft.com/office/drawing/2010/main"/>
              </a:ext>
            </a:extLst>
          </a:blip>
          <a:srcRect/>
          <a:stretch/>
        </p:blipFill>
        <p:spPr>
          <a:xfrm>
            <a:off x="10793662" y="567092"/>
            <a:ext cx="1074580" cy="556208"/>
          </a:xfrm>
          <a:prstGeom prst="rect">
            <a:avLst/>
          </a:prstGeom>
          <a:effectLst/>
        </p:spPr>
      </p:pic>
      <p:sp>
        <p:nvSpPr>
          <p:cNvPr id="8" name="Rectangle 7">
            <a:extLst>
              <a:ext uri="{FF2B5EF4-FFF2-40B4-BE49-F238E27FC236}">
                <a16:creationId xmlns:a16="http://schemas.microsoft.com/office/drawing/2014/main" id="{84BD4E19-D571-C349-BEF2-E7D205896CC7}"/>
              </a:ext>
            </a:extLst>
          </p:cNvPr>
          <p:cNvSpPr/>
          <p:nvPr userDrawn="1"/>
        </p:nvSpPr>
        <p:spPr>
          <a:xfrm flipV="1">
            <a:off x="1" y="6604000"/>
            <a:ext cx="6676570"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E90E01-A17D-384C-AA0F-413ABAF5593D}"/>
              </a:ext>
            </a:extLst>
          </p:cNvPr>
          <p:cNvSpPr/>
          <p:nvPr userDrawn="1"/>
        </p:nvSpPr>
        <p:spPr>
          <a:xfrm flipV="1">
            <a:off x="6676570" y="6604000"/>
            <a:ext cx="2757715"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BA0D681-BDC3-4044-8AAB-207FF3C14EFE}"/>
              </a:ext>
            </a:extLst>
          </p:cNvPr>
          <p:cNvSpPr/>
          <p:nvPr userDrawn="1"/>
        </p:nvSpPr>
        <p:spPr>
          <a:xfrm flipV="1">
            <a:off x="9434285" y="6604000"/>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6692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9F29B3-C7C3-4D64-9DD2-2B8130439864}"/>
              </a:ext>
            </a:extLst>
          </p:cNvPr>
          <p:cNvSpPr/>
          <p:nvPr/>
        </p:nvSpPr>
        <p:spPr>
          <a:xfrm flipV="1">
            <a:off x="0" y="1651892"/>
            <a:ext cx="12240000" cy="36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descr="Students sitting in a class smiling">
            <a:extLst>
              <a:ext uri="{FF2B5EF4-FFF2-40B4-BE49-F238E27FC236}">
                <a16:creationId xmlns:a16="http://schemas.microsoft.com/office/drawing/2014/main" id="{517301B1-DE99-416F-8131-44C5D38320F3}"/>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0" y="1669892"/>
            <a:ext cx="12191999" cy="4952108"/>
          </a:xfrm>
        </p:spPr>
      </p:pic>
      <p:sp>
        <p:nvSpPr>
          <p:cNvPr id="2" name="Title 1">
            <a:extLst>
              <a:ext uri="{FF2B5EF4-FFF2-40B4-BE49-F238E27FC236}">
                <a16:creationId xmlns:a16="http://schemas.microsoft.com/office/drawing/2014/main" id="{CCFCF381-611C-4DD4-AD1E-2604E6AD3590}"/>
              </a:ext>
            </a:extLst>
          </p:cNvPr>
          <p:cNvSpPr>
            <a:spLocks noGrp="1"/>
          </p:cNvSpPr>
          <p:nvPr>
            <p:ph type="title"/>
          </p:nvPr>
        </p:nvSpPr>
        <p:spPr>
          <a:xfrm>
            <a:off x="279547" y="362329"/>
            <a:ext cx="9635836" cy="1325563"/>
          </a:xfrm>
          <a:noFill/>
        </p:spPr>
        <p:txBody>
          <a:bodyPr anchor="t">
            <a:noAutofit/>
          </a:bodyPr>
          <a:lstStyle/>
          <a:p>
            <a:pPr>
              <a:lnSpc>
                <a:spcPct val="80000"/>
              </a:lnSpc>
            </a:pPr>
            <a:r>
              <a:rPr lang="en-GB" sz="4000" dirty="0">
                <a:solidFill>
                  <a:srgbClr val="E65000"/>
                </a:solidFill>
                <a:latin typeface="Arial"/>
                <a:cs typeface="Arial"/>
              </a:rPr>
              <a:t>AS/A Level Media Studies Component 3:</a:t>
            </a:r>
            <a:br>
              <a:rPr lang="en-GB" sz="4000" dirty="0">
                <a:latin typeface="Arial" panose="020B0604020202020204" pitchFamily="34" charset="0"/>
                <a:cs typeface="Arial" panose="020B0604020202020204" pitchFamily="34" charset="0"/>
              </a:rPr>
            </a:br>
            <a:r>
              <a:rPr lang="en-GB" sz="4000" dirty="0">
                <a:solidFill>
                  <a:srgbClr val="E65000"/>
                </a:solidFill>
                <a:latin typeface="Arial"/>
                <a:cs typeface="Arial"/>
              </a:rPr>
              <a:t>How to Complete the Coversheet </a:t>
            </a:r>
            <a:br>
              <a:rPr lang="en-GB" sz="4000" dirty="0">
                <a:solidFill>
                  <a:srgbClr val="E65000"/>
                </a:solidFill>
                <a:latin typeface="Arial"/>
                <a:cs typeface="Arial"/>
              </a:rPr>
            </a:br>
            <a:endParaRPr lang="en-GB" sz="4000" dirty="0">
              <a:solidFill>
                <a:srgbClr val="E65000"/>
              </a:solidFill>
              <a:latin typeface="Arial" panose="020B0604020202020204" pitchFamily="34" charset="0"/>
              <a:cs typeface="Arial" panose="020B0604020202020204" pitchFamily="34" charset="0"/>
            </a:endParaRPr>
          </a:p>
        </p:txBody>
      </p:sp>
      <p:pic>
        <p:nvPicPr>
          <p:cNvPr id="14" name="Audio 13">
            <a:extLst>
              <a:ext uri="{FF2B5EF4-FFF2-40B4-BE49-F238E27FC236}">
                <a16:creationId xmlns:a16="http://schemas.microsoft.com/office/drawing/2014/main" id="{E1F64120-8AF9-2539-38C3-41F8923908D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815630140"/>
      </p:ext>
    </p:extLst>
  </p:cSld>
  <p:clrMapOvr>
    <a:masterClrMapping/>
  </p:clrMapOvr>
  <mc:AlternateContent xmlns:mc="http://schemas.openxmlformats.org/markup-compatibility/2006" xmlns:p14="http://schemas.microsoft.com/office/powerpoint/2010/main">
    <mc:Choice Requires="p14">
      <p:transition spd="slow" p14:dur="2000" advTm="12457"/>
    </mc:Choice>
    <mc:Fallback xmlns="">
      <p:transition spd="slow" advTm="124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D754-1C5D-8FA2-C5E3-068A143829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D0C88-6ED8-2135-4E4D-035A36F2383C}"/>
              </a:ext>
            </a:extLst>
          </p:cNvPr>
          <p:cNvSpPr>
            <a:spLocks noGrp="1"/>
          </p:cNvSpPr>
          <p:nvPr>
            <p:ph idx="1"/>
          </p:nvPr>
        </p:nvSpPr>
        <p:spPr>
          <a:xfrm>
            <a:off x="644769" y="1690688"/>
            <a:ext cx="10709031" cy="4486275"/>
          </a:xfrm>
        </p:spPr>
        <p:txBody>
          <a:bodyPr>
            <a:normAutofit/>
          </a:bodyPr>
          <a:lstStyle/>
          <a:p>
            <a:pPr marL="0" indent="0" algn="l">
              <a:buNone/>
            </a:pPr>
            <a:endParaRPr lang="en-GB" dirty="0">
              <a:latin typeface="Arial" panose="020B0604020202020204" pitchFamily="34" charset="0"/>
              <a:cs typeface="Arial" panose="020B0604020202020204" pitchFamily="34" charset="0"/>
            </a:endParaRPr>
          </a:p>
          <a:p>
            <a:pPr marL="0" indent="0" algn="l">
              <a:buNone/>
            </a:pPr>
            <a:endParaRPr lang="en-US"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DAA3DFE-8424-1183-9F07-E6160A1E721B}"/>
              </a:ext>
            </a:extLst>
          </p:cNvPr>
          <p:cNvSpPr>
            <a:spLocks noGrp="1"/>
          </p:cNvSpPr>
          <p:nvPr>
            <p:ph type="title"/>
          </p:nvPr>
        </p:nvSpPr>
        <p:spPr>
          <a:xfrm>
            <a:off x="271041" y="587978"/>
            <a:ext cx="4031787" cy="1325563"/>
          </a:xfrm>
        </p:spPr>
        <p:txBody>
          <a:bodyPr>
            <a:normAutofit/>
          </a:bodyPr>
          <a:lstStyle/>
          <a:p>
            <a:r>
              <a:rPr lang="en-GB" kern="1100" spc="-30" dirty="0">
                <a:solidFill>
                  <a:srgbClr val="E65000"/>
                </a:solidFill>
                <a:latin typeface="Arial"/>
                <a:cs typeface="Arial"/>
              </a:rPr>
              <a:t>Coversheet: Section C</a:t>
            </a:r>
            <a:endParaRPr lang="en-GB" kern="1100" spc="-30" dirty="0">
              <a:latin typeface="Arial" panose="020B0604020202020204" pitchFamily="34" charset="0"/>
              <a:cs typeface="Arial" panose="020B0604020202020204" pitchFamily="34" charset="0"/>
            </a:endParaRPr>
          </a:p>
        </p:txBody>
      </p:sp>
      <p:pic>
        <p:nvPicPr>
          <p:cNvPr id="6" name="Picture 5" descr="A paper with text and images&#10;&#10;Description automatically generated">
            <a:extLst>
              <a:ext uri="{FF2B5EF4-FFF2-40B4-BE49-F238E27FC236}">
                <a16:creationId xmlns:a16="http://schemas.microsoft.com/office/drawing/2014/main" id="{24408F2A-389B-58C5-72A2-281B48A9AF79}"/>
              </a:ext>
            </a:extLst>
          </p:cNvPr>
          <p:cNvPicPr>
            <a:picLocks noChangeAspect="1"/>
          </p:cNvPicPr>
          <p:nvPr/>
        </p:nvPicPr>
        <p:blipFill rotWithShape="1">
          <a:blip r:embed="rId5"/>
          <a:srcRect t="47869" b="18688"/>
          <a:stretch/>
        </p:blipFill>
        <p:spPr>
          <a:xfrm>
            <a:off x="1295536" y="1913541"/>
            <a:ext cx="9600928" cy="4557727"/>
          </a:xfrm>
          <a:prstGeom prst="rect">
            <a:avLst/>
          </a:prstGeom>
        </p:spPr>
      </p:pic>
      <p:pic>
        <p:nvPicPr>
          <p:cNvPr id="5" name="Audio 4">
            <a:extLst>
              <a:ext uri="{FF2B5EF4-FFF2-40B4-BE49-F238E27FC236}">
                <a16:creationId xmlns:a16="http://schemas.microsoft.com/office/drawing/2014/main" id="{6886860B-7C36-E582-E060-9C6C3F0BAB5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836629246"/>
      </p:ext>
    </p:extLst>
  </p:cSld>
  <p:clrMapOvr>
    <a:masterClrMapping/>
  </p:clrMapOvr>
  <mc:AlternateContent xmlns:mc="http://schemas.openxmlformats.org/markup-compatibility/2006" xmlns:p14="http://schemas.microsoft.com/office/powerpoint/2010/main">
    <mc:Choice Requires="p14">
      <p:transition spd="slow" p14:dur="2000" advTm="24974"/>
    </mc:Choice>
    <mc:Fallback xmlns="">
      <p:transition spd="slow" advTm="249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D754-1C5D-8FA2-C5E3-068A143829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D0C88-6ED8-2135-4E4D-035A36F2383C}"/>
              </a:ext>
            </a:extLst>
          </p:cNvPr>
          <p:cNvSpPr>
            <a:spLocks noGrp="1"/>
          </p:cNvSpPr>
          <p:nvPr>
            <p:ph idx="1"/>
          </p:nvPr>
        </p:nvSpPr>
        <p:spPr>
          <a:xfrm>
            <a:off x="644769" y="1690688"/>
            <a:ext cx="10709031" cy="4486275"/>
          </a:xfrm>
        </p:spPr>
        <p:txBody>
          <a:bodyPr>
            <a:normAutofit/>
          </a:bodyPr>
          <a:lstStyle/>
          <a:p>
            <a:pPr marL="0" indent="0" algn="l">
              <a:buNone/>
            </a:pPr>
            <a:endParaRPr lang="en-GB" dirty="0">
              <a:latin typeface="Arial" panose="020B0604020202020204" pitchFamily="34" charset="0"/>
              <a:cs typeface="Arial" panose="020B0604020202020204" pitchFamily="34" charset="0"/>
            </a:endParaRPr>
          </a:p>
          <a:p>
            <a:pPr marL="0" indent="0" algn="l">
              <a:buNone/>
            </a:pPr>
            <a:endParaRPr lang="en-US"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DAA3DFE-8424-1183-9F07-E6160A1E721B}"/>
              </a:ext>
            </a:extLst>
          </p:cNvPr>
          <p:cNvSpPr>
            <a:spLocks noGrp="1"/>
          </p:cNvSpPr>
          <p:nvPr>
            <p:ph type="title"/>
          </p:nvPr>
        </p:nvSpPr>
        <p:spPr>
          <a:xfrm>
            <a:off x="271041" y="587978"/>
            <a:ext cx="4031787" cy="1325563"/>
          </a:xfrm>
        </p:spPr>
        <p:txBody>
          <a:bodyPr>
            <a:normAutofit/>
          </a:bodyPr>
          <a:lstStyle/>
          <a:p>
            <a:r>
              <a:rPr lang="en-GB" kern="1100" spc="-30" dirty="0">
                <a:solidFill>
                  <a:srgbClr val="E65000"/>
                </a:solidFill>
                <a:latin typeface="Arial"/>
                <a:cs typeface="Arial"/>
              </a:rPr>
              <a:t>Coversheet: Section C</a:t>
            </a:r>
            <a:endParaRPr lang="en-GB" kern="1100" spc="-30" dirty="0">
              <a:latin typeface="Arial" panose="020B0604020202020204" pitchFamily="34" charset="0"/>
              <a:cs typeface="Arial" panose="020B0604020202020204" pitchFamily="34" charset="0"/>
            </a:endParaRPr>
          </a:p>
        </p:txBody>
      </p:sp>
      <p:pic>
        <p:nvPicPr>
          <p:cNvPr id="6" name="Picture 5" descr="A paper with text and images&#10;&#10;Description automatically generated">
            <a:extLst>
              <a:ext uri="{FF2B5EF4-FFF2-40B4-BE49-F238E27FC236}">
                <a16:creationId xmlns:a16="http://schemas.microsoft.com/office/drawing/2014/main" id="{928426CC-AA6D-7CE7-DCFB-969A641FA621}"/>
              </a:ext>
            </a:extLst>
          </p:cNvPr>
          <p:cNvPicPr>
            <a:picLocks noChangeAspect="1"/>
          </p:cNvPicPr>
          <p:nvPr/>
        </p:nvPicPr>
        <p:blipFill rotWithShape="1">
          <a:blip r:embed="rId5"/>
          <a:srcRect t="80671"/>
          <a:stretch/>
        </p:blipFill>
        <p:spPr>
          <a:xfrm>
            <a:off x="195404" y="2594051"/>
            <a:ext cx="11801192" cy="3237903"/>
          </a:xfrm>
          <a:prstGeom prst="rect">
            <a:avLst/>
          </a:prstGeom>
        </p:spPr>
      </p:pic>
      <p:pic>
        <p:nvPicPr>
          <p:cNvPr id="5" name="Audio 4">
            <a:extLst>
              <a:ext uri="{FF2B5EF4-FFF2-40B4-BE49-F238E27FC236}">
                <a16:creationId xmlns:a16="http://schemas.microsoft.com/office/drawing/2014/main" id="{5EE2D299-C3F3-85D0-9BB8-D4ED2606AD3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513609687"/>
      </p:ext>
    </p:extLst>
  </p:cSld>
  <p:clrMapOvr>
    <a:masterClrMapping/>
  </p:clrMapOvr>
  <mc:AlternateContent xmlns:mc="http://schemas.openxmlformats.org/markup-compatibility/2006" xmlns:p14="http://schemas.microsoft.com/office/powerpoint/2010/main">
    <mc:Choice Requires="p14">
      <p:transition spd="slow" p14:dur="2000" advTm="8041"/>
    </mc:Choice>
    <mc:Fallback xmlns="">
      <p:transition spd="slow" advTm="80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D754-1C5D-8FA2-C5E3-068A143829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D0C88-6ED8-2135-4E4D-035A36F2383C}"/>
              </a:ext>
            </a:extLst>
          </p:cNvPr>
          <p:cNvSpPr>
            <a:spLocks noGrp="1"/>
          </p:cNvSpPr>
          <p:nvPr>
            <p:ph idx="1"/>
          </p:nvPr>
        </p:nvSpPr>
        <p:spPr>
          <a:xfrm>
            <a:off x="644769" y="1690688"/>
            <a:ext cx="10709031" cy="4486275"/>
          </a:xfrm>
        </p:spPr>
        <p:txBody>
          <a:bodyPr>
            <a:normAutofit/>
          </a:bodyPr>
          <a:lstStyle/>
          <a:p>
            <a:pPr marL="0" indent="0" algn="l">
              <a:buNone/>
            </a:pPr>
            <a:endParaRPr lang="en-GB" dirty="0">
              <a:latin typeface="Arial" panose="020B0604020202020204" pitchFamily="34" charset="0"/>
              <a:cs typeface="Arial" panose="020B0604020202020204" pitchFamily="34" charset="0"/>
            </a:endParaRPr>
          </a:p>
          <a:p>
            <a:pPr marL="0" indent="0" algn="l">
              <a:buNone/>
            </a:pPr>
            <a:endParaRPr lang="en-US"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DAA3DFE-8424-1183-9F07-E6160A1E721B}"/>
              </a:ext>
            </a:extLst>
          </p:cNvPr>
          <p:cNvSpPr>
            <a:spLocks noGrp="1"/>
          </p:cNvSpPr>
          <p:nvPr>
            <p:ph type="title"/>
          </p:nvPr>
        </p:nvSpPr>
        <p:spPr>
          <a:xfrm>
            <a:off x="271041" y="587978"/>
            <a:ext cx="4031787" cy="1325563"/>
          </a:xfrm>
        </p:spPr>
        <p:txBody>
          <a:bodyPr>
            <a:normAutofit/>
          </a:bodyPr>
          <a:lstStyle/>
          <a:p>
            <a:r>
              <a:rPr lang="en-GB" kern="1100" spc="-30" dirty="0">
                <a:solidFill>
                  <a:srgbClr val="E65000"/>
                </a:solidFill>
                <a:latin typeface="Arial"/>
                <a:cs typeface="Arial"/>
              </a:rPr>
              <a:t>Coversheet: Section D&amp;E</a:t>
            </a:r>
            <a:endParaRPr lang="en-GB" kern="1100" spc="-30" dirty="0">
              <a:latin typeface="Arial" panose="020B0604020202020204" pitchFamily="34" charset="0"/>
              <a:cs typeface="Arial" panose="020B0604020202020204" pitchFamily="34" charset="0"/>
            </a:endParaRPr>
          </a:p>
        </p:txBody>
      </p:sp>
      <p:pic>
        <p:nvPicPr>
          <p:cNvPr id="9" name="Picture 8" descr="A close-up of a form&#10;&#10;Description automatically generated">
            <a:extLst>
              <a:ext uri="{FF2B5EF4-FFF2-40B4-BE49-F238E27FC236}">
                <a16:creationId xmlns:a16="http://schemas.microsoft.com/office/drawing/2014/main" id="{4D52A0B0-46BB-AD89-E8AD-D7CC186478B8}"/>
              </a:ext>
            </a:extLst>
          </p:cNvPr>
          <p:cNvPicPr>
            <a:picLocks noChangeAspect="1"/>
          </p:cNvPicPr>
          <p:nvPr/>
        </p:nvPicPr>
        <p:blipFill>
          <a:blip r:embed="rId5"/>
          <a:stretch>
            <a:fillRect/>
          </a:stretch>
        </p:blipFill>
        <p:spPr>
          <a:xfrm>
            <a:off x="5054825" y="134912"/>
            <a:ext cx="4483839" cy="6364800"/>
          </a:xfrm>
          <a:prstGeom prst="rect">
            <a:avLst/>
          </a:prstGeom>
          <a:ln>
            <a:solidFill>
              <a:schemeClr val="tx1"/>
            </a:solidFill>
          </a:ln>
        </p:spPr>
      </p:pic>
      <p:pic>
        <p:nvPicPr>
          <p:cNvPr id="25" name="Audio 24">
            <a:extLst>
              <a:ext uri="{FF2B5EF4-FFF2-40B4-BE49-F238E27FC236}">
                <a16:creationId xmlns:a16="http://schemas.microsoft.com/office/drawing/2014/main" id="{036E93A1-32FF-09BD-84C1-9BFF55A326A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335567920"/>
      </p:ext>
    </p:extLst>
  </p:cSld>
  <p:clrMapOvr>
    <a:masterClrMapping/>
  </p:clrMapOvr>
  <mc:AlternateContent xmlns:mc="http://schemas.openxmlformats.org/markup-compatibility/2006" xmlns:p14="http://schemas.microsoft.com/office/powerpoint/2010/main">
    <mc:Choice Requires="p14">
      <p:transition spd="slow" p14:dur="2000" advTm="35785"/>
    </mc:Choice>
    <mc:Fallback xmlns="">
      <p:transition spd="slow" advTm="357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9AF8-E042-5E3E-8E80-5BFAEF319DA8}"/>
              </a:ext>
            </a:extLst>
          </p:cNvPr>
          <p:cNvSpPr>
            <a:spLocks noGrp="1"/>
          </p:cNvSpPr>
          <p:nvPr>
            <p:ph type="title"/>
          </p:nvPr>
        </p:nvSpPr>
        <p:spPr>
          <a:xfrm>
            <a:off x="271041" y="587978"/>
            <a:ext cx="10515600" cy="1325563"/>
          </a:xfrm>
        </p:spPr>
        <p:txBody>
          <a:bodyPr>
            <a:normAutofit/>
          </a:bodyPr>
          <a:lstStyle/>
          <a:p>
            <a:r>
              <a:rPr lang="en-GB" kern="1100" spc="-30" dirty="0">
                <a:solidFill>
                  <a:srgbClr val="E65000"/>
                </a:solidFill>
                <a:latin typeface="Arial"/>
                <a:cs typeface="Arial"/>
              </a:rPr>
              <a:t>Uploading the work:</a:t>
            </a:r>
            <a:endParaRPr lang="en-GB" kern="1100" spc="-3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9DB364C-182C-CFE8-0C26-5039CF9269B6}"/>
              </a:ext>
            </a:extLst>
          </p:cNvPr>
          <p:cNvSpPr>
            <a:spLocks noGrp="1"/>
          </p:cNvSpPr>
          <p:nvPr>
            <p:ph idx="1"/>
          </p:nvPr>
        </p:nvSpPr>
        <p:spPr>
          <a:xfrm>
            <a:off x="644769" y="1768465"/>
            <a:ext cx="10709031" cy="4486275"/>
          </a:xfrm>
        </p:spPr>
        <p:txBody>
          <a:bodyPr>
            <a:normAutofit/>
          </a:bodyPr>
          <a:lstStyle/>
          <a:p>
            <a:pPr marL="0" indent="0" algn="l">
              <a:buNone/>
            </a:pPr>
            <a:endParaRPr lang="en-GB" dirty="0">
              <a:latin typeface="Arial" panose="020B0604020202020204" pitchFamily="34" charset="0"/>
              <a:cs typeface="Arial" panose="020B0604020202020204" pitchFamily="34" charset="0"/>
            </a:endParaRPr>
          </a:p>
          <a:p>
            <a:pPr marL="0" indent="0" algn="l">
              <a:buNone/>
            </a:pPr>
            <a:endParaRPr lang="en-US" dirty="0">
              <a:latin typeface="Arial" panose="020B0604020202020204" pitchFamily="34" charset="0"/>
              <a:cs typeface="Arial" panose="020B0604020202020204" pitchFamily="34" charset="0"/>
            </a:endParaRPr>
          </a:p>
        </p:txBody>
      </p:sp>
      <p:sp>
        <p:nvSpPr>
          <p:cNvPr id="5" name="Google Shape;127;p35">
            <a:extLst>
              <a:ext uri="{FF2B5EF4-FFF2-40B4-BE49-F238E27FC236}">
                <a16:creationId xmlns:a16="http://schemas.microsoft.com/office/drawing/2014/main" id="{BB849395-4961-CC4A-D558-D1D367829133}"/>
              </a:ext>
            </a:extLst>
          </p:cNvPr>
          <p:cNvSpPr txBox="1">
            <a:spLocks/>
          </p:cNvSpPr>
          <p:nvPr/>
        </p:nvSpPr>
        <p:spPr>
          <a:xfrm>
            <a:off x="0" y="1811907"/>
            <a:ext cx="6308204" cy="4804984"/>
          </a:xfrm>
          <a:prstGeom prst="rect">
            <a:avLst/>
          </a:prstGeom>
          <a:solidFill>
            <a:srgbClr val="FDE9D8"/>
          </a:solid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3870" indent="-342900">
              <a:spcBef>
                <a:spcPts val="2400"/>
              </a:spcBef>
              <a:buSzPts val="2220"/>
            </a:pPr>
            <a:r>
              <a:rPr lang="en-GB" sz="3200" dirty="0">
                <a:latin typeface="Arial" panose="020B0604020202020204" pitchFamily="34" charset="0"/>
                <a:cs typeface="Arial" panose="020B0604020202020204" pitchFamily="34" charset="0"/>
              </a:rPr>
              <a:t>Uploaded in original form</a:t>
            </a:r>
          </a:p>
          <a:p>
            <a:pPr marL="483870" indent="-342900">
              <a:spcBef>
                <a:spcPts val="2400"/>
              </a:spcBef>
              <a:buSzPts val="2220"/>
            </a:pPr>
            <a:r>
              <a:rPr lang="en-GB" sz="3200" dirty="0">
                <a:latin typeface="Arial" panose="020B0604020202020204" pitchFamily="34" charset="0"/>
                <a:cs typeface="Arial" panose="020B0604020202020204" pitchFamily="34" charset="0"/>
              </a:rPr>
              <a:t>Uploaded as one document </a:t>
            </a:r>
          </a:p>
          <a:p>
            <a:pPr marL="483870" indent="-342900">
              <a:spcBef>
                <a:spcPts val="2400"/>
              </a:spcBef>
              <a:buSzPts val="2220"/>
            </a:pPr>
            <a:endParaRPr lang="en-GB" sz="3200" dirty="0">
              <a:latin typeface="Arial" panose="020B0604020202020204" pitchFamily="34" charset="0"/>
              <a:cs typeface="Arial" panose="020B0604020202020204" pitchFamily="34" charset="0"/>
            </a:endParaRPr>
          </a:p>
          <a:p>
            <a:pPr marL="483870" indent="-342900">
              <a:spcBef>
                <a:spcPts val="2400"/>
              </a:spcBef>
              <a:buSzPts val="2220"/>
            </a:pPr>
            <a:endParaRPr lang="en-GB" sz="3200" dirty="0">
              <a:latin typeface="Arial" panose="020B0604020202020204" pitchFamily="34" charset="0"/>
              <a:ea typeface="Calibri"/>
              <a:cs typeface="Arial" panose="020B0604020202020204" pitchFamily="34" charset="0"/>
            </a:endParaRPr>
          </a:p>
        </p:txBody>
      </p:sp>
      <p:pic>
        <p:nvPicPr>
          <p:cNvPr id="4" name="Content Placeholder 4" descr="Students sitting in a class smiling">
            <a:extLst>
              <a:ext uri="{FF2B5EF4-FFF2-40B4-BE49-F238E27FC236}">
                <a16:creationId xmlns:a16="http://schemas.microsoft.com/office/drawing/2014/main" id="{F2B1B032-04BD-251E-3553-D38AB368F69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1740" t="289" r="1" b="-289"/>
          <a:stretch/>
        </p:blipFill>
        <p:spPr>
          <a:xfrm>
            <a:off x="6308203" y="1811907"/>
            <a:ext cx="5883797" cy="4804983"/>
          </a:xfrm>
          <a:prstGeom prst="rect">
            <a:avLst/>
          </a:prstGeom>
        </p:spPr>
      </p:pic>
      <p:pic>
        <p:nvPicPr>
          <p:cNvPr id="18" name="Audio 17">
            <a:extLst>
              <a:ext uri="{FF2B5EF4-FFF2-40B4-BE49-F238E27FC236}">
                <a16:creationId xmlns:a16="http://schemas.microsoft.com/office/drawing/2014/main" id="{E718BA82-0B5A-EA44-DD35-FF285FF61E6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188424541"/>
      </p:ext>
    </p:extLst>
  </p:cSld>
  <p:clrMapOvr>
    <a:masterClrMapping/>
  </p:clrMapOvr>
  <mc:AlternateContent xmlns:mc="http://schemas.openxmlformats.org/markup-compatibility/2006" xmlns:p14="http://schemas.microsoft.com/office/powerpoint/2010/main">
    <mc:Choice Requires="p14">
      <p:transition spd="slow" p14:dur="2000" advTm="16180"/>
    </mc:Choice>
    <mc:Fallback xmlns="">
      <p:transition spd="slow" advTm="16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A2D21-BB03-44BE-BFA4-408A7181E42A}"/>
              </a:ext>
            </a:extLst>
          </p:cNvPr>
          <p:cNvSpPr>
            <a:spLocks noGrp="1"/>
          </p:cNvSpPr>
          <p:nvPr>
            <p:ph type="title"/>
          </p:nvPr>
        </p:nvSpPr>
        <p:spPr>
          <a:xfrm>
            <a:off x="242925" y="1494849"/>
            <a:ext cx="12216836" cy="4958821"/>
          </a:xfrm>
        </p:spPr>
        <p:txBody>
          <a:bodyPr anchor="t">
            <a:normAutofit fontScale="90000"/>
          </a:bodyPr>
          <a:lstStyle/>
          <a:p>
            <a:pPr>
              <a:lnSpc>
                <a:spcPct val="100000"/>
              </a:lnSpc>
              <a:spcAft>
                <a:spcPts val="1200"/>
              </a:spcAft>
            </a:pPr>
            <a:r>
              <a:rPr lang="en-US" sz="6000" kern="1100" spc="-30" dirty="0">
                <a:solidFill>
                  <a:srgbClr val="E65000"/>
                </a:solidFill>
                <a:latin typeface="Arial" panose="020B0604020202020204" pitchFamily="34" charset="0"/>
                <a:cs typeface="Arial" panose="020B0604020202020204" pitchFamily="34" charset="0"/>
              </a:rPr>
              <a:t>Thank you!</a:t>
            </a:r>
            <a:br>
              <a:rPr lang="en-US" sz="6000" kern="1100" spc="-30" dirty="0">
                <a:solidFill>
                  <a:srgbClr val="E65000"/>
                </a:solidFill>
                <a:latin typeface="Arial" panose="020B0604020202020204" pitchFamily="34" charset="0"/>
                <a:cs typeface="Arial" panose="020B0604020202020204" pitchFamily="34" charset="0"/>
              </a:rPr>
            </a:br>
            <a:br>
              <a:rPr lang="en-US" sz="6000" kern="1100" spc="-30" dirty="0">
                <a:solidFill>
                  <a:srgbClr val="E65000"/>
                </a:solidFill>
                <a:latin typeface="Arial" panose="020B0604020202020204" pitchFamily="34" charset="0"/>
                <a:cs typeface="Arial" panose="020B0604020202020204" pitchFamily="34" charset="0"/>
              </a:rPr>
            </a:br>
            <a:r>
              <a:rPr lang="en-US" sz="6000" kern="1100" spc="-30" dirty="0">
                <a:solidFill>
                  <a:srgbClr val="E65000"/>
                </a:solidFill>
                <a:latin typeface="Arial" panose="020B0604020202020204" pitchFamily="34" charset="0"/>
                <a:cs typeface="Arial" panose="020B0604020202020204" pitchFamily="34" charset="0"/>
              </a:rPr>
              <a:t>Contact: media@eduqas.co.uk</a:t>
            </a:r>
            <a:br>
              <a:rPr lang="en-US" sz="3600" kern="1100" spc="-30" dirty="0">
                <a:solidFill>
                  <a:srgbClr val="3DA0E4"/>
                </a:solidFill>
                <a:latin typeface="Arial" panose="020B0604020202020204" pitchFamily="34" charset="0"/>
                <a:cs typeface="Arial" panose="020B0604020202020204" pitchFamily="34" charset="0"/>
              </a:rPr>
            </a:br>
            <a:br>
              <a:rPr lang="en-US" sz="4400" kern="1100" spc="-30" dirty="0">
                <a:solidFill>
                  <a:srgbClr val="3DA0E4"/>
                </a:solidFill>
                <a:latin typeface="Arial" panose="020B0604020202020204" pitchFamily="34" charset="0"/>
                <a:cs typeface="Arial" panose="020B0604020202020204" pitchFamily="34" charset="0"/>
              </a:rPr>
            </a:br>
            <a:br>
              <a:rPr lang="en-US" sz="6000" kern="1100" spc="-30" dirty="0">
                <a:solidFill>
                  <a:srgbClr val="3DA0E4"/>
                </a:solidFill>
                <a:latin typeface="Arial" panose="020B0604020202020204" pitchFamily="34" charset="0"/>
                <a:cs typeface="Arial" panose="020B0604020202020204" pitchFamily="34" charset="0"/>
              </a:rPr>
            </a:br>
            <a:endParaRPr lang="en-US" sz="6000" kern="1100" spc="-30" dirty="0">
              <a:solidFill>
                <a:srgbClr val="3DA0E4"/>
              </a:solidFill>
              <a:latin typeface="Arial" panose="020B0604020202020204" pitchFamily="34" charset="0"/>
              <a:cs typeface="Arial" panose="020B0604020202020204" pitchFamily="34" charset="0"/>
            </a:endParaRPr>
          </a:p>
        </p:txBody>
      </p:sp>
      <p:pic>
        <p:nvPicPr>
          <p:cNvPr id="5" name="Audio 4">
            <a:extLst>
              <a:ext uri="{FF2B5EF4-FFF2-40B4-BE49-F238E27FC236}">
                <a16:creationId xmlns:a16="http://schemas.microsoft.com/office/drawing/2014/main" id="{31D36A85-6946-45FC-B363-9F48372E73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86048254"/>
      </p:ext>
    </p:extLst>
  </p:cSld>
  <p:clrMapOvr>
    <a:masterClrMapping/>
  </p:clrMapOvr>
  <mc:AlternateContent xmlns:mc="http://schemas.openxmlformats.org/markup-compatibility/2006" xmlns:p14="http://schemas.microsoft.com/office/powerpoint/2010/main">
    <mc:Choice Requires="p14">
      <p:transition spd="slow" p14:dur="2000" advTm="11019"/>
    </mc:Choice>
    <mc:Fallback xmlns="">
      <p:transition spd="slow" advTm="110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9AF8-E042-5E3E-8E80-5BFAEF319DA8}"/>
              </a:ext>
            </a:extLst>
          </p:cNvPr>
          <p:cNvSpPr>
            <a:spLocks noGrp="1"/>
          </p:cNvSpPr>
          <p:nvPr>
            <p:ph type="title"/>
          </p:nvPr>
        </p:nvSpPr>
        <p:spPr>
          <a:xfrm>
            <a:off x="271041" y="587978"/>
            <a:ext cx="10515600" cy="1325563"/>
          </a:xfrm>
        </p:spPr>
        <p:txBody>
          <a:bodyPr>
            <a:normAutofit/>
          </a:bodyPr>
          <a:lstStyle/>
          <a:p>
            <a:r>
              <a:rPr lang="en-GB" kern="1100" spc="-30" dirty="0">
                <a:solidFill>
                  <a:srgbClr val="E65000"/>
                </a:solidFill>
                <a:latin typeface="Arial"/>
                <a:cs typeface="Arial"/>
              </a:rPr>
              <a:t>Some General Points:</a:t>
            </a:r>
            <a:endParaRPr lang="en-GB" kern="1100" spc="-3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9DB364C-182C-CFE8-0C26-5039CF9269B6}"/>
              </a:ext>
            </a:extLst>
          </p:cNvPr>
          <p:cNvSpPr>
            <a:spLocks noGrp="1"/>
          </p:cNvSpPr>
          <p:nvPr>
            <p:ph idx="1"/>
          </p:nvPr>
        </p:nvSpPr>
        <p:spPr>
          <a:xfrm>
            <a:off x="644769" y="1690688"/>
            <a:ext cx="10709031" cy="4486275"/>
          </a:xfrm>
        </p:spPr>
        <p:txBody>
          <a:bodyPr>
            <a:normAutofit/>
          </a:bodyPr>
          <a:lstStyle/>
          <a:p>
            <a:pPr marL="0" indent="0" algn="l">
              <a:buNone/>
            </a:pPr>
            <a:endParaRPr lang="en-GB" dirty="0">
              <a:latin typeface="Arial" panose="020B0604020202020204" pitchFamily="34" charset="0"/>
              <a:cs typeface="Arial" panose="020B0604020202020204" pitchFamily="34" charset="0"/>
            </a:endParaRPr>
          </a:p>
          <a:p>
            <a:pPr marL="0" indent="0" algn="l">
              <a:buNone/>
            </a:pPr>
            <a:endParaRPr lang="en-US" dirty="0">
              <a:latin typeface="Arial" panose="020B0604020202020204" pitchFamily="34" charset="0"/>
              <a:cs typeface="Arial" panose="020B0604020202020204" pitchFamily="34" charset="0"/>
            </a:endParaRPr>
          </a:p>
        </p:txBody>
      </p:sp>
      <p:sp>
        <p:nvSpPr>
          <p:cNvPr id="5" name="Google Shape;127;p35">
            <a:extLst>
              <a:ext uri="{FF2B5EF4-FFF2-40B4-BE49-F238E27FC236}">
                <a16:creationId xmlns:a16="http://schemas.microsoft.com/office/drawing/2014/main" id="{BB849395-4961-CC4A-D558-D1D367829133}"/>
              </a:ext>
            </a:extLst>
          </p:cNvPr>
          <p:cNvSpPr txBox="1">
            <a:spLocks/>
          </p:cNvSpPr>
          <p:nvPr/>
        </p:nvSpPr>
        <p:spPr>
          <a:xfrm>
            <a:off x="0" y="1811907"/>
            <a:ext cx="6308204" cy="4804984"/>
          </a:xfrm>
          <a:prstGeom prst="rect">
            <a:avLst/>
          </a:prstGeom>
          <a:solidFill>
            <a:srgbClr val="FDE9D8"/>
          </a:solid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3870" indent="-342900">
              <a:spcBef>
                <a:spcPts val="2400"/>
              </a:spcBef>
              <a:buSzPts val="2220"/>
            </a:pPr>
            <a:r>
              <a:rPr lang="en-GB" sz="3200" dirty="0">
                <a:latin typeface="Arial" panose="020B0604020202020204" pitchFamily="34" charset="0"/>
                <a:cs typeface="Arial" panose="020B0604020202020204" pitchFamily="34" charset="0"/>
              </a:rPr>
              <a:t>AI disclaimer for 2024</a:t>
            </a:r>
          </a:p>
          <a:p>
            <a:pPr marL="483870" indent="-342900">
              <a:spcBef>
                <a:spcPts val="2400"/>
              </a:spcBef>
              <a:buSzPts val="2220"/>
            </a:pPr>
            <a:r>
              <a:rPr lang="en-GB" sz="3200" dirty="0">
                <a:latin typeface="Arial" panose="020B0604020202020204" pitchFamily="34" charset="0"/>
                <a:cs typeface="Arial" panose="020B0604020202020204" pitchFamily="34" charset="0"/>
              </a:rPr>
              <a:t>PDF and Word versions available</a:t>
            </a:r>
          </a:p>
          <a:p>
            <a:pPr marL="483870" indent="-342900">
              <a:spcBef>
                <a:spcPts val="2400"/>
              </a:spcBef>
              <a:buSzPts val="2220"/>
            </a:pPr>
            <a:r>
              <a:rPr lang="en-GB" sz="3200" dirty="0">
                <a:latin typeface="Arial" panose="020B0604020202020204" pitchFamily="34" charset="0"/>
                <a:cs typeface="Arial" panose="020B0604020202020204" pitchFamily="34" charset="0"/>
              </a:rPr>
              <a:t>Completed digitally or by hand </a:t>
            </a:r>
          </a:p>
          <a:p>
            <a:pPr marL="483870" indent="-342900">
              <a:spcBef>
                <a:spcPts val="2400"/>
              </a:spcBef>
              <a:buSzPts val="2220"/>
            </a:pPr>
            <a:endParaRPr lang="en-GB" sz="3200" dirty="0">
              <a:latin typeface="Arial" panose="020B0604020202020204" pitchFamily="34" charset="0"/>
              <a:cs typeface="Arial" panose="020B0604020202020204" pitchFamily="34" charset="0"/>
            </a:endParaRPr>
          </a:p>
          <a:p>
            <a:pPr marL="483870" indent="-342900">
              <a:spcBef>
                <a:spcPts val="2400"/>
              </a:spcBef>
              <a:buSzPts val="2220"/>
            </a:pPr>
            <a:endParaRPr lang="en-GB" sz="3200" dirty="0">
              <a:latin typeface="Arial" panose="020B0604020202020204" pitchFamily="34" charset="0"/>
              <a:ea typeface="Calibri"/>
              <a:cs typeface="Arial" panose="020B0604020202020204" pitchFamily="34" charset="0"/>
            </a:endParaRPr>
          </a:p>
        </p:txBody>
      </p:sp>
      <p:pic>
        <p:nvPicPr>
          <p:cNvPr id="4" name="Content Placeholder 4" descr="Students sitting in a class smiling">
            <a:extLst>
              <a:ext uri="{FF2B5EF4-FFF2-40B4-BE49-F238E27FC236}">
                <a16:creationId xmlns:a16="http://schemas.microsoft.com/office/drawing/2014/main" id="{F2B1B032-04BD-251E-3553-D38AB368F69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006" r="35735"/>
          <a:stretch/>
        </p:blipFill>
        <p:spPr>
          <a:xfrm>
            <a:off x="6308203" y="1811907"/>
            <a:ext cx="5883797" cy="4804983"/>
          </a:xfrm>
          <a:prstGeom prst="rect">
            <a:avLst/>
          </a:prstGeom>
        </p:spPr>
      </p:pic>
      <p:pic>
        <p:nvPicPr>
          <p:cNvPr id="57" name="Audio 56">
            <a:extLst>
              <a:ext uri="{FF2B5EF4-FFF2-40B4-BE49-F238E27FC236}">
                <a16:creationId xmlns:a16="http://schemas.microsoft.com/office/drawing/2014/main" id="{1C6AD28F-B9E5-29C1-E798-59A3C5B37AA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068051564"/>
      </p:ext>
    </p:extLst>
  </p:cSld>
  <p:clrMapOvr>
    <a:masterClrMapping/>
  </p:clrMapOvr>
  <mc:AlternateContent xmlns:mc="http://schemas.openxmlformats.org/markup-compatibility/2006" xmlns:p14="http://schemas.microsoft.com/office/powerpoint/2010/main">
    <mc:Choice Requires="p14">
      <p:transition spd="slow" p14:dur="2000" advTm="52222"/>
    </mc:Choice>
    <mc:Fallback xmlns="">
      <p:transition spd="slow" advTm="522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7"/>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5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DB364C-182C-CFE8-0C26-5039CF9269B6}"/>
              </a:ext>
            </a:extLst>
          </p:cNvPr>
          <p:cNvSpPr>
            <a:spLocks noGrp="1"/>
          </p:cNvSpPr>
          <p:nvPr>
            <p:ph idx="1"/>
          </p:nvPr>
        </p:nvSpPr>
        <p:spPr>
          <a:xfrm>
            <a:off x="644769" y="1690688"/>
            <a:ext cx="10709031" cy="4486275"/>
          </a:xfrm>
        </p:spPr>
        <p:txBody>
          <a:bodyPr>
            <a:normAutofit/>
          </a:bodyPr>
          <a:lstStyle/>
          <a:p>
            <a:pPr marL="0" indent="0" algn="l">
              <a:buNone/>
            </a:pPr>
            <a:endParaRPr lang="en-GB" dirty="0">
              <a:latin typeface="Arial" panose="020B0604020202020204" pitchFamily="34" charset="0"/>
              <a:cs typeface="Arial" panose="020B0604020202020204" pitchFamily="34" charset="0"/>
            </a:endParaRPr>
          </a:p>
          <a:p>
            <a:pPr marL="0" indent="0" algn="l">
              <a:buNone/>
            </a:pPr>
            <a:endParaRPr lang="en-US" dirty="0">
              <a:latin typeface="Arial" panose="020B0604020202020204" pitchFamily="34" charset="0"/>
              <a:cs typeface="Arial" panose="020B0604020202020204" pitchFamily="34" charset="0"/>
            </a:endParaRPr>
          </a:p>
        </p:txBody>
      </p:sp>
      <p:sp>
        <p:nvSpPr>
          <p:cNvPr id="5" name="Google Shape;127;p35">
            <a:extLst>
              <a:ext uri="{FF2B5EF4-FFF2-40B4-BE49-F238E27FC236}">
                <a16:creationId xmlns:a16="http://schemas.microsoft.com/office/drawing/2014/main" id="{BB849395-4961-CC4A-D558-D1D367829133}"/>
              </a:ext>
            </a:extLst>
          </p:cNvPr>
          <p:cNvSpPr txBox="1">
            <a:spLocks/>
          </p:cNvSpPr>
          <p:nvPr/>
        </p:nvSpPr>
        <p:spPr>
          <a:xfrm>
            <a:off x="904719" y="1690687"/>
            <a:ext cx="10642511" cy="4595465"/>
          </a:xfrm>
          <a:prstGeom prst="rect">
            <a:avLst/>
          </a:prstGeom>
          <a:solidFill>
            <a:srgbClr val="FDE9D8"/>
          </a:solid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3870" indent="-342900">
              <a:spcBef>
                <a:spcPts val="2400"/>
              </a:spcBef>
              <a:buSzPts val="2220"/>
            </a:pPr>
            <a:r>
              <a:rPr lang="en-GB" sz="3200" dirty="0">
                <a:latin typeface="Arial" panose="020B0604020202020204" pitchFamily="34" charset="0"/>
                <a:cs typeface="Arial" panose="020B0604020202020204" pitchFamily="34" charset="0"/>
              </a:rPr>
              <a:t>To help teachers feel confident about how to complete the coversheet</a:t>
            </a:r>
          </a:p>
          <a:p>
            <a:pPr marL="483870" indent="-342900">
              <a:spcBef>
                <a:spcPts val="2400"/>
              </a:spcBef>
              <a:buSzPts val="2220"/>
            </a:pPr>
            <a:r>
              <a:rPr lang="en-GB" sz="3200" dirty="0">
                <a:latin typeface="Arial" panose="020B0604020202020204" pitchFamily="34" charset="0"/>
                <a:ea typeface="Calibri"/>
                <a:cs typeface="Arial" panose="020B0604020202020204" pitchFamily="34" charset="0"/>
              </a:rPr>
              <a:t>To support teachers in guiding learners to complete their sections with the correct information</a:t>
            </a:r>
          </a:p>
        </p:txBody>
      </p:sp>
      <p:sp>
        <p:nvSpPr>
          <p:cNvPr id="8" name="Title 1">
            <a:extLst>
              <a:ext uri="{FF2B5EF4-FFF2-40B4-BE49-F238E27FC236}">
                <a16:creationId xmlns:a16="http://schemas.microsoft.com/office/drawing/2014/main" id="{5BB324BE-A4E9-CFF7-325D-B5F4FFD4BB3F}"/>
              </a:ext>
            </a:extLst>
          </p:cNvPr>
          <p:cNvSpPr>
            <a:spLocks noGrp="1"/>
          </p:cNvSpPr>
          <p:nvPr>
            <p:ph type="title"/>
          </p:nvPr>
        </p:nvSpPr>
        <p:spPr>
          <a:xfrm>
            <a:off x="271041" y="587978"/>
            <a:ext cx="10515600" cy="1325563"/>
          </a:xfrm>
        </p:spPr>
        <p:txBody>
          <a:bodyPr>
            <a:normAutofit/>
          </a:bodyPr>
          <a:lstStyle/>
          <a:p>
            <a:r>
              <a:rPr lang="en-GB" kern="1100" spc="-30" dirty="0">
                <a:solidFill>
                  <a:srgbClr val="E65000"/>
                </a:solidFill>
                <a:latin typeface="Arial"/>
                <a:cs typeface="Arial"/>
              </a:rPr>
              <a:t>Aims</a:t>
            </a:r>
            <a:endParaRPr lang="en-GB" kern="1100" spc="-30" dirty="0">
              <a:latin typeface="Arial" panose="020B0604020202020204" pitchFamily="34" charset="0"/>
              <a:cs typeface="Arial" panose="020B0604020202020204" pitchFamily="34" charset="0"/>
            </a:endParaRPr>
          </a:p>
        </p:txBody>
      </p:sp>
      <p:pic>
        <p:nvPicPr>
          <p:cNvPr id="60" name="Audio 59">
            <a:extLst>
              <a:ext uri="{FF2B5EF4-FFF2-40B4-BE49-F238E27FC236}">
                <a16:creationId xmlns:a16="http://schemas.microsoft.com/office/drawing/2014/main" id="{1A3CDCF1-6260-6B55-926B-152DDDD47D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82874530"/>
      </p:ext>
    </p:extLst>
  </p:cSld>
  <p:clrMapOvr>
    <a:masterClrMapping/>
  </p:clrMapOvr>
  <mc:AlternateContent xmlns:mc="http://schemas.openxmlformats.org/markup-compatibility/2006" xmlns:p14="http://schemas.microsoft.com/office/powerpoint/2010/main">
    <mc:Choice Requires="p14">
      <p:transition spd="slow" p14:dur="2000" advTm="27570"/>
    </mc:Choice>
    <mc:Fallback xmlns="">
      <p:transition spd="slow" advTm="275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0"/>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6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6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D754-1C5D-8FA2-C5E3-068A143829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D0C88-6ED8-2135-4E4D-035A36F2383C}"/>
              </a:ext>
            </a:extLst>
          </p:cNvPr>
          <p:cNvSpPr>
            <a:spLocks noGrp="1"/>
          </p:cNvSpPr>
          <p:nvPr>
            <p:ph idx="1"/>
          </p:nvPr>
        </p:nvSpPr>
        <p:spPr>
          <a:xfrm>
            <a:off x="644769" y="1690688"/>
            <a:ext cx="10709031" cy="4486275"/>
          </a:xfrm>
        </p:spPr>
        <p:txBody>
          <a:bodyPr>
            <a:normAutofit/>
          </a:bodyPr>
          <a:lstStyle/>
          <a:p>
            <a:pPr marL="0" indent="0" algn="l">
              <a:buNone/>
            </a:pPr>
            <a:endParaRPr lang="en-GB" dirty="0">
              <a:latin typeface="Arial" panose="020B0604020202020204" pitchFamily="34" charset="0"/>
              <a:cs typeface="Arial" panose="020B0604020202020204" pitchFamily="34" charset="0"/>
            </a:endParaRPr>
          </a:p>
          <a:p>
            <a:pPr marL="0" indent="0" algn="l">
              <a:buNone/>
            </a:pPr>
            <a:endParaRPr lang="en-US"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DAA3DFE-8424-1183-9F07-E6160A1E721B}"/>
              </a:ext>
            </a:extLst>
          </p:cNvPr>
          <p:cNvSpPr>
            <a:spLocks noGrp="1"/>
          </p:cNvSpPr>
          <p:nvPr>
            <p:ph type="title"/>
          </p:nvPr>
        </p:nvSpPr>
        <p:spPr>
          <a:xfrm>
            <a:off x="271041" y="587978"/>
            <a:ext cx="4031787" cy="1325563"/>
          </a:xfrm>
        </p:spPr>
        <p:txBody>
          <a:bodyPr>
            <a:normAutofit/>
          </a:bodyPr>
          <a:lstStyle/>
          <a:p>
            <a:r>
              <a:rPr lang="en-GB" kern="1100" spc="-30" dirty="0">
                <a:solidFill>
                  <a:srgbClr val="E65000"/>
                </a:solidFill>
                <a:latin typeface="Arial"/>
                <a:cs typeface="Arial"/>
              </a:rPr>
              <a:t>Coversheet: Section A</a:t>
            </a:r>
            <a:endParaRPr lang="en-GB" kern="1100" spc="-30" dirty="0">
              <a:latin typeface="Arial" panose="020B0604020202020204" pitchFamily="34" charset="0"/>
              <a:cs typeface="Arial" panose="020B0604020202020204" pitchFamily="34" charset="0"/>
            </a:endParaRPr>
          </a:p>
        </p:txBody>
      </p:sp>
      <p:pic>
        <p:nvPicPr>
          <p:cNvPr id="11" name="Picture 10" descr="A screenshot of a document&#10;&#10;Description automatically generated">
            <a:extLst>
              <a:ext uri="{FF2B5EF4-FFF2-40B4-BE49-F238E27FC236}">
                <a16:creationId xmlns:a16="http://schemas.microsoft.com/office/drawing/2014/main" id="{8D4095A4-EE9B-04BD-DA8C-CD4251FB2216}"/>
              </a:ext>
            </a:extLst>
          </p:cNvPr>
          <p:cNvPicPr>
            <a:picLocks noChangeAspect="1"/>
          </p:cNvPicPr>
          <p:nvPr/>
        </p:nvPicPr>
        <p:blipFill>
          <a:blip r:embed="rId5"/>
          <a:stretch>
            <a:fillRect/>
          </a:stretch>
        </p:blipFill>
        <p:spPr>
          <a:xfrm>
            <a:off x="4833803" y="117837"/>
            <a:ext cx="4481981" cy="6362163"/>
          </a:xfrm>
          <a:prstGeom prst="rect">
            <a:avLst/>
          </a:prstGeom>
          <a:ln>
            <a:solidFill>
              <a:schemeClr val="tx1"/>
            </a:solidFill>
          </a:ln>
        </p:spPr>
      </p:pic>
      <p:pic>
        <p:nvPicPr>
          <p:cNvPr id="47" name="Audio 46">
            <a:extLst>
              <a:ext uri="{FF2B5EF4-FFF2-40B4-BE49-F238E27FC236}">
                <a16:creationId xmlns:a16="http://schemas.microsoft.com/office/drawing/2014/main" id="{20C1819C-481B-43CD-2AF2-FB588D711F9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613737769"/>
      </p:ext>
    </p:extLst>
  </p:cSld>
  <p:clrMapOvr>
    <a:masterClrMapping/>
  </p:clrMapOvr>
  <mc:AlternateContent xmlns:mc="http://schemas.openxmlformats.org/markup-compatibility/2006" xmlns:p14="http://schemas.microsoft.com/office/powerpoint/2010/main">
    <mc:Choice Requires="p14">
      <p:transition spd="slow" p14:dur="2000" advTm="51249"/>
    </mc:Choice>
    <mc:Fallback xmlns="">
      <p:transition spd="slow" advTm="512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D754-1C5D-8FA2-C5E3-068A143829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D0C88-6ED8-2135-4E4D-035A36F2383C}"/>
              </a:ext>
            </a:extLst>
          </p:cNvPr>
          <p:cNvSpPr>
            <a:spLocks noGrp="1"/>
          </p:cNvSpPr>
          <p:nvPr>
            <p:ph idx="1"/>
          </p:nvPr>
        </p:nvSpPr>
        <p:spPr>
          <a:xfrm>
            <a:off x="644769" y="1690688"/>
            <a:ext cx="10709031" cy="4486275"/>
          </a:xfrm>
        </p:spPr>
        <p:txBody>
          <a:bodyPr>
            <a:normAutofit/>
          </a:bodyPr>
          <a:lstStyle/>
          <a:p>
            <a:pPr marL="0" indent="0" algn="l">
              <a:buNone/>
            </a:pPr>
            <a:endParaRPr lang="en-GB" dirty="0">
              <a:latin typeface="Arial" panose="020B0604020202020204" pitchFamily="34" charset="0"/>
              <a:cs typeface="Arial" panose="020B0604020202020204" pitchFamily="34" charset="0"/>
            </a:endParaRPr>
          </a:p>
          <a:p>
            <a:pPr marL="0" indent="0" algn="l">
              <a:buNone/>
            </a:pPr>
            <a:endParaRPr lang="en-US"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DAA3DFE-8424-1183-9F07-E6160A1E721B}"/>
              </a:ext>
            </a:extLst>
          </p:cNvPr>
          <p:cNvSpPr>
            <a:spLocks noGrp="1"/>
          </p:cNvSpPr>
          <p:nvPr>
            <p:ph type="title"/>
          </p:nvPr>
        </p:nvSpPr>
        <p:spPr>
          <a:xfrm>
            <a:off x="271041" y="587978"/>
            <a:ext cx="4031787" cy="1325563"/>
          </a:xfrm>
        </p:spPr>
        <p:txBody>
          <a:bodyPr>
            <a:normAutofit/>
          </a:bodyPr>
          <a:lstStyle/>
          <a:p>
            <a:r>
              <a:rPr lang="en-GB" kern="1100" spc="-30" dirty="0">
                <a:solidFill>
                  <a:srgbClr val="E65000"/>
                </a:solidFill>
                <a:latin typeface="Arial"/>
                <a:cs typeface="Arial"/>
              </a:rPr>
              <a:t>Coversheet: Section A</a:t>
            </a:r>
            <a:endParaRPr lang="en-GB" kern="1100" spc="-30" dirty="0">
              <a:latin typeface="Arial" panose="020B0604020202020204" pitchFamily="34" charset="0"/>
              <a:cs typeface="Arial" panose="020B0604020202020204" pitchFamily="34" charset="0"/>
            </a:endParaRPr>
          </a:p>
        </p:txBody>
      </p:sp>
      <p:pic>
        <p:nvPicPr>
          <p:cNvPr id="6" name="Picture 5" descr="A screenshot of a document&#10;&#10;Description automatically generated">
            <a:extLst>
              <a:ext uri="{FF2B5EF4-FFF2-40B4-BE49-F238E27FC236}">
                <a16:creationId xmlns:a16="http://schemas.microsoft.com/office/drawing/2014/main" id="{C0318698-353D-FB44-E47C-CDA710CE6447}"/>
              </a:ext>
            </a:extLst>
          </p:cNvPr>
          <p:cNvPicPr>
            <a:picLocks noChangeAspect="1"/>
          </p:cNvPicPr>
          <p:nvPr/>
        </p:nvPicPr>
        <p:blipFill rotWithShape="1">
          <a:blip r:embed="rId5"/>
          <a:srcRect l="3750" t="26479" r="3838" b="27902"/>
          <a:stretch/>
        </p:blipFill>
        <p:spPr>
          <a:xfrm>
            <a:off x="3309870" y="919816"/>
            <a:ext cx="7450382" cy="5220708"/>
          </a:xfrm>
          <a:prstGeom prst="rect">
            <a:avLst/>
          </a:prstGeom>
        </p:spPr>
      </p:pic>
      <p:pic>
        <p:nvPicPr>
          <p:cNvPr id="83" name="Audio 82">
            <a:extLst>
              <a:ext uri="{FF2B5EF4-FFF2-40B4-BE49-F238E27FC236}">
                <a16:creationId xmlns:a16="http://schemas.microsoft.com/office/drawing/2014/main" id="{4694EAC2-91E0-6143-8F28-96B4AC3CE9A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979753276"/>
      </p:ext>
    </p:extLst>
  </p:cSld>
  <p:clrMapOvr>
    <a:masterClrMapping/>
  </p:clrMapOvr>
  <mc:AlternateContent xmlns:mc="http://schemas.openxmlformats.org/markup-compatibility/2006" xmlns:p14="http://schemas.microsoft.com/office/powerpoint/2010/main">
    <mc:Choice Requires="p14">
      <p:transition spd="slow" p14:dur="2000" advTm="115946"/>
    </mc:Choice>
    <mc:Fallback xmlns="">
      <p:transition spd="slow" advTm="1159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D754-1C5D-8FA2-C5E3-068A143829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D0C88-6ED8-2135-4E4D-035A36F2383C}"/>
              </a:ext>
            </a:extLst>
          </p:cNvPr>
          <p:cNvSpPr>
            <a:spLocks noGrp="1"/>
          </p:cNvSpPr>
          <p:nvPr>
            <p:ph idx="1"/>
          </p:nvPr>
        </p:nvSpPr>
        <p:spPr>
          <a:xfrm>
            <a:off x="644769" y="1690688"/>
            <a:ext cx="10709031" cy="4486275"/>
          </a:xfrm>
        </p:spPr>
        <p:txBody>
          <a:bodyPr>
            <a:normAutofit/>
          </a:bodyPr>
          <a:lstStyle/>
          <a:p>
            <a:pPr marL="0" indent="0" algn="l">
              <a:buNone/>
            </a:pPr>
            <a:endParaRPr lang="en-GB" dirty="0">
              <a:latin typeface="Arial" panose="020B0604020202020204" pitchFamily="34" charset="0"/>
              <a:cs typeface="Arial" panose="020B0604020202020204" pitchFamily="34" charset="0"/>
            </a:endParaRPr>
          </a:p>
          <a:p>
            <a:pPr marL="0" indent="0" algn="l">
              <a:buNone/>
            </a:pPr>
            <a:endParaRPr lang="en-US"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DAA3DFE-8424-1183-9F07-E6160A1E721B}"/>
              </a:ext>
            </a:extLst>
          </p:cNvPr>
          <p:cNvSpPr>
            <a:spLocks noGrp="1"/>
          </p:cNvSpPr>
          <p:nvPr>
            <p:ph type="title"/>
          </p:nvPr>
        </p:nvSpPr>
        <p:spPr>
          <a:xfrm>
            <a:off x="271041" y="587978"/>
            <a:ext cx="4031787" cy="1325563"/>
          </a:xfrm>
        </p:spPr>
        <p:txBody>
          <a:bodyPr>
            <a:normAutofit/>
          </a:bodyPr>
          <a:lstStyle/>
          <a:p>
            <a:r>
              <a:rPr lang="en-GB" kern="1100" spc="-30" dirty="0">
                <a:solidFill>
                  <a:srgbClr val="E65000"/>
                </a:solidFill>
                <a:latin typeface="Arial"/>
                <a:cs typeface="Arial"/>
              </a:rPr>
              <a:t>Coversheet: Section A</a:t>
            </a:r>
            <a:endParaRPr lang="en-GB" kern="1100" spc="-30" dirty="0">
              <a:latin typeface="Arial" panose="020B0604020202020204" pitchFamily="34" charset="0"/>
              <a:cs typeface="Arial" panose="020B0604020202020204" pitchFamily="34" charset="0"/>
            </a:endParaRPr>
          </a:p>
        </p:txBody>
      </p:sp>
      <p:pic>
        <p:nvPicPr>
          <p:cNvPr id="6" name="Picture 5" descr="A screenshot of a document&#10;&#10;Description automatically generated">
            <a:extLst>
              <a:ext uri="{FF2B5EF4-FFF2-40B4-BE49-F238E27FC236}">
                <a16:creationId xmlns:a16="http://schemas.microsoft.com/office/drawing/2014/main" id="{379F56AD-27A5-17B9-C483-30FB78187C45}"/>
              </a:ext>
            </a:extLst>
          </p:cNvPr>
          <p:cNvPicPr>
            <a:picLocks noChangeAspect="1"/>
          </p:cNvPicPr>
          <p:nvPr/>
        </p:nvPicPr>
        <p:blipFill rotWithShape="1">
          <a:blip r:embed="rId5"/>
          <a:srcRect t="72098"/>
          <a:stretch/>
        </p:blipFill>
        <p:spPr>
          <a:xfrm>
            <a:off x="996269" y="2137236"/>
            <a:ext cx="10199461" cy="4039727"/>
          </a:xfrm>
          <a:prstGeom prst="rect">
            <a:avLst/>
          </a:prstGeom>
        </p:spPr>
      </p:pic>
      <p:pic>
        <p:nvPicPr>
          <p:cNvPr id="71" name="Audio 70">
            <a:extLst>
              <a:ext uri="{FF2B5EF4-FFF2-40B4-BE49-F238E27FC236}">
                <a16:creationId xmlns:a16="http://schemas.microsoft.com/office/drawing/2014/main" id="{B404A2C7-A24B-C2C4-FDF0-8FE8DA5F223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228331381"/>
      </p:ext>
    </p:extLst>
  </p:cSld>
  <p:clrMapOvr>
    <a:masterClrMapping/>
  </p:clrMapOvr>
  <mc:AlternateContent xmlns:mc="http://schemas.openxmlformats.org/markup-compatibility/2006" xmlns:p14="http://schemas.microsoft.com/office/powerpoint/2010/main">
    <mc:Choice Requires="p14">
      <p:transition spd="slow" p14:dur="2000" advTm="43853"/>
    </mc:Choice>
    <mc:Fallback xmlns="">
      <p:transition spd="slow" advTm="438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D754-1C5D-8FA2-C5E3-068A143829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D0C88-6ED8-2135-4E4D-035A36F2383C}"/>
              </a:ext>
            </a:extLst>
          </p:cNvPr>
          <p:cNvSpPr>
            <a:spLocks noGrp="1"/>
          </p:cNvSpPr>
          <p:nvPr>
            <p:ph idx="1"/>
          </p:nvPr>
        </p:nvSpPr>
        <p:spPr>
          <a:xfrm>
            <a:off x="644769" y="1690688"/>
            <a:ext cx="10709031" cy="4486275"/>
          </a:xfrm>
        </p:spPr>
        <p:txBody>
          <a:bodyPr>
            <a:normAutofit/>
          </a:bodyPr>
          <a:lstStyle/>
          <a:p>
            <a:pPr marL="0" indent="0" algn="l">
              <a:buNone/>
            </a:pPr>
            <a:endParaRPr lang="en-GB" dirty="0">
              <a:latin typeface="Arial" panose="020B0604020202020204" pitchFamily="34" charset="0"/>
              <a:cs typeface="Arial" panose="020B0604020202020204" pitchFamily="34" charset="0"/>
            </a:endParaRPr>
          </a:p>
          <a:p>
            <a:pPr marL="0" indent="0" algn="l">
              <a:buNone/>
            </a:pPr>
            <a:endParaRPr lang="en-US"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DAA3DFE-8424-1183-9F07-E6160A1E721B}"/>
              </a:ext>
            </a:extLst>
          </p:cNvPr>
          <p:cNvSpPr>
            <a:spLocks noGrp="1"/>
          </p:cNvSpPr>
          <p:nvPr>
            <p:ph type="title"/>
          </p:nvPr>
        </p:nvSpPr>
        <p:spPr>
          <a:xfrm>
            <a:off x="271041" y="587978"/>
            <a:ext cx="4031787" cy="1325563"/>
          </a:xfrm>
        </p:spPr>
        <p:txBody>
          <a:bodyPr>
            <a:normAutofit/>
          </a:bodyPr>
          <a:lstStyle/>
          <a:p>
            <a:r>
              <a:rPr lang="en-GB" kern="1100" spc="-30" dirty="0">
                <a:solidFill>
                  <a:srgbClr val="E65000"/>
                </a:solidFill>
                <a:latin typeface="Arial"/>
                <a:cs typeface="Arial"/>
              </a:rPr>
              <a:t>Coversheet: Section B</a:t>
            </a:r>
            <a:endParaRPr lang="en-GB" kern="1100" spc="-30" dirty="0">
              <a:latin typeface="Arial" panose="020B0604020202020204" pitchFamily="34" charset="0"/>
              <a:cs typeface="Arial" panose="020B0604020202020204" pitchFamily="34" charset="0"/>
            </a:endParaRPr>
          </a:p>
        </p:txBody>
      </p:sp>
      <p:pic>
        <p:nvPicPr>
          <p:cNvPr id="6" name="Picture 5" descr="A screenshot of a document&#10;&#10;Description automatically generated">
            <a:extLst>
              <a:ext uri="{FF2B5EF4-FFF2-40B4-BE49-F238E27FC236}">
                <a16:creationId xmlns:a16="http://schemas.microsoft.com/office/drawing/2014/main" id="{5EC604CE-7937-C769-6CBA-CC21DD604B57}"/>
              </a:ext>
            </a:extLst>
          </p:cNvPr>
          <p:cNvPicPr>
            <a:picLocks noChangeAspect="1"/>
          </p:cNvPicPr>
          <p:nvPr/>
        </p:nvPicPr>
        <p:blipFill>
          <a:blip r:embed="rId5"/>
          <a:stretch>
            <a:fillRect/>
          </a:stretch>
        </p:blipFill>
        <p:spPr>
          <a:xfrm>
            <a:off x="4906851" y="146138"/>
            <a:ext cx="4483839" cy="6364800"/>
          </a:xfrm>
          <a:prstGeom prst="rect">
            <a:avLst/>
          </a:prstGeom>
          <a:ln>
            <a:solidFill>
              <a:schemeClr val="tx1"/>
            </a:solidFill>
          </a:ln>
        </p:spPr>
      </p:pic>
      <p:pic>
        <p:nvPicPr>
          <p:cNvPr id="41" name="Audio 40">
            <a:extLst>
              <a:ext uri="{FF2B5EF4-FFF2-40B4-BE49-F238E27FC236}">
                <a16:creationId xmlns:a16="http://schemas.microsoft.com/office/drawing/2014/main" id="{D7806BCC-ACD7-14A7-2D98-8194CAEC723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728326557"/>
      </p:ext>
    </p:extLst>
  </p:cSld>
  <p:clrMapOvr>
    <a:masterClrMapping/>
  </p:clrMapOvr>
  <mc:AlternateContent xmlns:mc="http://schemas.openxmlformats.org/markup-compatibility/2006" xmlns:p14="http://schemas.microsoft.com/office/powerpoint/2010/main">
    <mc:Choice Requires="p14">
      <p:transition spd="slow" p14:dur="2000" advTm="24180"/>
    </mc:Choice>
    <mc:Fallback xmlns="">
      <p:transition spd="slow" advTm="24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D754-1C5D-8FA2-C5E3-068A143829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D0C88-6ED8-2135-4E4D-035A36F2383C}"/>
              </a:ext>
            </a:extLst>
          </p:cNvPr>
          <p:cNvSpPr>
            <a:spLocks noGrp="1"/>
          </p:cNvSpPr>
          <p:nvPr>
            <p:ph idx="1"/>
          </p:nvPr>
        </p:nvSpPr>
        <p:spPr>
          <a:xfrm>
            <a:off x="644769" y="1690688"/>
            <a:ext cx="10709031" cy="4486275"/>
          </a:xfrm>
        </p:spPr>
        <p:txBody>
          <a:bodyPr>
            <a:normAutofit/>
          </a:bodyPr>
          <a:lstStyle/>
          <a:p>
            <a:pPr marL="0" indent="0" algn="l">
              <a:buNone/>
            </a:pPr>
            <a:endParaRPr lang="en-GB" dirty="0">
              <a:latin typeface="Arial" panose="020B0604020202020204" pitchFamily="34" charset="0"/>
              <a:cs typeface="Arial" panose="020B0604020202020204" pitchFamily="34" charset="0"/>
            </a:endParaRPr>
          </a:p>
          <a:p>
            <a:pPr marL="0" indent="0" algn="l">
              <a:buNone/>
            </a:pPr>
            <a:endParaRPr lang="en-US"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DAA3DFE-8424-1183-9F07-E6160A1E721B}"/>
              </a:ext>
            </a:extLst>
          </p:cNvPr>
          <p:cNvSpPr>
            <a:spLocks noGrp="1"/>
          </p:cNvSpPr>
          <p:nvPr>
            <p:ph type="title"/>
          </p:nvPr>
        </p:nvSpPr>
        <p:spPr>
          <a:xfrm>
            <a:off x="271041" y="587978"/>
            <a:ext cx="4031787" cy="1325563"/>
          </a:xfrm>
        </p:spPr>
        <p:txBody>
          <a:bodyPr>
            <a:normAutofit/>
          </a:bodyPr>
          <a:lstStyle/>
          <a:p>
            <a:r>
              <a:rPr lang="en-GB" kern="1100" spc="-30" dirty="0">
                <a:solidFill>
                  <a:srgbClr val="E65000"/>
                </a:solidFill>
                <a:latin typeface="Arial"/>
                <a:cs typeface="Arial"/>
              </a:rPr>
              <a:t>Coversheet: Section C</a:t>
            </a:r>
            <a:endParaRPr lang="en-GB" kern="1100" spc="-30" dirty="0">
              <a:latin typeface="Arial" panose="020B0604020202020204" pitchFamily="34" charset="0"/>
              <a:cs typeface="Arial" panose="020B0604020202020204" pitchFamily="34" charset="0"/>
            </a:endParaRPr>
          </a:p>
        </p:txBody>
      </p:sp>
      <p:pic>
        <p:nvPicPr>
          <p:cNvPr id="9" name="Picture 8" descr="A paper with text and images&#10;&#10;Description automatically generated">
            <a:extLst>
              <a:ext uri="{FF2B5EF4-FFF2-40B4-BE49-F238E27FC236}">
                <a16:creationId xmlns:a16="http://schemas.microsoft.com/office/drawing/2014/main" id="{8231C313-BC49-6F47-A9A5-ED2254D620E0}"/>
              </a:ext>
            </a:extLst>
          </p:cNvPr>
          <p:cNvPicPr>
            <a:picLocks noChangeAspect="1"/>
          </p:cNvPicPr>
          <p:nvPr/>
        </p:nvPicPr>
        <p:blipFill>
          <a:blip r:embed="rId5"/>
          <a:stretch>
            <a:fillRect/>
          </a:stretch>
        </p:blipFill>
        <p:spPr>
          <a:xfrm>
            <a:off x="4890969" y="128789"/>
            <a:ext cx="4483839" cy="6364800"/>
          </a:xfrm>
          <a:prstGeom prst="rect">
            <a:avLst/>
          </a:prstGeom>
          <a:ln>
            <a:solidFill>
              <a:schemeClr val="tx1"/>
            </a:solidFill>
          </a:ln>
        </p:spPr>
      </p:pic>
      <p:pic>
        <p:nvPicPr>
          <p:cNvPr id="17" name="Audio 16">
            <a:extLst>
              <a:ext uri="{FF2B5EF4-FFF2-40B4-BE49-F238E27FC236}">
                <a16:creationId xmlns:a16="http://schemas.microsoft.com/office/drawing/2014/main" id="{310A2BC1-6F89-4847-8428-3411364EE1D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90521681"/>
      </p:ext>
    </p:extLst>
  </p:cSld>
  <p:clrMapOvr>
    <a:masterClrMapping/>
  </p:clrMapOvr>
  <mc:AlternateContent xmlns:mc="http://schemas.openxmlformats.org/markup-compatibility/2006" xmlns:p14="http://schemas.microsoft.com/office/powerpoint/2010/main">
    <mc:Choice Requires="p14">
      <p:transition spd="slow" p14:dur="2000" advTm="21524"/>
    </mc:Choice>
    <mc:Fallback xmlns="">
      <p:transition spd="slow" advTm="215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FD754-1C5D-8FA2-C5E3-068A143829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D0C88-6ED8-2135-4E4D-035A36F2383C}"/>
              </a:ext>
            </a:extLst>
          </p:cNvPr>
          <p:cNvSpPr>
            <a:spLocks noGrp="1"/>
          </p:cNvSpPr>
          <p:nvPr>
            <p:ph idx="1"/>
          </p:nvPr>
        </p:nvSpPr>
        <p:spPr>
          <a:xfrm>
            <a:off x="644769" y="1690688"/>
            <a:ext cx="10709031" cy="4486275"/>
          </a:xfrm>
        </p:spPr>
        <p:txBody>
          <a:bodyPr>
            <a:normAutofit/>
          </a:bodyPr>
          <a:lstStyle/>
          <a:p>
            <a:pPr marL="0" indent="0" algn="l">
              <a:buNone/>
            </a:pPr>
            <a:endParaRPr lang="en-GB" dirty="0">
              <a:latin typeface="Arial" panose="020B0604020202020204" pitchFamily="34" charset="0"/>
              <a:cs typeface="Arial" panose="020B0604020202020204" pitchFamily="34" charset="0"/>
            </a:endParaRPr>
          </a:p>
          <a:p>
            <a:pPr marL="0" indent="0" algn="l">
              <a:buNone/>
            </a:pPr>
            <a:endParaRPr lang="en-US"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DAA3DFE-8424-1183-9F07-E6160A1E721B}"/>
              </a:ext>
            </a:extLst>
          </p:cNvPr>
          <p:cNvSpPr>
            <a:spLocks noGrp="1"/>
          </p:cNvSpPr>
          <p:nvPr>
            <p:ph type="title"/>
          </p:nvPr>
        </p:nvSpPr>
        <p:spPr>
          <a:xfrm>
            <a:off x="271041" y="587978"/>
            <a:ext cx="4031787" cy="1325563"/>
          </a:xfrm>
        </p:spPr>
        <p:txBody>
          <a:bodyPr>
            <a:normAutofit/>
          </a:bodyPr>
          <a:lstStyle/>
          <a:p>
            <a:r>
              <a:rPr lang="en-GB" kern="1100" spc="-30" dirty="0">
                <a:solidFill>
                  <a:srgbClr val="E65000"/>
                </a:solidFill>
                <a:latin typeface="Arial"/>
                <a:cs typeface="Arial"/>
              </a:rPr>
              <a:t>Coversheet: Section C</a:t>
            </a:r>
            <a:endParaRPr lang="en-GB" kern="1100" spc="-30" dirty="0">
              <a:latin typeface="Arial" panose="020B0604020202020204" pitchFamily="34" charset="0"/>
              <a:cs typeface="Arial" panose="020B0604020202020204" pitchFamily="34" charset="0"/>
            </a:endParaRPr>
          </a:p>
        </p:txBody>
      </p:sp>
      <p:pic>
        <p:nvPicPr>
          <p:cNvPr id="6" name="Picture 5" descr="A paper with text and images&#10;&#10;Description automatically generated">
            <a:extLst>
              <a:ext uri="{FF2B5EF4-FFF2-40B4-BE49-F238E27FC236}">
                <a16:creationId xmlns:a16="http://schemas.microsoft.com/office/drawing/2014/main" id="{2C592300-0523-256F-B66C-076FC8290EC5}"/>
              </a:ext>
            </a:extLst>
          </p:cNvPr>
          <p:cNvPicPr>
            <a:picLocks noChangeAspect="1"/>
          </p:cNvPicPr>
          <p:nvPr/>
        </p:nvPicPr>
        <p:blipFill rotWithShape="1">
          <a:blip r:embed="rId5"/>
          <a:srcRect t="22295" b="52131"/>
          <a:stretch/>
        </p:blipFill>
        <p:spPr>
          <a:xfrm>
            <a:off x="191092" y="1982834"/>
            <a:ext cx="11809815" cy="4287188"/>
          </a:xfrm>
          <a:prstGeom prst="rect">
            <a:avLst/>
          </a:prstGeom>
        </p:spPr>
      </p:pic>
      <p:pic>
        <p:nvPicPr>
          <p:cNvPr id="7" name="Audio 6">
            <a:extLst>
              <a:ext uri="{FF2B5EF4-FFF2-40B4-BE49-F238E27FC236}">
                <a16:creationId xmlns:a16="http://schemas.microsoft.com/office/drawing/2014/main" id="{BD585953-25C5-C437-BFC9-790700B4A7F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33274658"/>
      </p:ext>
    </p:extLst>
  </p:cSld>
  <p:clrMapOvr>
    <a:masterClrMapping/>
  </p:clrMapOvr>
  <mc:AlternateContent xmlns:mc="http://schemas.openxmlformats.org/markup-compatibility/2006" xmlns:p14="http://schemas.microsoft.com/office/powerpoint/2010/main">
    <mc:Choice Requires="p14">
      <p:transition spd="slow" p14:dur="2000" advTm="22473"/>
    </mc:Choice>
    <mc:Fallback xmlns="">
      <p:transition spd="slow" advTm="224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BA4D634F227E408D5D1C787922D4E2" ma:contentTypeVersion="10" ma:contentTypeDescription="Create a new document." ma:contentTypeScope="" ma:versionID="610db996853d21ba647c8db7ad473b50">
  <xsd:schema xmlns:xsd="http://www.w3.org/2001/XMLSchema" xmlns:xs="http://www.w3.org/2001/XMLSchema" xmlns:p="http://schemas.microsoft.com/office/2006/metadata/properties" xmlns:ns2="1d94981d-b874-458d-801a-a793e9cdd8d0" xmlns:ns3="ecb60e07-2738-47bc-9bab-045284c1f966" targetNamespace="http://schemas.microsoft.com/office/2006/metadata/properties" ma:root="true" ma:fieldsID="d4ae430dc514f30dda8ea1bf64b83ece" ns2:_="" ns3:_="">
    <xsd:import namespace="1d94981d-b874-458d-801a-a793e9cdd8d0"/>
    <xsd:import namespace="ecb60e07-2738-47bc-9bab-045284c1f96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4981d-b874-458d-801a-a793e9cdd8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b60e07-2738-47bc-9bab-045284c1f96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ca84eb0-5d80-4edb-806b-b8a851f5df54}" ma:internalName="TaxCatchAll" ma:showField="CatchAllData" ma:web="ecb60e07-2738-47bc-9bab-045284c1f9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cb60e07-2738-47bc-9bab-045284c1f966" xsi:nil="true"/>
    <lcf76f155ced4ddcb4097134ff3c332f xmlns="1d94981d-b874-458d-801a-a793e9cdd8d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526204-C1F3-4409-A6E7-E5C76AC9953A}">
  <ds:schemaRefs>
    <ds:schemaRef ds:uri="http://schemas.microsoft.com/sharepoint/v3/contenttype/forms"/>
  </ds:schemaRefs>
</ds:datastoreItem>
</file>

<file path=customXml/itemProps2.xml><?xml version="1.0" encoding="utf-8"?>
<ds:datastoreItem xmlns:ds="http://schemas.openxmlformats.org/officeDocument/2006/customXml" ds:itemID="{D5F50305-F309-4421-B3BF-61F6914B0C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94981d-b874-458d-801a-a793e9cdd8d0"/>
    <ds:schemaRef ds:uri="ecb60e07-2738-47bc-9bab-045284c1f9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566087-9FA9-4DEF-9B69-3E41D95E931E}">
  <ds:schemaRefs>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purl.org/dc/dcmitype/"/>
    <ds:schemaRef ds:uri="c2d480e4-f805-4a41-9df0-087d12ce57e9"/>
    <ds:schemaRef ds:uri="http://purl.org/dc/terms/"/>
    <ds:schemaRef ds:uri="http://www.w3.org/XML/1998/namespace"/>
    <ds:schemaRef ds:uri="bcd91e12-9645-459d-a099-23c5b5a229c5"/>
    <ds:schemaRef ds:uri="http://schemas.microsoft.com/office/2006/metadata/properties"/>
    <ds:schemaRef ds:uri="36f98b4f-ba65-4a7d-9a34-48b23de556cb"/>
    <ds:schemaRef ds:uri="82e184b6-85a8-46e3-8566-3c81e2119331"/>
    <ds:schemaRef ds:uri="ecb60e07-2738-47bc-9bab-045284c1f966"/>
    <ds:schemaRef ds:uri="1d94981d-b874-458d-801a-a793e9cdd8d0"/>
  </ds:schemaRefs>
</ds:datastoreItem>
</file>

<file path=docProps/app.xml><?xml version="1.0" encoding="utf-8"?>
<Properties xmlns="http://schemas.openxmlformats.org/officeDocument/2006/extended-properties" xmlns:vt="http://schemas.openxmlformats.org/officeDocument/2006/docPropsVTypes">
  <TotalTime>7539</TotalTime>
  <Words>1678</Words>
  <Application>Microsoft Office PowerPoint</Application>
  <PresentationFormat>Widescreen</PresentationFormat>
  <Paragraphs>83</Paragraphs>
  <Slides>14</Slides>
  <Notes>14</Notes>
  <HiddenSlides>0</HiddenSlides>
  <MMClips>14</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AS/A Level Media Studies Component 3: How to Complete the Coversheet  </vt:lpstr>
      <vt:lpstr>Some General Points:</vt:lpstr>
      <vt:lpstr>Aims</vt:lpstr>
      <vt:lpstr>Coversheet: Section A</vt:lpstr>
      <vt:lpstr>Coversheet: Section A</vt:lpstr>
      <vt:lpstr>Coversheet: Section A</vt:lpstr>
      <vt:lpstr>Coversheet: Section B</vt:lpstr>
      <vt:lpstr>Coversheet: Section C</vt:lpstr>
      <vt:lpstr>Coversheet: Section C</vt:lpstr>
      <vt:lpstr>Coversheet: Section C</vt:lpstr>
      <vt:lpstr>Coversheet: Section C</vt:lpstr>
      <vt:lpstr>Coversheet: Section D&amp;E</vt:lpstr>
      <vt:lpstr>Uploading the work:</vt:lpstr>
      <vt:lpstr>Thank you!  Contact: media@eduqas.co.uk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Molins, Diana</dc:creator>
  <cp:lastModifiedBy>Jaques, Hilary</cp:lastModifiedBy>
  <cp:revision>384</cp:revision>
  <dcterms:created xsi:type="dcterms:W3CDTF">2021-05-12T07:49:02Z</dcterms:created>
  <dcterms:modified xsi:type="dcterms:W3CDTF">2024-02-22T11:13:00Z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0x01010057EE793805F85A4B9E05F5D65B52F5DE</vt:lpwstr>
  </property>
  <property fmtid="{D5CDD505-2E9C-101B-9397-08002B2CF9AE}" pid="3" name="MediaServiceImageTags">
    <vt:lpwstr/>
  </property>
</Properties>
</file>