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358" r:id="rId5"/>
    <p:sldId id="346" r:id="rId6"/>
    <p:sldId id="349" r:id="rId7"/>
    <p:sldId id="348" r:id="rId8"/>
    <p:sldId id="351" r:id="rId9"/>
    <p:sldId id="352" r:id="rId10"/>
    <p:sldId id="373" r:id="rId11"/>
    <p:sldId id="386" r:id="rId12"/>
    <p:sldId id="337" r:id="rId13"/>
    <p:sldId id="380" r:id="rId14"/>
    <p:sldId id="381" r:id="rId15"/>
    <p:sldId id="383" r:id="rId16"/>
    <p:sldId id="384" r:id="rId17"/>
    <p:sldId id="335" r:id="rId18"/>
    <p:sldId id="385" r:id="rId19"/>
    <p:sldId id="340" r:id="rId20"/>
    <p:sldId id="387" r:id="rId21"/>
    <p:sldId id="390" r:id="rId22"/>
    <p:sldId id="391" r:id="rId23"/>
    <p:sldId id="375" r:id="rId24"/>
    <p:sldId id="376" r:id="rId25"/>
    <p:sldId id="377" r:id="rId26"/>
    <p:sldId id="378" r:id="rId27"/>
    <p:sldId id="392" r:id="rId28"/>
    <p:sldId id="336" r:id="rId29"/>
    <p:sldId id="393" r:id="rId30"/>
    <p:sldId id="35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cCarthy, Alun" initials="MA" lastIdx="11" clrIdx="6">
    <p:extLst>
      <p:ext uri="{19B8F6BF-5375-455C-9EA6-DF929625EA0E}">
        <p15:presenceInfo xmlns:p15="http://schemas.microsoft.com/office/powerpoint/2012/main" userId="S::mccaal@wjec.co.uk::eebe6f78-6347-4a3a-99f8-9a1e12829bb0" providerId="AD"/>
      </p:ext>
    </p:extLst>
  </p:cmAuthor>
  <p:cmAuthor id="1" name="Jones, Nia" initials="JN" lastIdx="1" clrIdx="0"/>
  <p:cmAuthor id="8" name="Melhuish, Sally" initials="MS" lastIdx="14" clrIdx="7">
    <p:extLst>
      <p:ext uri="{19B8F6BF-5375-455C-9EA6-DF929625EA0E}">
        <p15:presenceInfo xmlns:p15="http://schemas.microsoft.com/office/powerpoint/2012/main" userId="S::melhus@wjec.co.uk::1ccacbd0-e470-466d-933a-d978a838c19f" providerId="AD"/>
      </p:ext>
    </p:extLst>
  </p:cmAuthor>
  <p:cmAuthor id="2" name="Webster, Catherine" initials="WC" lastIdx="29" clrIdx="1">
    <p:extLst>
      <p:ext uri="{19B8F6BF-5375-455C-9EA6-DF929625EA0E}">
        <p15:presenceInfo xmlns:p15="http://schemas.microsoft.com/office/powerpoint/2012/main" userId="S::webstc@wjec.co.uk::2eca30f4-2322-48a0-a047-898e0e29b71e" providerId="AD"/>
      </p:ext>
    </p:extLst>
  </p:cmAuthor>
  <p:cmAuthor id="3" name="Sarah" initials="S" lastIdx="1" clrIdx="2">
    <p:extLst>
      <p:ext uri="{19B8F6BF-5375-455C-9EA6-DF929625EA0E}">
        <p15:presenceInfo xmlns:p15="http://schemas.microsoft.com/office/powerpoint/2012/main" userId="Sarah" providerId="None"/>
      </p:ext>
    </p:extLst>
  </p:cmAuthor>
  <p:cmAuthor id="4" name="Carlile, Elaine" initials="CE" lastIdx="22" clrIdx="3">
    <p:extLst>
      <p:ext uri="{19B8F6BF-5375-455C-9EA6-DF929625EA0E}">
        <p15:presenceInfo xmlns:p15="http://schemas.microsoft.com/office/powerpoint/2012/main" userId="S::carlie@wjec.co.uk::c0231411-37c3-431a-b511-6f1dc9b758d3" providerId="AD"/>
      </p:ext>
    </p:extLst>
  </p:cmAuthor>
  <p:cmAuthor id="5" name="Wilcock, Kirsten" initials="WK" lastIdx="14" clrIdx="4">
    <p:extLst>
      <p:ext uri="{19B8F6BF-5375-455C-9EA6-DF929625EA0E}">
        <p15:presenceInfo xmlns:p15="http://schemas.microsoft.com/office/powerpoint/2012/main" userId="S::wilcok@wjec.co.uk::aca797bc-42d0-4455-ac3c-3baca35f621b" providerId="AD"/>
      </p:ext>
    </p:extLst>
  </p:cmAuthor>
  <p:cmAuthor id="6" name="Harrison, Julia" initials="HJ" lastIdx="4" clrIdx="5">
    <p:extLst>
      <p:ext uri="{19B8F6BF-5375-455C-9EA6-DF929625EA0E}">
        <p15:presenceInfo xmlns:p15="http://schemas.microsoft.com/office/powerpoint/2012/main" userId="S::harrij@wjec.co.uk::a0fc4b42-9061-447e-89f8-a99c009d80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E55A0F"/>
    <a:srgbClr val="DCE6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120" autoAdjust="0"/>
    <p:restoredTop sz="94660"/>
  </p:normalViewPr>
  <p:slideViewPr>
    <p:cSldViewPr snapToGrid="0">
      <p:cViewPr varScale="1">
        <p:scale>
          <a:sx n="108" d="100"/>
          <a:sy n="108" d="100"/>
        </p:scale>
        <p:origin x="231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uinn, Sally" userId="8228c7ff-f84b-45f2-bfbb-1671fcb9d0e2" providerId="ADAL" clId="{CED7A8DB-D6AE-4A29-BD68-CB74297AF374}"/>
    <pc:docChg chg="delSld modSld">
      <pc:chgData name="Quinn, Sally" userId="8228c7ff-f84b-45f2-bfbb-1671fcb9d0e2" providerId="ADAL" clId="{CED7A8DB-D6AE-4A29-BD68-CB74297AF374}" dt="2021-12-14T14:17:47.240" v="17" actId="207"/>
      <pc:docMkLst>
        <pc:docMk/>
      </pc:docMkLst>
      <pc:sldChg chg="del">
        <pc:chgData name="Quinn, Sally" userId="8228c7ff-f84b-45f2-bfbb-1671fcb9d0e2" providerId="ADAL" clId="{CED7A8DB-D6AE-4A29-BD68-CB74297AF374}" dt="2021-12-14T14:16:52.637" v="1" actId="47"/>
        <pc:sldMkLst>
          <pc:docMk/>
          <pc:sldMk cId="2896650676" sldId="302"/>
        </pc:sldMkLst>
      </pc:sldChg>
      <pc:sldChg chg="del">
        <pc:chgData name="Quinn, Sally" userId="8228c7ff-f84b-45f2-bfbb-1671fcb9d0e2" providerId="ADAL" clId="{CED7A8DB-D6AE-4A29-BD68-CB74297AF374}" dt="2021-12-14T14:16:52.637" v="1" actId="47"/>
        <pc:sldMkLst>
          <pc:docMk/>
          <pc:sldMk cId="1228348013" sldId="310"/>
        </pc:sldMkLst>
      </pc:sldChg>
      <pc:sldChg chg="del">
        <pc:chgData name="Quinn, Sally" userId="8228c7ff-f84b-45f2-bfbb-1671fcb9d0e2" providerId="ADAL" clId="{CED7A8DB-D6AE-4A29-BD68-CB74297AF374}" dt="2021-12-14T14:17:14.567" v="9" actId="47"/>
        <pc:sldMkLst>
          <pc:docMk/>
          <pc:sldMk cId="1047609714" sldId="315"/>
        </pc:sldMkLst>
      </pc:sldChg>
      <pc:sldChg chg="del">
        <pc:chgData name="Quinn, Sally" userId="8228c7ff-f84b-45f2-bfbb-1671fcb9d0e2" providerId="ADAL" clId="{CED7A8DB-D6AE-4A29-BD68-CB74297AF374}" dt="2021-12-14T14:16:52.637" v="1" actId="47"/>
        <pc:sldMkLst>
          <pc:docMk/>
          <pc:sldMk cId="441937030" sldId="318"/>
        </pc:sldMkLst>
      </pc:sldChg>
      <pc:sldChg chg="del">
        <pc:chgData name="Quinn, Sally" userId="8228c7ff-f84b-45f2-bfbb-1671fcb9d0e2" providerId="ADAL" clId="{CED7A8DB-D6AE-4A29-BD68-CB74297AF374}" dt="2021-12-14T14:16:56.493" v="2" actId="47"/>
        <pc:sldMkLst>
          <pc:docMk/>
          <pc:sldMk cId="1301022786" sldId="319"/>
        </pc:sldMkLst>
      </pc:sldChg>
      <pc:sldChg chg="del">
        <pc:chgData name="Quinn, Sally" userId="8228c7ff-f84b-45f2-bfbb-1671fcb9d0e2" providerId="ADAL" clId="{CED7A8DB-D6AE-4A29-BD68-CB74297AF374}" dt="2021-12-14T14:16:56.493" v="2" actId="47"/>
        <pc:sldMkLst>
          <pc:docMk/>
          <pc:sldMk cId="2526965943" sldId="322"/>
        </pc:sldMkLst>
      </pc:sldChg>
      <pc:sldChg chg="del">
        <pc:chgData name="Quinn, Sally" userId="8228c7ff-f84b-45f2-bfbb-1671fcb9d0e2" providerId="ADAL" clId="{CED7A8DB-D6AE-4A29-BD68-CB74297AF374}" dt="2021-12-14T14:17:05.096" v="6" actId="47"/>
        <pc:sldMkLst>
          <pc:docMk/>
          <pc:sldMk cId="3775335939" sldId="330"/>
        </pc:sldMkLst>
      </pc:sldChg>
      <pc:sldChg chg="del">
        <pc:chgData name="Quinn, Sally" userId="8228c7ff-f84b-45f2-bfbb-1671fcb9d0e2" providerId="ADAL" clId="{CED7A8DB-D6AE-4A29-BD68-CB74297AF374}" dt="2021-12-14T14:16:52.637" v="1" actId="47"/>
        <pc:sldMkLst>
          <pc:docMk/>
          <pc:sldMk cId="201005006" sldId="331"/>
        </pc:sldMkLst>
      </pc:sldChg>
      <pc:sldChg chg="del">
        <pc:chgData name="Quinn, Sally" userId="8228c7ff-f84b-45f2-bfbb-1671fcb9d0e2" providerId="ADAL" clId="{CED7A8DB-D6AE-4A29-BD68-CB74297AF374}" dt="2021-12-14T14:17:15.398" v="10" actId="47"/>
        <pc:sldMkLst>
          <pc:docMk/>
          <pc:sldMk cId="4184239432" sldId="339"/>
        </pc:sldMkLst>
      </pc:sldChg>
      <pc:sldChg chg="del">
        <pc:chgData name="Quinn, Sally" userId="8228c7ff-f84b-45f2-bfbb-1671fcb9d0e2" providerId="ADAL" clId="{CED7A8DB-D6AE-4A29-BD68-CB74297AF374}" dt="2021-12-14T14:17:03.707" v="4" actId="47"/>
        <pc:sldMkLst>
          <pc:docMk/>
          <pc:sldMk cId="1117383722" sldId="356"/>
        </pc:sldMkLst>
      </pc:sldChg>
      <pc:sldChg chg="modSp mod">
        <pc:chgData name="Quinn, Sally" userId="8228c7ff-f84b-45f2-bfbb-1671fcb9d0e2" providerId="ADAL" clId="{CED7A8DB-D6AE-4A29-BD68-CB74297AF374}" dt="2021-12-14T14:16:45.360" v="0" actId="6549"/>
        <pc:sldMkLst>
          <pc:docMk/>
          <pc:sldMk cId="3160198182" sldId="358"/>
        </pc:sldMkLst>
        <pc:spChg chg="mod">
          <ac:chgData name="Quinn, Sally" userId="8228c7ff-f84b-45f2-bfbb-1671fcb9d0e2" providerId="ADAL" clId="{CED7A8DB-D6AE-4A29-BD68-CB74297AF374}" dt="2021-12-14T14:16:45.360" v="0" actId="6549"/>
          <ac:spMkLst>
            <pc:docMk/>
            <pc:sldMk cId="3160198182" sldId="358"/>
            <ac:spMk id="7" creationId="{00000000-0000-0000-0000-000000000000}"/>
          </ac:spMkLst>
        </pc:spChg>
      </pc:sldChg>
      <pc:sldChg chg="del">
        <pc:chgData name="Quinn, Sally" userId="8228c7ff-f84b-45f2-bfbb-1671fcb9d0e2" providerId="ADAL" clId="{CED7A8DB-D6AE-4A29-BD68-CB74297AF374}" dt="2021-12-14T14:17:04.511" v="5" actId="47"/>
        <pc:sldMkLst>
          <pc:docMk/>
          <pc:sldMk cId="1768526727" sldId="360"/>
        </pc:sldMkLst>
      </pc:sldChg>
      <pc:sldChg chg="del">
        <pc:chgData name="Quinn, Sally" userId="8228c7ff-f84b-45f2-bfbb-1671fcb9d0e2" providerId="ADAL" clId="{CED7A8DB-D6AE-4A29-BD68-CB74297AF374}" dt="2021-12-14T14:16:52.637" v="1" actId="47"/>
        <pc:sldMkLst>
          <pc:docMk/>
          <pc:sldMk cId="663999953" sldId="361"/>
        </pc:sldMkLst>
      </pc:sldChg>
      <pc:sldChg chg="del">
        <pc:chgData name="Quinn, Sally" userId="8228c7ff-f84b-45f2-bfbb-1671fcb9d0e2" providerId="ADAL" clId="{CED7A8DB-D6AE-4A29-BD68-CB74297AF374}" dt="2021-12-14T14:16:52.637" v="1" actId="47"/>
        <pc:sldMkLst>
          <pc:docMk/>
          <pc:sldMk cId="2036362532" sldId="362"/>
        </pc:sldMkLst>
      </pc:sldChg>
      <pc:sldChg chg="del">
        <pc:chgData name="Quinn, Sally" userId="8228c7ff-f84b-45f2-bfbb-1671fcb9d0e2" providerId="ADAL" clId="{CED7A8DB-D6AE-4A29-BD68-CB74297AF374}" dt="2021-12-14T14:16:56.493" v="2" actId="47"/>
        <pc:sldMkLst>
          <pc:docMk/>
          <pc:sldMk cId="1585045037" sldId="363"/>
        </pc:sldMkLst>
      </pc:sldChg>
      <pc:sldChg chg="del">
        <pc:chgData name="Quinn, Sally" userId="8228c7ff-f84b-45f2-bfbb-1671fcb9d0e2" providerId="ADAL" clId="{CED7A8DB-D6AE-4A29-BD68-CB74297AF374}" dt="2021-12-14T14:16:56.493" v="2" actId="47"/>
        <pc:sldMkLst>
          <pc:docMk/>
          <pc:sldMk cId="2640923154" sldId="364"/>
        </pc:sldMkLst>
      </pc:sldChg>
      <pc:sldChg chg="del">
        <pc:chgData name="Quinn, Sally" userId="8228c7ff-f84b-45f2-bfbb-1671fcb9d0e2" providerId="ADAL" clId="{CED7A8DB-D6AE-4A29-BD68-CB74297AF374}" dt="2021-12-14T14:16:56.493" v="2" actId="47"/>
        <pc:sldMkLst>
          <pc:docMk/>
          <pc:sldMk cId="227231880" sldId="365"/>
        </pc:sldMkLst>
      </pc:sldChg>
      <pc:sldChg chg="del">
        <pc:chgData name="Quinn, Sally" userId="8228c7ff-f84b-45f2-bfbb-1671fcb9d0e2" providerId="ADAL" clId="{CED7A8DB-D6AE-4A29-BD68-CB74297AF374}" dt="2021-12-14T14:16:52.637" v="1" actId="47"/>
        <pc:sldMkLst>
          <pc:docMk/>
          <pc:sldMk cId="1340717082" sldId="366"/>
        </pc:sldMkLst>
      </pc:sldChg>
      <pc:sldChg chg="del">
        <pc:chgData name="Quinn, Sally" userId="8228c7ff-f84b-45f2-bfbb-1671fcb9d0e2" providerId="ADAL" clId="{CED7A8DB-D6AE-4A29-BD68-CB74297AF374}" dt="2021-12-14T14:16:52.637" v="1" actId="47"/>
        <pc:sldMkLst>
          <pc:docMk/>
          <pc:sldMk cId="3113753481" sldId="367"/>
        </pc:sldMkLst>
      </pc:sldChg>
      <pc:sldChg chg="del">
        <pc:chgData name="Quinn, Sally" userId="8228c7ff-f84b-45f2-bfbb-1671fcb9d0e2" providerId="ADAL" clId="{CED7A8DB-D6AE-4A29-BD68-CB74297AF374}" dt="2021-12-14T14:16:52.637" v="1" actId="47"/>
        <pc:sldMkLst>
          <pc:docMk/>
          <pc:sldMk cId="677893432" sldId="368"/>
        </pc:sldMkLst>
      </pc:sldChg>
      <pc:sldChg chg="del">
        <pc:chgData name="Quinn, Sally" userId="8228c7ff-f84b-45f2-bfbb-1671fcb9d0e2" providerId="ADAL" clId="{CED7A8DB-D6AE-4A29-BD68-CB74297AF374}" dt="2021-12-14T14:17:03.043" v="3" actId="47"/>
        <pc:sldMkLst>
          <pc:docMk/>
          <pc:sldMk cId="2373266052" sldId="371"/>
        </pc:sldMkLst>
      </pc:sldChg>
      <pc:sldChg chg="del">
        <pc:chgData name="Quinn, Sally" userId="8228c7ff-f84b-45f2-bfbb-1671fcb9d0e2" providerId="ADAL" clId="{CED7A8DB-D6AE-4A29-BD68-CB74297AF374}" dt="2021-12-14T14:16:56.493" v="2" actId="47"/>
        <pc:sldMkLst>
          <pc:docMk/>
          <pc:sldMk cId="43123978" sldId="372"/>
        </pc:sldMkLst>
      </pc:sldChg>
      <pc:sldChg chg="modSp mod">
        <pc:chgData name="Quinn, Sally" userId="8228c7ff-f84b-45f2-bfbb-1671fcb9d0e2" providerId="ADAL" clId="{CED7A8DB-D6AE-4A29-BD68-CB74297AF374}" dt="2021-12-14T14:17:11.963" v="8" actId="6549"/>
        <pc:sldMkLst>
          <pc:docMk/>
          <pc:sldMk cId="1456105760" sldId="373"/>
        </pc:sldMkLst>
        <pc:spChg chg="mod">
          <ac:chgData name="Quinn, Sally" userId="8228c7ff-f84b-45f2-bfbb-1671fcb9d0e2" providerId="ADAL" clId="{CED7A8DB-D6AE-4A29-BD68-CB74297AF374}" dt="2021-12-14T14:17:11.963" v="8" actId="6549"/>
          <ac:spMkLst>
            <pc:docMk/>
            <pc:sldMk cId="1456105760" sldId="373"/>
            <ac:spMk id="7" creationId="{00000000-0000-0000-0000-000000000000}"/>
          </ac:spMkLst>
        </pc:spChg>
      </pc:sldChg>
      <pc:sldChg chg="modSp mod">
        <pc:chgData name="Quinn, Sally" userId="8228c7ff-f84b-45f2-bfbb-1671fcb9d0e2" providerId="ADAL" clId="{CED7A8DB-D6AE-4A29-BD68-CB74297AF374}" dt="2021-12-14T14:17:22.857" v="12" actId="207"/>
        <pc:sldMkLst>
          <pc:docMk/>
          <pc:sldMk cId="3227264960" sldId="386"/>
        </pc:sldMkLst>
        <pc:spChg chg="mod">
          <ac:chgData name="Quinn, Sally" userId="8228c7ff-f84b-45f2-bfbb-1671fcb9d0e2" providerId="ADAL" clId="{CED7A8DB-D6AE-4A29-BD68-CB74297AF374}" dt="2021-12-14T14:17:22.857" v="12" actId="207"/>
          <ac:spMkLst>
            <pc:docMk/>
            <pc:sldMk cId="3227264960" sldId="386"/>
            <ac:spMk id="6" creationId="{8FE6E631-33AE-4BF8-9811-2508E556599F}"/>
          </ac:spMkLst>
        </pc:spChg>
      </pc:sldChg>
      <pc:sldChg chg="modSp mod">
        <pc:chgData name="Quinn, Sally" userId="8228c7ff-f84b-45f2-bfbb-1671fcb9d0e2" providerId="ADAL" clId="{CED7A8DB-D6AE-4A29-BD68-CB74297AF374}" dt="2021-12-14T14:17:35.401" v="14" actId="6549"/>
        <pc:sldMkLst>
          <pc:docMk/>
          <pc:sldMk cId="2246879192" sldId="387"/>
        </pc:sldMkLst>
        <pc:spChg chg="mod">
          <ac:chgData name="Quinn, Sally" userId="8228c7ff-f84b-45f2-bfbb-1671fcb9d0e2" providerId="ADAL" clId="{CED7A8DB-D6AE-4A29-BD68-CB74297AF374}" dt="2021-12-14T14:17:35.401" v="14" actId="6549"/>
          <ac:spMkLst>
            <pc:docMk/>
            <pc:sldMk cId="2246879192" sldId="387"/>
            <ac:spMk id="7" creationId="{00000000-0000-0000-0000-000000000000}"/>
          </ac:spMkLst>
        </pc:spChg>
      </pc:sldChg>
      <pc:sldChg chg="del">
        <pc:chgData name="Quinn, Sally" userId="8228c7ff-f84b-45f2-bfbb-1671fcb9d0e2" providerId="ADAL" clId="{CED7A8DB-D6AE-4A29-BD68-CB74297AF374}" dt="2021-12-14T14:17:40.027" v="15" actId="47"/>
        <pc:sldMkLst>
          <pc:docMk/>
          <pc:sldMk cId="4019485634" sldId="388"/>
        </pc:sldMkLst>
      </pc:sldChg>
      <pc:sldChg chg="del">
        <pc:chgData name="Quinn, Sally" userId="8228c7ff-f84b-45f2-bfbb-1671fcb9d0e2" providerId="ADAL" clId="{CED7A8DB-D6AE-4A29-BD68-CB74297AF374}" dt="2021-12-14T14:17:40.027" v="15" actId="47"/>
        <pc:sldMkLst>
          <pc:docMk/>
          <pc:sldMk cId="401846183" sldId="389"/>
        </pc:sldMkLst>
      </pc:sldChg>
      <pc:sldChg chg="modSp mod">
        <pc:chgData name="Quinn, Sally" userId="8228c7ff-f84b-45f2-bfbb-1671fcb9d0e2" providerId="ADAL" clId="{CED7A8DB-D6AE-4A29-BD68-CB74297AF374}" dt="2021-12-14T14:17:47.240" v="17" actId="207"/>
        <pc:sldMkLst>
          <pc:docMk/>
          <pc:sldMk cId="98330409" sldId="390"/>
        </pc:sldMkLst>
        <pc:spChg chg="mod">
          <ac:chgData name="Quinn, Sally" userId="8228c7ff-f84b-45f2-bfbb-1671fcb9d0e2" providerId="ADAL" clId="{CED7A8DB-D6AE-4A29-BD68-CB74297AF374}" dt="2021-12-14T14:17:47.240" v="17" actId="207"/>
          <ac:spMkLst>
            <pc:docMk/>
            <pc:sldMk cId="98330409" sldId="390"/>
            <ac:spMk id="6" creationId="{8FE6E631-33AE-4BF8-9811-2508E556599F}"/>
          </ac:spMkLst>
        </pc:spChg>
      </pc:sldChg>
    </pc:docChg>
  </pc:docChgLst>
  <pc:docChgLst>
    <pc:chgData name="Jaques, Hilary" userId="60e07e59-4edc-45ee-8918-2d1f5d4338f7" providerId="ADAL" clId="{35738C27-C3FC-4F17-8389-5377BFF5B542}"/>
    <pc:docChg chg="undo modSld">
      <pc:chgData name="Jaques, Hilary" userId="60e07e59-4edc-45ee-8918-2d1f5d4338f7" providerId="ADAL" clId="{35738C27-C3FC-4F17-8389-5377BFF5B542}" dt="2021-03-30T16:35:12" v="50" actId="403"/>
      <pc:docMkLst>
        <pc:docMk/>
      </pc:docMkLst>
      <pc:sldChg chg="modSp">
        <pc:chgData name="Jaques, Hilary" userId="60e07e59-4edc-45ee-8918-2d1f5d4338f7" providerId="ADAL" clId="{35738C27-C3FC-4F17-8389-5377BFF5B542}" dt="2021-03-30T16:27:14.313" v="8" actId="6549"/>
        <pc:sldMkLst>
          <pc:docMk/>
          <pc:sldMk cId="2896650676" sldId="302"/>
        </pc:sldMkLst>
        <pc:spChg chg="mod">
          <ac:chgData name="Jaques, Hilary" userId="60e07e59-4edc-45ee-8918-2d1f5d4338f7" providerId="ADAL" clId="{35738C27-C3FC-4F17-8389-5377BFF5B542}" dt="2021-03-30T16:27:14.313" v="8" actId="6549"/>
          <ac:spMkLst>
            <pc:docMk/>
            <pc:sldMk cId="2896650676" sldId="302"/>
            <ac:spMk id="7" creationId="{8BF45B78-C063-4924-86B2-C40493058BEE}"/>
          </ac:spMkLst>
        </pc:spChg>
      </pc:sldChg>
      <pc:sldChg chg="modSp">
        <pc:chgData name="Jaques, Hilary" userId="60e07e59-4edc-45ee-8918-2d1f5d4338f7" providerId="ADAL" clId="{35738C27-C3FC-4F17-8389-5377BFF5B542}" dt="2021-03-30T16:27:41.171" v="12" actId="13926"/>
        <pc:sldMkLst>
          <pc:docMk/>
          <pc:sldMk cId="441937030" sldId="318"/>
        </pc:sldMkLst>
        <pc:spChg chg="mod">
          <ac:chgData name="Jaques, Hilary" userId="60e07e59-4edc-45ee-8918-2d1f5d4338f7" providerId="ADAL" clId="{35738C27-C3FC-4F17-8389-5377BFF5B542}" dt="2021-03-30T16:27:41.171" v="12" actId="13926"/>
          <ac:spMkLst>
            <pc:docMk/>
            <pc:sldMk cId="441937030" sldId="318"/>
            <ac:spMk id="6" creationId="{211FB9F3-C975-4D28-BD90-5399A62DDEA6}"/>
          </ac:spMkLst>
        </pc:spChg>
      </pc:sldChg>
      <pc:sldChg chg="modSp">
        <pc:chgData name="Jaques, Hilary" userId="60e07e59-4edc-45ee-8918-2d1f5d4338f7" providerId="ADAL" clId="{35738C27-C3FC-4F17-8389-5377BFF5B542}" dt="2021-03-30T16:30:57.917" v="35" actId="13926"/>
        <pc:sldMkLst>
          <pc:docMk/>
          <pc:sldMk cId="2526965943" sldId="322"/>
        </pc:sldMkLst>
        <pc:spChg chg="mod">
          <ac:chgData name="Jaques, Hilary" userId="60e07e59-4edc-45ee-8918-2d1f5d4338f7" providerId="ADAL" clId="{35738C27-C3FC-4F17-8389-5377BFF5B542}" dt="2021-03-30T16:30:57.917" v="35" actId="13926"/>
          <ac:spMkLst>
            <pc:docMk/>
            <pc:sldMk cId="2526965943" sldId="322"/>
            <ac:spMk id="3" creationId="{00000000-0000-0000-0000-000000000000}"/>
          </ac:spMkLst>
        </pc:spChg>
      </pc:sldChg>
      <pc:sldChg chg="modSp">
        <pc:chgData name="Jaques, Hilary" userId="60e07e59-4edc-45ee-8918-2d1f5d4338f7" providerId="ADAL" clId="{35738C27-C3FC-4F17-8389-5377BFF5B542}" dt="2021-03-30T16:35:06.152" v="47" actId="13926"/>
        <pc:sldMkLst>
          <pc:docMk/>
          <pc:sldMk cId="3775335939" sldId="330"/>
        </pc:sldMkLst>
        <pc:spChg chg="mod">
          <ac:chgData name="Jaques, Hilary" userId="60e07e59-4edc-45ee-8918-2d1f5d4338f7" providerId="ADAL" clId="{35738C27-C3FC-4F17-8389-5377BFF5B542}" dt="2021-03-30T16:35:06.152" v="47" actId="13926"/>
          <ac:spMkLst>
            <pc:docMk/>
            <pc:sldMk cId="3775335939" sldId="330"/>
            <ac:spMk id="4" creationId="{7D5E3B64-5172-48A6-83E9-72AC3D8EFAF4}"/>
          </ac:spMkLst>
        </pc:spChg>
      </pc:sldChg>
      <pc:sldChg chg="modSp">
        <pc:chgData name="Jaques, Hilary" userId="60e07e59-4edc-45ee-8918-2d1f5d4338f7" providerId="ADAL" clId="{35738C27-C3FC-4F17-8389-5377BFF5B542}" dt="2021-03-30T16:31:40.182" v="44" actId="13926"/>
        <pc:sldMkLst>
          <pc:docMk/>
          <pc:sldMk cId="2787293322" sldId="346"/>
        </pc:sldMkLst>
        <pc:spChg chg="mod">
          <ac:chgData name="Jaques, Hilary" userId="60e07e59-4edc-45ee-8918-2d1f5d4338f7" providerId="ADAL" clId="{35738C27-C3FC-4F17-8389-5377BFF5B542}" dt="2021-03-30T16:31:40.182" v="44" actId="13926"/>
          <ac:spMkLst>
            <pc:docMk/>
            <pc:sldMk cId="2787293322" sldId="346"/>
            <ac:spMk id="6" creationId="{6B414B8F-37D7-44B7-B110-F3C7F1F106EF}"/>
          </ac:spMkLst>
        </pc:spChg>
      </pc:sldChg>
      <pc:sldChg chg="modSp">
        <pc:chgData name="Jaques, Hilary" userId="60e07e59-4edc-45ee-8918-2d1f5d4338f7" providerId="ADAL" clId="{35738C27-C3FC-4F17-8389-5377BFF5B542}" dt="2021-03-30T16:32:37.533" v="46" actId="1076"/>
        <pc:sldMkLst>
          <pc:docMk/>
          <pc:sldMk cId="3427985047" sldId="352"/>
        </pc:sldMkLst>
        <pc:graphicFrameChg chg="mod">
          <ac:chgData name="Jaques, Hilary" userId="60e07e59-4edc-45ee-8918-2d1f5d4338f7" providerId="ADAL" clId="{35738C27-C3FC-4F17-8389-5377BFF5B542}" dt="2021-03-30T16:32:37.533" v="46" actId="1076"/>
          <ac:graphicFrameMkLst>
            <pc:docMk/>
            <pc:sldMk cId="3427985047" sldId="352"/>
            <ac:graphicFrameMk id="2" creationId="{3F637611-3B3F-4994-939D-C9D19F07868E}"/>
          </ac:graphicFrameMkLst>
        </pc:graphicFrameChg>
      </pc:sldChg>
      <pc:sldChg chg="modSp">
        <pc:chgData name="Jaques, Hilary" userId="60e07e59-4edc-45ee-8918-2d1f5d4338f7" providerId="ADAL" clId="{35738C27-C3FC-4F17-8389-5377BFF5B542}" dt="2021-03-30T16:35:12" v="50" actId="403"/>
        <pc:sldMkLst>
          <pc:docMk/>
          <pc:sldMk cId="2641610473" sldId="359"/>
        </pc:sldMkLst>
        <pc:spChg chg="mod">
          <ac:chgData name="Jaques, Hilary" userId="60e07e59-4edc-45ee-8918-2d1f5d4338f7" providerId="ADAL" clId="{35738C27-C3FC-4F17-8389-5377BFF5B542}" dt="2021-03-30T16:35:12" v="50" actId="403"/>
          <ac:spMkLst>
            <pc:docMk/>
            <pc:sldMk cId="2641610473" sldId="359"/>
            <ac:spMk id="5" creationId="{C4CBB26C-925E-4469-8222-30B005CB3730}"/>
          </ac:spMkLst>
        </pc:spChg>
      </pc:sldChg>
      <pc:sldChg chg="modSp">
        <pc:chgData name="Jaques, Hilary" userId="60e07e59-4edc-45ee-8918-2d1f5d4338f7" providerId="ADAL" clId="{35738C27-C3FC-4F17-8389-5377BFF5B542}" dt="2021-03-30T16:26:44.712" v="5" actId="20577"/>
        <pc:sldMkLst>
          <pc:docMk/>
          <pc:sldMk cId="663999953" sldId="361"/>
        </pc:sldMkLst>
        <pc:spChg chg="mod">
          <ac:chgData name="Jaques, Hilary" userId="60e07e59-4edc-45ee-8918-2d1f5d4338f7" providerId="ADAL" clId="{35738C27-C3FC-4F17-8389-5377BFF5B542}" dt="2021-03-30T16:26:44.712" v="5" actId="20577"/>
          <ac:spMkLst>
            <pc:docMk/>
            <pc:sldMk cId="663999953" sldId="361"/>
            <ac:spMk id="3" creationId="{00000000-0000-0000-0000-000000000000}"/>
          </ac:spMkLst>
        </pc:spChg>
      </pc:sldChg>
      <pc:sldChg chg="modSp">
        <pc:chgData name="Jaques, Hilary" userId="60e07e59-4edc-45ee-8918-2d1f5d4338f7" providerId="ADAL" clId="{35738C27-C3FC-4F17-8389-5377BFF5B542}" dt="2021-03-30T16:26:53.808" v="7" actId="13926"/>
        <pc:sldMkLst>
          <pc:docMk/>
          <pc:sldMk cId="2036362532" sldId="362"/>
        </pc:sldMkLst>
        <pc:spChg chg="mod">
          <ac:chgData name="Jaques, Hilary" userId="60e07e59-4edc-45ee-8918-2d1f5d4338f7" providerId="ADAL" clId="{35738C27-C3FC-4F17-8389-5377BFF5B542}" dt="2021-03-30T16:26:51.564" v="6" actId="13926"/>
          <ac:spMkLst>
            <pc:docMk/>
            <pc:sldMk cId="2036362532" sldId="362"/>
            <ac:spMk id="3" creationId="{00000000-0000-0000-0000-000000000000}"/>
          </ac:spMkLst>
        </pc:spChg>
        <pc:spChg chg="mod">
          <ac:chgData name="Jaques, Hilary" userId="60e07e59-4edc-45ee-8918-2d1f5d4338f7" providerId="ADAL" clId="{35738C27-C3FC-4F17-8389-5377BFF5B542}" dt="2021-03-30T16:26:53.808" v="7" actId="13926"/>
          <ac:spMkLst>
            <pc:docMk/>
            <pc:sldMk cId="2036362532" sldId="362"/>
            <ac:spMk id="6" creationId="{6798F4A4-050D-40AC-9967-D4B3E3ADC59C}"/>
          </ac:spMkLst>
        </pc:spChg>
      </pc:sldChg>
      <pc:sldChg chg="modSp">
        <pc:chgData name="Jaques, Hilary" userId="60e07e59-4edc-45ee-8918-2d1f5d4338f7" providerId="ADAL" clId="{35738C27-C3FC-4F17-8389-5377BFF5B542}" dt="2021-03-30T16:32:03.492" v="45" actId="20577"/>
        <pc:sldMkLst>
          <pc:docMk/>
          <pc:sldMk cId="1585045037" sldId="363"/>
        </pc:sldMkLst>
        <pc:spChg chg="mod">
          <ac:chgData name="Jaques, Hilary" userId="60e07e59-4edc-45ee-8918-2d1f5d4338f7" providerId="ADAL" clId="{35738C27-C3FC-4F17-8389-5377BFF5B542}" dt="2021-03-30T16:32:03.492" v="45" actId="20577"/>
          <ac:spMkLst>
            <pc:docMk/>
            <pc:sldMk cId="1585045037" sldId="363"/>
            <ac:spMk id="3" creationId="{00000000-0000-0000-0000-000000000000}"/>
          </ac:spMkLst>
        </pc:spChg>
      </pc:sldChg>
      <pc:sldChg chg="modSp">
        <pc:chgData name="Jaques, Hilary" userId="60e07e59-4edc-45ee-8918-2d1f5d4338f7" providerId="ADAL" clId="{35738C27-C3FC-4F17-8389-5377BFF5B542}" dt="2021-03-30T16:30:19.745" v="34" actId="1076"/>
        <pc:sldMkLst>
          <pc:docMk/>
          <pc:sldMk cId="2640923154" sldId="364"/>
        </pc:sldMkLst>
        <pc:spChg chg="mod">
          <ac:chgData name="Jaques, Hilary" userId="60e07e59-4edc-45ee-8918-2d1f5d4338f7" providerId="ADAL" clId="{35738C27-C3FC-4F17-8389-5377BFF5B542}" dt="2021-03-30T16:30:19.745" v="34" actId="1076"/>
          <ac:spMkLst>
            <pc:docMk/>
            <pc:sldMk cId="2640923154" sldId="364"/>
            <ac:spMk id="3" creationId="{00000000-0000-0000-0000-000000000000}"/>
          </ac:spMkLst>
        </pc:spChg>
      </pc:sldChg>
      <pc:sldChg chg="modSp">
        <pc:chgData name="Jaques, Hilary" userId="60e07e59-4edc-45ee-8918-2d1f5d4338f7" providerId="ADAL" clId="{35738C27-C3FC-4F17-8389-5377BFF5B542}" dt="2021-03-30T16:31:11.749" v="40" actId="27107"/>
        <pc:sldMkLst>
          <pc:docMk/>
          <pc:sldMk cId="227231880" sldId="365"/>
        </pc:sldMkLst>
        <pc:spChg chg="mod">
          <ac:chgData name="Jaques, Hilary" userId="60e07e59-4edc-45ee-8918-2d1f5d4338f7" providerId="ADAL" clId="{35738C27-C3FC-4F17-8389-5377BFF5B542}" dt="2021-03-30T16:31:11.749" v="40" actId="27107"/>
          <ac:spMkLst>
            <pc:docMk/>
            <pc:sldMk cId="227231880" sldId="365"/>
            <ac:spMk id="3" creationId="{00000000-0000-0000-0000-000000000000}"/>
          </ac:spMkLst>
        </pc:spChg>
      </pc:sldChg>
      <pc:sldChg chg="modSp">
        <pc:chgData name="Jaques, Hilary" userId="60e07e59-4edc-45ee-8918-2d1f5d4338f7" providerId="ADAL" clId="{35738C27-C3FC-4F17-8389-5377BFF5B542}" dt="2021-03-30T16:28:07.222" v="15" actId="20577"/>
        <pc:sldMkLst>
          <pc:docMk/>
          <pc:sldMk cId="3113753481" sldId="367"/>
        </pc:sldMkLst>
        <pc:spChg chg="mod">
          <ac:chgData name="Jaques, Hilary" userId="60e07e59-4edc-45ee-8918-2d1f5d4338f7" providerId="ADAL" clId="{35738C27-C3FC-4F17-8389-5377BFF5B542}" dt="2021-03-30T16:28:07.222" v="15" actId="20577"/>
          <ac:spMkLst>
            <pc:docMk/>
            <pc:sldMk cId="3113753481" sldId="367"/>
            <ac:spMk id="3" creationId="{00000000-0000-0000-0000-000000000000}"/>
          </ac:spMkLst>
        </pc:spChg>
        <pc:spChg chg="mod">
          <ac:chgData name="Jaques, Hilary" userId="60e07e59-4edc-45ee-8918-2d1f5d4338f7" providerId="ADAL" clId="{35738C27-C3FC-4F17-8389-5377BFF5B542}" dt="2021-03-30T16:27:59.204" v="14" actId="13926"/>
          <ac:spMkLst>
            <pc:docMk/>
            <pc:sldMk cId="3113753481" sldId="367"/>
            <ac:spMk id="6" creationId="{6798F4A4-050D-40AC-9967-D4B3E3ADC59C}"/>
          </ac:spMkLst>
        </pc:spChg>
      </pc:sldChg>
      <pc:sldChg chg="modSp">
        <pc:chgData name="Jaques, Hilary" userId="60e07e59-4edc-45ee-8918-2d1f5d4338f7" providerId="ADAL" clId="{35738C27-C3FC-4F17-8389-5377BFF5B542}" dt="2021-03-30T16:26:23.783" v="0" actId="255"/>
        <pc:sldMkLst>
          <pc:docMk/>
          <pc:sldMk cId="677893432" sldId="368"/>
        </pc:sldMkLst>
        <pc:spChg chg="mod">
          <ac:chgData name="Jaques, Hilary" userId="60e07e59-4edc-45ee-8918-2d1f5d4338f7" providerId="ADAL" clId="{35738C27-C3FC-4F17-8389-5377BFF5B542}" dt="2021-03-30T16:26:23.783" v="0" actId="255"/>
          <ac:spMkLst>
            <pc:docMk/>
            <pc:sldMk cId="677893432" sldId="368"/>
            <ac:spMk id="6" creationId="{211FB9F3-C975-4D28-BD90-5399A62DDEA6}"/>
          </ac:spMkLst>
        </pc:spChg>
      </pc:sldChg>
      <pc:sldChg chg="modSp">
        <pc:chgData name="Jaques, Hilary" userId="60e07e59-4edc-45ee-8918-2d1f5d4338f7" providerId="ADAL" clId="{35738C27-C3FC-4F17-8389-5377BFF5B542}" dt="2021-03-30T16:29:56.949" v="33" actId="20577"/>
        <pc:sldMkLst>
          <pc:docMk/>
          <pc:sldMk cId="43123978" sldId="372"/>
        </pc:sldMkLst>
        <pc:spChg chg="mod">
          <ac:chgData name="Jaques, Hilary" userId="60e07e59-4edc-45ee-8918-2d1f5d4338f7" providerId="ADAL" clId="{35738C27-C3FC-4F17-8389-5377BFF5B542}" dt="2021-03-30T16:28:13.928" v="16" actId="404"/>
          <ac:spMkLst>
            <pc:docMk/>
            <pc:sldMk cId="43123978" sldId="372"/>
            <ac:spMk id="3" creationId="{00000000-0000-0000-0000-000000000000}"/>
          </ac:spMkLst>
        </pc:spChg>
        <pc:graphicFrameChg chg="mod modGraphic">
          <ac:chgData name="Jaques, Hilary" userId="60e07e59-4edc-45ee-8918-2d1f5d4338f7" providerId="ADAL" clId="{35738C27-C3FC-4F17-8389-5377BFF5B542}" dt="2021-03-30T16:29:56.949" v="33" actId="20577"/>
          <ac:graphicFrameMkLst>
            <pc:docMk/>
            <pc:sldMk cId="43123978" sldId="372"/>
            <ac:graphicFrameMk id="2" creationId="{17C8F3D2-96D6-4359-89A4-1B1CFE9F8A4A}"/>
          </ac:graphicFrameMkLst>
        </pc:graphicFrameChg>
      </pc:sldChg>
    </pc:docChg>
  </pc:docChgLst>
  <pc:docChgLst>
    <pc:chgData name="Sheard, Hayley" userId="7182a4f9-4fa7-4b42-af25-83084a379e1c" providerId="ADAL" clId="{7C694B0F-D60D-4DAF-A051-237F427B84A4}"/>
    <pc:docChg chg="modSld">
      <pc:chgData name="Sheard, Hayley" userId="7182a4f9-4fa7-4b42-af25-83084a379e1c" providerId="ADAL" clId="{7C694B0F-D60D-4DAF-A051-237F427B84A4}" dt="2021-03-30T07:39:54.814" v="0" actId="20577"/>
      <pc:docMkLst>
        <pc:docMk/>
      </pc:docMkLst>
      <pc:sldChg chg="modSp mod">
        <pc:chgData name="Sheard, Hayley" userId="7182a4f9-4fa7-4b42-af25-83084a379e1c" providerId="ADAL" clId="{7C694B0F-D60D-4DAF-A051-237F427B84A4}" dt="2021-03-30T07:39:54.814" v="0" actId="20577"/>
        <pc:sldMkLst>
          <pc:docMk/>
          <pc:sldMk cId="43123978" sldId="372"/>
        </pc:sldMkLst>
        <pc:graphicFrameChg chg="modGraphic">
          <ac:chgData name="Sheard, Hayley" userId="7182a4f9-4fa7-4b42-af25-83084a379e1c" providerId="ADAL" clId="{7C694B0F-D60D-4DAF-A051-237F427B84A4}" dt="2021-03-30T07:39:54.814" v="0" actId="20577"/>
          <ac:graphicFrameMkLst>
            <pc:docMk/>
            <pc:sldMk cId="43123978" sldId="372"/>
            <ac:graphicFrameMk id="2" creationId="{17C8F3D2-96D6-4359-89A4-1B1CFE9F8A4A}"/>
          </ac:graphicFrameMkLst>
        </pc:graphicFrameChg>
      </pc:sldChg>
    </pc:docChg>
  </pc:docChgLst>
  <pc:docChgLst>
    <pc:chgData name="Quinn, Sally" userId="8228c7ff-f84b-45f2-bfbb-1671fcb9d0e2" providerId="ADAL" clId="{F581FB1F-0AF1-499A-A049-588B756DA320}"/>
    <pc:docChg chg="undo custSel addSld modSld">
      <pc:chgData name="Quinn, Sally" userId="8228c7ff-f84b-45f2-bfbb-1671fcb9d0e2" providerId="ADAL" clId="{F581FB1F-0AF1-499A-A049-588B756DA320}" dt="2021-11-23T15:36:41.407" v="210" actId="400"/>
      <pc:docMkLst>
        <pc:docMk/>
      </pc:docMkLst>
      <pc:sldChg chg="modSp mod">
        <pc:chgData name="Quinn, Sally" userId="8228c7ff-f84b-45f2-bfbb-1671fcb9d0e2" providerId="ADAL" clId="{F581FB1F-0AF1-499A-A049-588B756DA320}" dt="2021-11-23T14:43:24.327" v="33" actId="400"/>
        <pc:sldMkLst>
          <pc:docMk/>
          <pc:sldMk cId="2896650676" sldId="302"/>
        </pc:sldMkLst>
        <pc:spChg chg="mod">
          <ac:chgData name="Quinn, Sally" userId="8228c7ff-f84b-45f2-bfbb-1671fcb9d0e2" providerId="ADAL" clId="{F581FB1F-0AF1-499A-A049-588B756DA320}" dt="2021-11-23T14:43:21.117" v="31" actId="400"/>
          <ac:spMkLst>
            <pc:docMk/>
            <pc:sldMk cId="2896650676" sldId="302"/>
            <ac:spMk id="6" creationId="{FA74730D-E073-4C56-B955-65F4A26AB3CB}"/>
          </ac:spMkLst>
        </pc:spChg>
        <pc:spChg chg="mod">
          <ac:chgData name="Quinn, Sally" userId="8228c7ff-f84b-45f2-bfbb-1671fcb9d0e2" providerId="ADAL" clId="{F581FB1F-0AF1-499A-A049-588B756DA320}" dt="2021-11-23T14:43:24.327" v="33" actId="400"/>
          <ac:spMkLst>
            <pc:docMk/>
            <pc:sldMk cId="2896650676" sldId="302"/>
            <ac:spMk id="7" creationId="{8BF45B78-C063-4924-86B2-C40493058BEE}"/>
          </ac:spMkLst>
        </pc:spChg>
      </pc:sldChg>
      <pc:sldChg chg="modSp mod">
        <pc:chgData name="Quinn, Sally" userId="8228c7ff-f84b-45f2-bfbb-1671fcb9d0e2" providerId="ADAL" clId="{F581FB1F-0AF1-499A-A049-588B756DA320}" dt="2021-11-23T14:42:30.028" v="13" actId="400"/>
        <pc:sldMkLst>
          <pc:docMk/>
          <pc:sldMk cId="1228348013" sldId="310"/>
        </pc:sldMkLst>
        <pc:spChg chg="mod">
          <ac:chgData name="Quinn, Sally" userId="8228c7ff-f84b-45f2-bfbb-1671fcb9d0e2" providerId="ADAL" clId="{F581FB1F-0AF1-499A-A049-588B756DA320}" dt="2021-11-23T14:42:26.071" v="11" actId="6549"/>
          <ac:spMkLst>
            <pc:docMk/>
            <pc:sldMk cId="1228348013" sldId="310"/>
            <ac:spMk id="3" creationId="{00000000-0000-0000-0000-000000000000}"/>
          </ac:spMkLst>
        </pc:spChg>
        <pc:spChg chg="mod">
          <ac:chgData name="Quinn, Sally" userId="8228c7ff-f84b-45f2-bfbb-1671fcb9d0e2" providerId="ADAL" clId="{F581FB1F-0AF1-499A-A049-588B756DA320}" dt="2021-11-23T14:42:30.028" v="13" actId="400"/>
          <ac:spMkLst>
            <pc:docMk/>
            <pc:sldMk cId="1228348013" sldId="310"/>
            <ac:spMk id="6" creationId="{6798F4A4-050D-40AC-9967-D4B3E3ADC59C}"/>
          </ac:spMkLst>
        </pc:spChg>
      </pc:sldChg>
      <pc:sldChg chg="modSp add mod">
        <pc:chgData name="Quinn, Sally" userId="8228c7ff-f84b-45f2-bfbb-1671fcb9d0e2" providerId="ADAL" clId="{F581FB1F-0AF1-499A-A049-588B756DA320}" dt="2021-11-23T14:48:00.383" v="123" actId="400"/>
        <pc:sldMkLst>
          <pc:docMk/>
          <pc:sldMk cId="1047609714" sldId="315"/>
        </pc:sldMkLst>
        <pc:spChg chg="mod">
          <ac:chgData name="Quinn, Sally" userId="8228c7ff-f84b-45f2-bfbb-1671fcb9d0e2" providerId="ADAL" clId="{F581FB1F-0AF1-499A-A049-588B756DA320}" dt="2021-11-23T14:48:00.383" v="123" actId="400"/>
          <ac:spMkLst>
            <pc:docMk/>
            <pc:sldMk cId="1047609714" sldId="315"/>
            <ac:spMk id="5" creationId="{B12AF7AD-E6F9-4927-B4C5-0758E415D70F}"/>
          </ac:spMkLst>
        </pc:spChg>
        <pc:spChg chg="mod">
          <ac:chgData name="Quinn, Sally" userId="8228c7ff-f84b-45f2-bfbb-1671fcb9d0e2" providerId="ADAL" clId="{F581FB1F-0AF1-499A-A049-588B756DA320}" dt="2021-11-23T14:47:57.377" v="121" actId="400"/>
          <ac:spMkLst>
            <pc:docMk/>
            <pc:sldMk cId="1047609714" sldId="315"/>
            <ac:spMk id="6" creationId="{8FE6E631-33AE-4BF8-9811-2508E556599F}"/>
          </ac:spMkLst>
        </pc:spChg>
      </pc:sldChg>
      <pc:sldChg chg="modSp mod">
        <pc:chgData name="Quinn, Sally" userId="8228c7ff-f84b-45f2-bfbb-1671fcb9d0e2" providerId="ADAL" clId="{F581FB1F-0AF1-499A-A049-588B756DA320}" dt="2021-11-23T14:43:36.888" v="38" actId="1076"/>
        <pc:sldMkLst>
          <pc:docMk/>
          <pc:sldMk cId="441937030" sldId="318"/>
        </pc:sldMkLst>
        <pc:spChg chg="mod">
          <ac:chgData name="Quinn, Sally" userId="8228c7ff-f84b-45f2-bfbb-1671fcb9d0e2" providerId="ADAL" clId="{F581FB1F-0AF1-499A-A049-588B756DA320}" dt="2021-11-23T14:43:29.068" v="35" actId="400"/>
          <ac:spMkLst>
            <pc:docMk/>
            <pc:sldMk cId="441937030" sldId="318"/>
            <ac:spMk id="5" creationId="{8069E306-5166-4B74-9C74-D26A3A9DFF87}"/>
          </ac:spMkLst>
        </pc:spChg>
        <pc:spChg chg="mod">
          <ac:chgData name="Quinn, Sally" userId="8228c7ff-f84b-45f2-bfbb-1671fcb9d0e2" providerId="ADAL" clId="{F581FB1F-0AF1-499A-A049-588B756DA320}" dt="2021-11-23T14:43:36.888" v="38" actId="1076"/>
          <ac:spMkLst>
            <pc:docMk/>
            <pc:sldMk cId="441937030" sldId="318"/>
            <ac:spMk id="6" creationId="{211FB9F3-C975-4D28-BD90-5399A62DDEA6}"/>
          </ac:spMkLst>
        </pc:spChg>
      </pc:sldChg>
      <pc:sldChg chg="modSp mod">
        <pc:chgData name="Quinn, Sally" userId="8228c7ff-f84b-45f2-bfbb-1671fcb9d0e2" providerId="ADAL" clId="{F581FB1F-0AF1-499A-A049-588B756DA320}" dt="2021-11-23T14:45:29.179" v="58" actId="400"/>
        <pc:sldMkLst>
          <pc:docMk/>
          <pc:sldMk cId="1301022786" sldId="319"/>
        </pc:sldMkLst>
        <pc:spChg chg="mod">
          <ac:chgData name="Quinn, Sally" userId="8228c7ff-f84b-45f2-bfbb-1671fcb9d0e2" providerId="ADAL" clId="{F581FB1F-0AF1-499A-A049-588B756DA320}" dt="2021-11-23T14:45:29.179" v="58" actId="400"/>
          <ac:spMkLst>
            <pc:docMk/>
            <pc:sldMk cId="1301022786" sldId="319"/>
            <ac:spMk id="4" creationId="{789E6038-B0A3-4D44-81B4-E9CCBD371AC3}"/>
          </ac:spMkLst>
        </pc:spChg>
        <pc:spChg chg="mod">
          <ac:chgData name="Quinn, Sally" userId="8228c7ff-f84b-45f2-bfbb-1671fcb9d0e2" providerId="ADAL" clId="{F581FB1F-0AF1-499A-A049-588B756DA320}" dt="2021-11-23T14:45:26.906" v="56" actId="207"/>
          <ac:spMkLst>
            <pc:docMk/>
            <pc:sldMk cId="1301022786" sldId="319"/>
            <ac:spMk id="6" creationId="{6B414B8F-37D7-44B7-B110-F3C7F1F106EF}"/>
          </ac:spMkLst>
        </pc:spChg>
      </pc:sldChg>
      <pc:sldChg chg="modSp mod">
        <pc:chgData name="Quinn, Sally" userId="8228c7ff-f84b-45f2-bfbb-1671fcb9d0e2" providerId="ADAL" clId="{F581FB1F-0AF1-499A-A049-588B756DA320}" dt="2021-11-23T14:45:23.283" v="54" actId="400"/>
        <pc:sldMkLst>
          <pc:docMk/>
          <pc:sldMk cId="2526965943" sldId="322"/>
        </pc:sldMkLst>
        <pc:spChg chg="mod">
          <ac:chgData name="Quinn, Sally" userId="8228c7ff-f84b-45f2-bfbb-1671fcb9d0e2" providerId="ADAL" clId="{F581FB1F-0AF1-499A-A049-588B756DA320}" dt="2021-11-23T14:45:20.511" v="52" actId="207"/>
          <ac:spMkLst>
            <pc:docMk/>
            <pc:sldMk cId="2526965943" sldId="322"/>
            <ac:spMk id="3" creationId="{00000000-0000-0000-0000-000000000000}"/>
          </ac:spMkLst>
        </pc:spChg>
        <pc:spChg chg="mod">
          <ac:chgData name="Quinn, Sally" userId="8228c7ff-f84b-45f2-bfbb-1671fcb9d0e2" providerId="ADAL" clId="{F581FB1F-0AF1-499A-A049-588B756DA320}" dt="2021-11-23T14:45:23.283" v="54" actId="400"/>
          <ac:spMkLst>
            <pc:docMk/>
            <pc:sldMk cId="2526965943" sldId="322"/>
            <ac:spMk id="4" creationId="{B5F27AC2-660A-4D13-996B-010EF05EC18E}"/>
          </ac:spMkLst>
        </pc:spChg>
      </pc:sldChg>
      <pc:sldChg chg="modSp mod">
        <pc:chgData name="Quinn, Sally" userId="8228c7ff-f84b-45f2-bfbb-1671fcb9d0e2" providerId="ADAL" clId="{F581FB1F-0AF1-499A-A049-588B756DA320}" dt="2021-11-23T15:36:41.407" v="210" actId="400"/>
        <pc:sldMkLst>
          <pc:docMk/>
          <pc:sldMk cId="3775335939" sldId="330"/>
        </pc:sldMkLst>
        <pc:spChg chg="mod">
          <ac:chgData name="Quinn, Sally" userId="8228c7ff-f84b-45f2-bfbb-1671fcb9d0e2" providerId="ADAL" clId="{F581FB1F-0AF1-499A-A049-588B756DA320}" dt="2021-11-23T14:47:26.345" v="112" actId="20577"/>
          <ac:spMkLst>
            <pc:docMk/>
            <pc:sldMk cId="3775335939" sldId="330"/>
            <ac:spMk id="4" creationId="{7D5E3B64-5172-48A6-83E9-72AC3D8EFAF4}"/>
          </ac:spMkLst>
        </pc:spChg>
        <pc:spChg chg="mod">
          <ac:chgData name="Quinn, Sally" userId="8228c7ff-f84b-45f2-bfbb-1671fcb9d0e2" providerId="ADAL" clId="{F581FB1F-0AF1-499A-A049-588B756DA320}" dt="2021-11-23T15:36:41.407" v="210" actId="400"/>
          <ac:spMkLst>
            <pc:docMk/>
            <pc:sldMk cId="3775335939" sldId="330"/>
            <ac:spMk id="5" creationId="{57E10932-9A3C-41AA-9215-D9F7E5BC2CCB}"/>
          </ac:spMkLst>
        </pc:spChg>
      </pc:sldChg>
      <pc:sldChg chg="modSp mod">
        <pc:chgData name="Quinn, Sally" userId="8228c7ff-f84b-45f2-bfbb-1671fcb9d0e2" providerId="ADAL" clId="{F581FB1F-0AF1-499A-A049-588B756DA320}" dt="2021-11-23T14:43:06.251" v="29" actId="207"/>
        <pc:sldMkLst>
          <pc:docMk/>
          <pc:sldMk cId="201005006" sldId="331"/>
        </pc:sldMkLst>
        <pc:spChg chg="mod">
          <ac:chgData name="Quinn, Sally" userId="8228c7ff-f84b-45f2-bfbb-1671fcb9d0e2" providerId="ADAL" clId="{F581FB1F-0AF1-499A-A049-588B756DA320}" dt="2021-11-23T14:43:03.175" v="27" actId="400"/>
          <ac:spMkLst>
            <pc:docMk/>
            <pc:sldMk cId="201005006" sldId="331"/>
            <ac:spMk id="6" creationId="{FA74730D-E073-4C56-B955-65F4A26AB3CB}"/>
          </ac:spMkLst>
        </pc:spChg>
        <pc:spChg chg="mod">
          <ac:chgData name="Quinn, Sally" userId="8228c7ff-f84b-45f2-bfbb-1671fcb9d0e2" providerId="ADAL" clId="{F581FB1F-0AF1-499A-A049-588B756DA320}" dt="2021-11-23T14:43:06.251" v="29" actId="207"/>
          <ac:spMkLst>
            <pc:docMk/>
            <pc:sldMk cId="201005006" sldId="331"/>
            <ac:spMk id="7" creationId="{8BF45B78-C063-4924-86B2-C40493058BEE}"/>
          </ac:spMkLst>
        </pc:spChg>
      </pc:sldChg>
      <pc:sldChg chg="add">
        <pc:chgData name="Quinn, Sally" userId="8228c7ff-f84b-45f2-bfbb-1671fcb9d0e2" providerId="ADAL" clId="{F581FB1F-0AF1-499A-A049-588B756DA320}" dt="2021-11-23T13:54:08.239" v="0"/>
        <pc:sldMkLst>
          <pc:docMk/>
          <pc:sldMk cId="3388813054" sldId="335"/>
        </pc:sldMkLst>
      </pc:sldChg>
      <pc:sldChg chg="add">
        <pc:chgData name="Quinn, Sally" userId="8228c7ff-f84b-45f2-bfbb-1671fcb9d0e2" providerId="ADAL" clId="{F581FB1F-0AF1-499A-A049-588B756DA320}" dt="2021-11-23T13:54:30.857" v="1"/>
        <pc:sldMkLst>
          <pc:docMk/>
          <pc:sldMk cId="3250487785" sldId="336"/>
        </pc:sldMkLst>
      </pc:sldChg>
      <pc:sldChg chg="add">
        <pc:chgData name="Quinn, Sally" userId="8228c7ff-f84b-45f2-bfbb-1671fcb9d0e2" providerId="ADAL" clId="{F581FB1F-0AF1-499A-A049-588B756DA320}" dt="2021-11-23T13:54:08.239" v="0"/>
        <pc:sldMkLst>
          <pc:docMk/>
          <pc:sldMk cId="1407082411" sldId="337"/>
        </pc:sldMkLst>
      </pc:sldChg>
      <pc:sldChg chg="modSp add mod">
        <pc:chgData name="Quinn, Sally" userId="8228c7ff-f84b-45f2-bfbb-1671fcb9d0e2" providerId="ADAL" clId="{F581FB1F-0AF1-499A-A049-588B756DA320}" dt="2021-11-23T14:50:16.471" v="142" actId="400"/>
        <pc:sldMkLst>
          <pc:docMk/>
          <pc:sldMk cId="4184239432" sldId="339"/>
        </pc:sldMkLst>
        <pc:spChg chg="mod">
          <ac:chgData name="Quinn, Sally" userId="8228c7ff-f84b-45f2-bfbb-1671fcb9d0e2" providerId="ADAL" clId="{F581FB1F-0AF1-499A-A049-588B756DA320}" dt="2021-11-23T14:50:16.471" v="142" actId="400"/>
          <ac:spMkLst>
            <pc:docMk/>
            <pc:sldMk cId="4184239432" sldId="339"/>
            <ac:spMk id="5" creationId="{B12AF7AD-E6F9-4927-B4C5-0758E415D70F}"/>
          </ac:spMkLst>
        </pc:spChg>
        <pc:spChg chg="mod">
          <ac:chgData name="Quinn, Sally" userId="8228c7ff-f84b-45f2-bfbb-1671fcb9d0e2" providerId="ADAL" clId="{F581FB1F-0AF1-499A-A049-588B756DA320}" dt="2021-11-23T14:50:13.948" v="140" actId="400"/>
          <ac:spMkLst>
            <pc:docMk/>
            <pc:sldMk cId="4184239432" sldId="339"/>
            <ac:spMk id="6" creationId="{8FE6E631-33AE-4BF8-9811-2508E556599F}"/>
          </ac:spMkLst>
        </pc:spChg>
      </pc:sldChg>
      <pc:sldChg chg="modSp add mod">
        <pc:chgData name="Quinn, Sally" userId="8228c7ff-f84b-45f2-bfbb-1671fcb9d0e2" providerId="ADAL" clId="{F581FB1F-0AF1-499A-A049-588B756DA320}" dt="2021-11-23T14:48:51.909" v="129" actId="6549"/>
        <pc:sldMkLst>
          <pc:docMk/>
          <pc:sldMk cId="2385934527" sldId="340"/>
        </pc:sldMkLst>
        <pc:spChg chg="mod">
          <ac:chgData name="Quinn, Sally" userId="8228c7ff-f84b-45f2-bfbb-1671fcb9d0e2" providerId="ADAL" clId="{F581FB1F-0AF1-499A-A049-588B756DA320}" dt="2021-11-23T14:48:51.909" v="129" actId="6549"/>
          <ac:spMkLst>
            <pc:docMk/>
            <pc:sldMk cId="2385934527" sldId="340"/>
            <ac:spMk id="6" creationId="{8FE6E631-33AE-4BF8-9811-2508E556599F}"/>
          </ac:spMkLst>
        </pc:spChg>
      </pc:sldChg>
      <pc:sldChg chg="modSp mod">
        <pc:chgData name="Quinn, Sally" userId="8228c7ff-f84b-45f2-bfbb-1671fcb9d0e2" providerId="ADAL" clId="{F581FB1F-0AF1-499A-A049-588B756DA320}" dt="2021-11-23T14:47:10.153" v="99" actId="400"/>
        <pc:sldMkLst>
          <pc:docMk/>
          <pc:sldMk cId="1117383722" sldId="356"/>
        </pc:sldMkLst>
        <pc:spChg chg="mod">
          <ac:chgData name="Quinn, Sally" userId="8228c7ff-f84b-45f2-bfbb-1671fcb9d0e2" providerId="ADAL" clId="{F581FB1F-0AF1-499A-A049-588B756DA320}" dt="2021-11-23T14:47:07.385" v="97" actId="400"/>
          <ac:spMkLst>
            <pc:docMk/>
            <pc:sldMk cId="1117383722" sldId="356"/>
            <ac:spMk id="4" creationId="{30EC622E-5515-4883-A1C8-E53862F1EF9D}"/>
          </ac:spMkLst>
        </pc:spChg>
        <pc:spChg chg="mod">
          <ac:chgData name="Quinn, Sally" userId="8228c7ff-f84b-45f2-bfbb-1671fcb9d0e2" providerId="ADAL" clId="{F581FB1F-0AF1-499A-A049-588B756DA320}" dt="2021-11-23T14:47:10.153" v="99" actId="400"/>
          <ac:spMkLst>
            <pc:docMk/>
            <pc:sldMk cId="1117383722" sldId="356"/>
            <ac:spMk id="5" creationId="{AD0FA79A-13A3-4CC4-A490-0BF2EA709695}"/>
          </ac:spMkLst>
        </pc:spChg>
      </pc:sldChg>
      <pc:sldChg chg="modSp mod">
        <pc:chgData name="Quinn, Sally" userId="8228c7ff-f84b-45f2-bfbb-1671fcb9d0e2" providerId="ADAL" clId="{F581FB1F-0AF1-499A-A049-588B756DA320}" dt="2021-11-23T13:55:09.571" v="5" actId="400"/>
        <pc:sldMkLst>
          <pc:docMk/>
          <pc:sldMk cId="3160198182" sldId="358"/>
        </pc:sldMkLst>
        <pc:spChg chg="mod">
          <ac:chgData name="Quinn, Sally" userId="8228c7ff-f84b-45f2-bfbb-1671fcb9d0e2" providerId="ADAL" clId="{F581FB1F-0AF1-499A-A049-588B756DA320}" dt="2021-11-23T13:55:09.571" v="5" actId="400"/>
          <ac:spMkLst>
            <pc:docMk/>
            <pc:sldMk cId="3160198182" sldId="358"/>
            <ac:spMk id="7" creationId="{00000000-0000-0000-0000-000000000000}"/>
          </ac:spMkLst>
        </pc:spChg>
      </pc:sldChg>
      <pc:sldChg chg="modSp mod">
        <pc:chgData name="Quinn, Sally" userId="8228c7ff-f84b-45f2-bfbb-1671fcb9d0e2" providerId="ADAL" clId="{F581FB1F-0AF1-499A-A049-588B756DA320}" dt="2021-11-23T14:47:18.791" v="103" actId="400"/>
        <pc:sldMkLst>
          <pc:docMk/>
          <pc:sldMk cId="1768526727" sldId="360"/>
        </pc:sldMkLst>
        <pc:spChg chg="mod">
          <ac:chgData name="Quinn, Sally" userId="8228c7ff-f84b-45f2-bfbb-1671fcb9d0e2" providerId="ADAL" clId="{F581FB1F-0AF1-499A-A049-588B756DA320}" dt="2021-11-23T14:47:16.069" v="101" actId="400"/>
          <ac:spMkLst>
            <pc:docMk/>
            <pc:sldMk cId="1768526727" sldId="360"/>
            <ac:spMk id="4" creationId="{30EC622E-5515-4883-A1C8-E53862F1EF9D}"/>
          </ac:spMkLst>
        </pc:spChg>
        <pc:spChg chg="mod">
          <ac:chgData name="Quinn, Sally" userId="8228c7ff-f84b-45f2-bfbb-1671fcb9d0e2" providerId="ADAL" clId="{F581FB1F-0AF1-499A-A049-588B756DA320}" dt="2021-11-23T14:47:18.791" v="103" actId="400"/>
          <ac:spMkLst>
            <pc:docMk/>
            <pc:sldMk cId="1768526727" sldId="360"/>
            <ac:spMk id="5" creationId="{AD0FA79A-13A3-4CC4-A490-0BF2EA709695}"/>
          </ac:spMkLst>
        </pc:spChg>
      </pc:sldChg>
      <pc:sldChg chg="modSp">
        <pc:chgData name="Quinn, Sally" userId="8228c7ff-f84b-45f2-bfbb-1671fcb9d0e2" providerId="ADAL" clId="{F581FB1F-0AF1-499A-A049-588B756DA320}" dt="2021-11-23T14:42:47.216" v="21" actId="20577"/>
        <pc:sldMkLst>
          <pc:docMk/>
          <pc:sldMk cId="663999953" sldId="361"/>
        </pc:sldMkLst>
        <pc:spChg chg="mod">
          <ac:chgData name="Quinn, Sally" userId="8228c7ff-f84b-45f2-bfbb-1671fcb9d0e2" providerId="ADAL" clId="{F581FB1F-0AF1-499A-A049-588B756DA320}" dt="2021-11-23T14:42:47.216" v="21" actId="20577"/>
          <ac:spMkLst>
            <pc:docMk/>
            <pc:sldMk cId="663999953" sldId="361"/>
            <ac:spMk id="3" creationId="{00000000-0000-0000-0000-000000000000}"/>
          </ac:spMkLst>
        </pc:spChg>
      </pc:sldChg>
      <pc:sldChg chg="modSp mod">
        <pc:chgData name="Quinn, Sally" userId="8228c7ff-f84b-45f2-bfbb-1671fcb9d0e2" providerId="ADAL" clId="{F581FB1F-0AF1-499A-A049-588B756DA320}" dt="2021-11-23T14:42:56.961" v="25" actId="400"/>
        <pc:sldMkLst>
          <pc:docMk/>
          <pc:sldMk cId="2036362532" sldId="362"/>
        </pc:sldMkLst>
        <pc:spChg chg="mod">
          <ac:chgData name="Quinn, Sally" userId="8228c7ff-f84b-45f2-bfbb-1671fcb9d0e2" providerId="ADAL" clId="{F581FB1F-0AF1-499A-A049-588B756DA320}" dt="2021-11-23T14:42:54.301" v="23" actId="207"/>
          <ac:spMkLst>
            <pc:docMk/>
            <pc:sldMk cId="2036362532" sldId="362"/>
            <ac:spMk id="3" creationId="{00000000-0000-0000-0000-000000000000}"/>
          </ac:spMkLst>
        </pc:spChg>
        <pc:spChg chg="mod">
          <ac:chgData name="Quinn, Sally" userId="8228c7ff-f84b-45f2-bfbb-1671fcb9d0e2" providerId="ADAL" clId="{F581FB1F-0AF1-499A-A049-588B756DA320}" dt="2021-11-23T14:42:56.961" v="25" actId="400"/>
          <ac:spMkLst>
            <pc:docMk/>
            <pc:sldMk cId="2036362532" sldId="362"/>
            <ac:spMk id="6" creationId="{6798F4A4-050D-40AC-9967-D4B3E3ADC59C}"/>
          </ac:spMkLst>
        </pc:spChg>
      </pc:sldChg>
      <pc:sldChg chg="modSp mod">
        <pc:chgData name="Quinn, Sally" userId="8228c7ff-f84b-45f2-bfbb-1671fcb9d0e2" providerId="ADAL" clId="{F581FB1F-0AF1-499A-A049-588B756DA320}" dt="2021-11-23T14:45:10.856" v="46" actId="207"/>
        <pc:sldMkLst>
          <pc:docMk/>
          <pc:sldMk cId="1585045037" sldId="363"/>
        </pc:sldMkLst>
        <pc:spChg chg="mod">
          <ac:chgData name="Quinn, Sally" userId="8228c7ff-f84b-45f2-bfbb-1671fcb9d0e2" providerId="ADAL" clId="{F581FB1F-0AF1-499A-A049-588B756DA320}" dt="2021-11-23T14:45:01.399" v="44" actId="400"/>
          <ac:spMkLst>
            <pc:docMk/>
            <pc:sldMk cId="1585045037" sldId="363"/>
            <ac:spMk id="3" creationId="{00000000-0000-0000-0000-000000000000}"/>
          </ac:spMkLst>
        </pc:spChg>
        <pc:spChg chg="mod">
          <ac:chgData name="Quinn, Sally" userId="8228c7ff-f84b-45f2-bfbb-1671fcb9d0e2" providerId="ADAL" clId="{F581FB1F-0AF1-499A-A049-588B756DA320}" dt="2021-11-23T14:45:10.856" v="46" actId="207"/>
          <ac:spMkLst>
            <pc:docMk/>
            <pc:sldMk cId="1585045037" sldId="363"/>
            <ac:spMk id="6" creationId="{6798F4A4-050D-40AC-9967-D4B3E3ADC59C}"/>
          </ac:spMkLst>
        </pc:spChg>
      </pc:sldChg>
      <pc:sldChg chg="modSp mod">
        <pc:chgData name="Quinn, Sally" userId="8228c7ff-f84b-45f2-bfbb-1671fcb9d0e2" providerId="ADAL" clId="{F581FB1F-0AF1-499A-A049-588B756DA320}" dt="2021-11-23T14:45:43.299" v="72" actId="400"/>
        <pc:sldMkLst>
          <pc:docMk/>
          <pc:sldMk cId="2640923154" sldId="364"/>
        </pc:sldMkLst>
        <pc:spChg chg="mod">
          <ac:chgData name="Quinn, Sally" userId="8228c7ff-f84b-45f2-bfbb-1671fcb9d0e2" providerId="ADAL" clId="{F581FB1F-0AF1-499A-A049-588B756DA320}" dt="2021-11-23T14:45:38.743" v="70" actId="20577"/>
          <ac:spMkLst>
            <pc:docMk/>
            <pc:sldMk cId="2640923154" sldId="364"/>
            <ac:spMk id="3" creationId="{00000000-0000-0000-0000-000000000000}"/>
          </ac:spMkLst>
        </pc:spChg>
        <pc:spChg chg="mod">
          <ac:chgData name="Quinn, Sally" userId="8228c7ff-f84b-45f2-bfbb-1671fcb9d0e2" providerId="ADAL" clId="{F581FB1F-0AF1-499A-A049-588B756DA320}" dt="2021-11-23T14:45:43.299" v="72" actId="400"/>
          <ac:spMkLst>
            <pc:docMk/>
            <pc:sldMk cId="2640923154" sldId="364"/>
            <ac:spMk id="6" creationId="{6798F4A4-050D-40AC-9967-D4B3E3ADC59C}"/>
          </ac:spMkLst>
        </pc:spChg>
      </pc:sldChg>
      <pc:sldChg chg="modSp mod">
        <pc:chgData name="Quinn, Sally" userId="8228c7ff-f84b-45f2-bfbb-1671fcb9d0e2" providerId="ADAL" clId="{F581FB1F-0AF1-499A-A049-588B756DA320}" dt="2021-11-23T14:45:16.787" v="50" actId="400"/>
        <pc:sldMkLst>
          <pc:docMk/>
          <pc:sldMk cId="227231880" sldId="365"/>
        </pc:sldMkLst>
        <pc:spChg chg="mod">
          <ac:chgData name="Quinn, Sally" userId="8228c7ff-f84b-45f2-bfbb-1671fcb9d0e2" providerId="ADAL" clId="{F581FB1F-0AF1-499A-A049-588B756DA320}" dt="2021-11-23T14:45:14.496" v="48" actId="207"/>
          <ac:spMkLst>
            <pc:docMk/>
            <pc:sldMk cId="227231880" sldId="365"/>
            <ac:spMk id="3" creationId="{00000000-0000-0000-0000-000000000000}"/>
          </ac:spMkLst>
        </pc:spChg>
        <pc:spChg chg="mod">
          <ac:chgData name="Quinn, Sally" userId="8228c7ff-f84b-45f2-bfbb-1671fcb9d0e2" providerId="ADAL" clId="{F581FB1F-0AF1-499A-A049-588B756DA320}" dt="2021-11-23T14:45:16.787" v="50" actId="400"/>
          <ac:spMkLst>
            <pc:docMk/>
            <pc:sldMk cId="227231880" sldId="365"/>
            <ac:spMk id="4" creationId="{B5F27AC2-660A-4D13-996B-010EF05EC18E}"/>
          </ac:spMkLst>
        </pc:spChg>
      </pc:sldChg>
      <pc:sldChg chg="modSp mod">
        <pc:chgData name="Quinn, Sally" userId="8228c7ff-f84b-45f2-bfbb-1671fcb9d0e2" providerId="ADAL" clId="{F581FB1F-0AF1-499A-A049-588B756DA320}" dt="2021-11-23T14:44:00.055" v="42" actId="400"/>
        <pc:sldMkLst>
          <pc:docMk/>
          <pc:sldMk cId="1340717082" sldId="366"/>
        </pc:sldMkLst>
        <pc:spChg chg="mod">
          <ac:chgData name="Quinn, Sally" userId="8228c7ff-f84b-45f2-bfbb-1671fcb9d0e2" providerId="ADAL" clId="{F581FB1F-0AF1-499A-A049-588B756DA320}" dt="2021-11-23T14:43:54.905" v="40" actId="400"/>
          <ac:spMkLst>
            <pc:docMk/>
            <pc:sldMk cId="1340717082" sldId="366"/>
            <ac:spMk id="5" creationId="{8069E306-5166-4B74-9C74-D26A3A9DFF87}"/>
          </ac:spMkLst>
        </pc:spChg>
        <pc:spChg chg="mod">
          <ac:chgData name="Quinn, Sally" userId="8228c7ff-f84b-45f2-bfbb-1671fcb9d0e2" providerId="ADAL" clId="{F581FB1F-0AF1-499A-A049-588B756DA320}" dt="2021-11-23T14:44:00.055" v="42" actId="400"/>
          <ac:spMkLst>
            <pc:docMk/>
            <pc:sldMk cId="1340717082" sldId="366"/>
            <ac:spMk id="6" creationId="{211FB9F3-C975-4D28-BD90-5399A62DDEA6}"/>
          </ac:spMkLst>
        </pc:spChg>
      </pc:sldChg>
      <pc:sldChg chg="modSp mod">
        <pc:chgData name="Quinn, Sally" userId="8228c7ff-f84b-45f2-bfbb-1671fcb9d0e2" providerId="ADAL" clId="{F581FB1F-0AF1-499A-A049-588B756DA320}" dt="2021-11-23T14:46:21.572" v="91" actId="400"/>
        <pc:sldMkLst>
          <pc:docMk/>
          <pc:sldMk cId="3113753481" sldId="367"/>
        </pc:sldMkLst>
        <pc:spChg chg="mod">
          <ac:chgData name="Quinn, Sally" userId="8228c7ff-f84b-45f2-bfbb-1671fcb9d0e2" providerId="ADAL" clId="{F581FB1F-0AF1-499A-A049-588B756DA320}" dt="2021-11-23T14:46:18.933" v="89" actId="400"/>
          <ac:spMkLst>
            <pc:docMk/>
            <pc:sldMk cId="3113753481" sldId="367"/>
            <ac:spMk id="3" creationId="{00000000-0000-0000-0000-000000000000}"/>
          </ac:spMkLst>
        </pc:spChg>
        <pc:spChg chg="mod">
          <ac:chgData name="Quinn, Sally" userId="8228c7ff-f84b-45f2-bfbb-1671fcb9d0e2" providerId="ADAL" clId="{F581FB1F-0AF1-499A-A049-588B756DA320}" dt="2021-11-23T14:46:21.572" v="91" actId="400"/>
          <ac:spMkLst>
            <pc:docMk/>
            <pc:sldMk cId="3113753481" sldId="367"/>
            <ac:spMk id="6" creationId="{6798F4A4-050D-40AC-9967-D4B3E3ADC59C}"/>
          </ac:spMkLst>
        </pc:spChg>
      </pc:sldChg>
      <pc:sldChg chg="modSp mod">
        <pc:chgData name="Quinn, Sally" userId="8228c7ff-f84b-45f2-bfbb-1671fcb9d0e2" providerId="ADAL" clId="{F581FB1F-0AF1-499A-A049-588B756DA320}" dt="2021-11-23T14:42:37.643" v="17" actId="207"/>
        <pc:sldMkLst>
          <pc:docMk/>
          <pc:sldMk cId="677893432" sldId="368"/>
        </pc:sldMkLst>
        <pc:spChg chg="mod">
          <ac:chgData name="Quinn, Sally" userId="8228c7ff-f84b-45f2-bfbb-1671fcb9d0e2" providerId="ADAL" clId="{F581FB1F-0AF1-499A-A049-588B756DA320}" dt="2021-11-23T14:42:37.643" v="17" actId="207"/>
          <ac:spMkLst>
            <pc:docMk/>
            <pc:sldMk cId="677893432" sldId="368"/>
            <ac:spMk id="5" creationId="{8069E306-5166-4B74-9C74-D26A3A9DFF87}"/>
          </ac:spMkLst>
        </pc:spChg>
        <pc:spChg chg="mod">
          <ac:chgData name="Quinn, Sally" userId="8228c7ff-f84b-45f2-bfbb-1671fcb9d0e2" providerId="ADAL" clId="{F581FB1F-0AF1-499A-A049-588B756DA320}" dt="2021-11-23T14:42:34.321" v="15" actId="400"/>
          <ac:spMkLst>
            <pc:docMk/>
            <pc:sldMk cId="677893432" sldId="368"/>
            <ac:spMk id="6" creationId="{211FB9F3-C975-4D28-BD90-5399A62DDEA6}"/>
          </ac:spMkLst>
        </pc:spChg>
      </pc:sldChg>
      <pc:sldChg chg="modSp mod">
        <pc:chgData name="Quinn, Sally" userId="8228c7ff-f84b-45f2-bfbb-1671fcb9d0e2" providerId="ADAL" clId="{F581FB1F-0AF1-499A-A049-588B756DA320}" dt="2021-11-23T14:47:01.638" v="95" actId="400"/>
        <pc:sldMkLst>
          <pc:docMk/>
          <pc:sldMk cId="2373266052" sldId="371"/>
        </pc:sldMkLst>
        <pc:spChg chg="mod">
          <ac:chgData name="Quinn, Sally" userId="8228c7ff-f84b-45f2-bfbb-1671fcb9d0e2" providerId="ADAL" clId="{F581FB1F-0AF1-499A-A049-588B756DA320}" dt="2021-11-23T14:47:01.638" v="95" actId="400"/>
          <ac:spMkLst>
            <pc:docMk/>
            <pc:sldMk cId="2373266052" sldId="371"/>
            <ac:spMk id="3" creationId="{00000000-0000-0000-0000-000000000000}"/>
          </ac:spMkLst>
        </pc:spChg>
        <pc:spChg chg="mod">
          <ac:chgData name="Quinn, Sally" userId="8228c7ff-f84b-45f2-bfbb-1671fcb9d0e2" providerId="ADAL" clId="{F581FB1F-0AF1-499A-A049-588B756DA320}" dt="2021-11-23T14:46:58.799" v="93" actId="400"/>
          <ac:spMkLst>
            <pc:docMk/>
            <pc:sldMk cId="2373266052" sldId="371"/>
            <ac:spMk id="6" creationId="{6798F4A4-050D-40AC-9967-D4B3E3ADC59C}"/>
          </ac:spMkLst>
        </pc:spChg>
      </pc:sldChg>
      <pc:sldChg chg="addSp modSp mod">
        <pc:chgData name="Quinn, Sally" userId="8228c7ff-f84b-45f2-bfbb-1671fcb9d0e2" providerId="ADAL" clId="{F581FB1F-0AF1-499A-A049-588B756DA320}" dt="2021-11-23T14:46:11.955" v="87" actId="1582"/>
        <pc:sldMkLst>
          <pc:docMk/>
          <pc:sldMk cId="43123978" sldId="372"/>
        </pc:sldMkLst>
        <pc:spChg chg="mod">
          <ac:chgData name="Quinn, Sally" userId="8228c7ff-f84b-45f2-bfbb-1671fcb9d0e2" providerId="ADAL" clId="{F581FB1F-0AF1-499A-A049-588B756DA320}" dt="2021-11-23T14:45:54.409" v="84" actId="6549"/>
          <ac:spMkLst>
            <pc:docMk/>
            <pc:sldMk cId="43123978" sldId="372"/>
            <ac:spMk id="3" creationId="{00000000-0000-0000-0000-000000000000}"/>
          </ac:spMkLst>
        </pc:spChg>
        <pc:spChg chg="mod">
          <ac:chgData name="Quinn, Sally" userId="8228c7ff-f84b-45f2-bfbb-1671fcb9d0e2" providerId="ADAL" clId="{F581FB1F-0AF1-499A-A049-588B756DA320}" dt="2021-11-23T14:45:47.658" v="74" actId="207"/>
          <ac:spMkLst>
            <pc:docMk/>
            <pc:sldMk cId="43123978" sldId="372"/>
            <ac:spMk id="6" creationId="{6798F4A4-050D-40AC-9967-D4B3E3ADC59C}"/>
          </ac:spMkLst>
        </pc:spChg>
        <pc:cxnChg chg="add mod">
          <ac:chgData name="Quinn, Sally" userId="8228c7ff-f84b-45f2-bfbb-1671fcb9d0e2" providerId="ADAL" clId="{F581FB1F-0AF1-499A-A049-588B756DA320}" dt="2021-11-23T14:46:11.955" v="87" actId="1582"/>
          <ac:cxnSpMkLst>
            <pc:docMk/>
            <pc:sldMk cId="43123978" sldId="372"/>
            <ac:cxnSpMk id="5" creationId="{C7238424-9549-4303-A78F-C55DD018B3EF}"/>
          </ac:cxnSpMkLst>
        </pc:cxnChg>
      </pc:sldChg>
      <pc:sldChg chg="modSp add mod">
        <pc:chgData name="Quinn, Sally" userId="8228c7ff-f84b-45f2-bfbb-1671fcb9d0e2" providerId="ADAL" clId="{F581FB1F-0AF1-499A-A049-588B756DA320}" dt="2021-11-23T14:47:46.077" v="119" actId="6549"/>
        <pc:sldMkLst>
          <pc:docMk/>
          <pc:sldMk cId="1456105760" sldId="373"/>
        </pc:sldMkLst>
        <pc:spChg chg="mod">
          <ac:chgData name="Quinn, Sally" userId="8228c7ff-f84b-45f2-bfbb-1671fcb9d0e2" providerId="ADAL" clId="{F581FB1F-0AF1-499A-A049-588B756DA320}" dt="2021-11-23T14:47:46.077" v="119" actId="6549"/>
          <ac:spMkLst>
            <pc:docMk/>
            <pc:sldMk cId="1456105760" sldId="373"/>
            <ac:spMk id="7" creationId="{00000000-0000-0000-0000-000000000000}"/>
          </ac:spMkLst>
        </pc:spChg>
      </pc:sldChg>
      <pc:sldChg chg="add">
        <pc:chgData name="Quinn, Sally" userId="8228c7ff-f84b-45f2-bfbb-1671fcb9d0e2" providerId="ADAL" clId="{F581FB1F-0AF1-499A-A049-588B756DA320}" dt="2021-11-23T13:54:30.857" v="1"/>
        <pc:sldMkLst>
          <pc:docMk/>
          <pc:sldMk cId="1910603120" sldId="375"/>
        </pc:sldMkLst>
      </pc:sldChg>
      <pc:sldChg chg="add">
        <pc:chgData name="Quinn, Sally" userId="8228c7ff-f84b-45f2-bfbb-1671fcb9d0e2" providerId="ADAL" clId="{F581FB1F-0AF1-499A-A049-588B756DA320}" dt="2021-11-23T13:54:30.857" v="1"/>
        <pc:sldMkLst>
          <pc:docMk/>
          <pc:sldMk cId="338176515" sldId="376"/>
        </pc:sldMkLst>
      </pc:sldChg>
      <pc:sldChg chg="add">
        <pc:chgData name="Quinn, Sally" userId="8228c7ff-f84b-45f2-bfbb-1671fcb9d0e2" providerId="ADAL" clId="{F581FB1F-0AF1-499A-A049-588B756DA320}" dt="2021-11-23T13:54:30.857" v="1"/>
        <pc:sldMkLst>
          <pc:docMk/>
          <pc:sldMk cId="1939757579" sldId="377"/>
        </pc:sldMkLst>
      </pc:sldChg>
      <pc:sldChg chg="add">
        <pc:chgData name="Quinn, Sally" userId="8228c7ff-f84b-45f2-bfbb-1671fcb9d0e2" providerId="ADAL" clId="{F581FB1F-0AF1-499A-A049-588B756DA320}" dt="2021-11-23T13:54:30.857" v="1"/>
        <pc:sldMkLst>
          <pc:docMk/>
          <pc:sldMk cId="1882872712" sldId="378"/>
        </pc:sldMkLst>
      </pc:sldChg>
      <pc:sldChg chg="add">
        <pc:chgData name="Quinn, Sally" userId="8228c7ff-f84b-45f2-bfbb-1671fcb9d0e2" providerId="ADAL" clId="{F581FB1F-0AF1-499A-A049-588B756DA320}" dt="2021-11-23T13:54:08.239" v="0"/>
        <pc:sldMkLst>
          <pc:docMk/>
          <pc:sldMk cId="1260177413" sldId="380"/>
        </pc:sldMkLst>
      </pc:sldChg>
      <pc:sldChg chg="add">
        <pc:chgData name="Quinn, Sally" userId="8228c7ff-f84b-45f2-bfbb-1671fcb9d0e2" providerId="ADAL" clId="{F581FB1F-0AF1-499A-A049-588B756DA320}" dt="2021-11-23T13:54:08.239" v="0"/>
        <pc:sldMkLst>
          <pc:docMk/>
          <pc:sldMk cId="1536034347" sldId="381"/>
        </pc:sldMkLst>
      </pc:sldChg>
      <pc:sldChg chg="add">
        <pc:chgData name="Quinn, Sally" userId="8228c7ff-f84b-45f2-bfbb-1671fcb9d0e2" providerId="ADAL" clId="{F581FB1F-0AF1-499A-A049-588B756DA320}" dt="2021-11-23T13:54:08.239" v="0"/>
        <pc:sldMkLst>
          <pc:docMk/>
          <pc:sldMk cId="454472168" sldId="383"/>
        </pc:sldMkLst>
      </pc:sldChg>
      <pc:sldChg chg="add">
        <pc:chgData name="Quinn, Sally" userId="8228c7ff-f84b-45f2-bfbb-1671fcb9d0e2" providerId="ADAL" clId="{F581FB1F-0AF1-499A-A049-588B756DA320}" dt="2021-11-23T13:54:08.239" v="0"/>
        <pc:sldMkLst>
          <pc:docMk/>
          <pc:sldMk cId="4028346754" sldId="384"/>
        </pc:sldMkLst>
      </pc:sldChg>
      <pc:sldChg chg="add">
        <pc:chgData name="Quinn, Sally" userId="8228c7ff-f84b-45f2-bfbb-1671fcb9d0e2" providerId="ADAL" clId="{F581FB1F-0AF1-499A-A049-588B756DA320}" dt="2021-11-23T13:54:08.239" v="0"/>
        <pc:sldMkLst>
          <pc:docMk/>
          <pc:sldMk cId="1754172313" sldId="385"/>
        </pc:sldMkLst>
      </pc:sldChg>
      <pc:sldChg chg="modSp add mod">
        <pc:chgData name="Quinn, Sally" userId="8228c7ff-f84b-45f2-bfbb-1671fcb9d0e2" providerId="ADAL" clId="{F581FB1F-0AF1-499A-A049-588B756DA320}" dt="2021-11-23T14:51:49.641" v="179" actId="1035"/>
        <pc:sldMkLst>
          <pc:docMk/>
          <pc:sldMk cId="3227264960" sldId="386"/>
        </pc:sldMkLst>
        <pc:spChg chg="mod">
          <ac:chgData name="Quinn, Sally" userId="8228c7ff-f84b-45f2-bfbb-1671fcb9d0e2" providerId="ADAL" clId="{F581FB1F-0AF1-499A-A049-588B756DA320}" dt="2021-11-23T14:51:49.641" v="179" actId="1035"/>
          <ac:spMkLst>
            <pc:docMk/>
            <pc:sldMk cId="3227264960" sldId="386"/>
            <ac:spMk id="6" creationId="{8FE6E631-33AE-4BF8-9811-2508E556599F}"/>
          </ac:spMkLst>
        </pc:spChg>
      </pc:sldChg>
      <pc:sldChg chg="modSp add mod">
        <pc:chgData name="Quinn, Sally" userId="8228c7ff-f84b-45f2-bfbb-1671fcb9d0e2" providerId="ADAL" clId="{F581FB1F-0AF1-499A-A049-588B756DA320}" dt="2021-11-23T14:49:12.117" v="134" actId="400"/>
        <pc:sldMkLst>
          <pc:docMk/>
          <pc:sldMk cId="2246879192" sldId="387"/>
        </pc:sldMkLst>
        <pc:spChg chg="mod">
          <ac:chgData name="Quinn, Sally" userId="8228c7ff-f84b-45f2-bfbb-1671fcb9d0e2" providerId="ADAL" clId="{F581FB1F-0AF1-499A-A049-588B756DA320}" dt="2021-11-23T14:49:12.117" v="134" actId="400"/>
          <ac:spMkLst>
            <pc:docMk/>
            <pc:sldMk cId="2246879192" sldId="387"/>
            <ac:spMk id="7" creationId="{00000000-0000-0000-0000-000000000000}"/>
          </ac:spMkLst>
        </pc:spChg>
      </pc:sldChg>
      <pc:sldChg chg="modSp add mod">
        <pc:chgData name="Quinn, Sally" userId="8228c7ff-f84b-45f2-bfbb-1671fcb9d0e2" providerId="ADAL" clId="{F581FB1F-0AF1-499A-A049-588B756DA320}" dt="2021-11-23T14:49:21.667" v="138" actId="400"/>
        <pc:sldMkLst>
          <pc:docMk/>
          <pc:sldMk cId="4019485634" sldId="388"/>
        </pc:sldMkLst>
        <pc:spChg chg="mod">
          <ac:chgData name="Quinn, Sally" userId="8228c7ff-f84b-45f2-bfbb-1671fcb9d0e2" providerId="ADAL" clId="{F581FB1F-0AF1-499A-A049-588B756DA320}" dt="2021-11-23T14:49:21.667" v="138" actId="400"/>
          <ac:spMkLst>
            <pc:docMk/>
            <pc:sldMk cId="4019485634" sldId="388"/>
            <ac:spMk id="5" creationId="{B12AF7AD-E6F9-4927-B4C5-0758E415D70F}"/>
          </ac:spMkLst>
        </pc:spChg>
        <pc:spChg chg="mod">
          <ac:chgData name="Quinn, Sally" userId="8228c7ff-f84b-45f2-bfbb-1671fcb9d0e2" providerId="ADAL" clId="{F581FB1F-0AF1-499A-A049-588B756DA320}" dt="2021-11-23T14:49:18.622" v="136" actId="400"/>
          <ac:spMkLst>
            <pc:docMk/>
            <pc:sldMk cId="4019485634" sldId="388"/>
            <ac:spMk id="6" creationId="{8FE6E631-33AE-4BF8-9811-2508E556599F}"/>
          </ac:spMkLst>
        </pc:spChg>
      </pc:sldChg>
      <pc:sldChg chg="modSp add mod">
        <pc:chgData name="Quinn, Sally" userId="8228c7ff-f84b-45f2-bfbb-1671fcb9d0e2" providerId="ADAL" clId="{F581FB1F-0AF1-499A-A049-588B756DA320}" dt="2021-11-23T14:52:06.752" v="183" actId="400"/>
        <pc:sldMkLst>
          <pc:docMk/>
          <pc:sldMk cId="401846183" sldId="389"/>
        </pc:sldMkLst>
        <pc:spChg chg="mod">
          <ac:chgData name="Quinn, Sally" userId="8228c7ff-f84b-45f2-bfbb-1671fcb9d0e2" providerId="ADAL" clId="{F581FB1F-0AF1-499A-A049-588B756DA320}" dt="2021-11-23T14:52:06.752" v="183" actId="400"/>
          <ac:spMkLst>
            <pc:docMk/>
            <pc:sldMk cId="401846183" sldId="389"/>
            <ac:spMk id="5" creationId="{B12AF7AD-E6F9-4927-B4C5-0758E415D70F}"/>
          </ac:spMkLst>
        </pc:spChg>
        <pc:spChg chg="mod">
          <ac:chgData name="Quinn, Sally" userId="8228c7ff-f84b-45f2-bfbb-1671fcb9d0e2" providerId="ADAL" clId="{F581FB1F-0AF1-499A-A049-588B756DA320}" dt="2021-11-23T14:52:04.015" v="181" actId="400"/>
          <ac:spMkLst>
            <pc:docMk/>
            <pc:sldMk cId="401846183" sldId="389"/>
            <ac:spMk id="6" creationId="{8FE6E631-33AE-4BF8-9811-2508E556599F}"/>
          </ac:spMkLst>
        </pc:spChg>
      </pc:sldChg>
      <pc:sldChg chg="modSp add mod">
        <pc:chgData name="Quinn, Sally" userId="8228c7ff-f84b-45f2-bfbb-1671fcb9d0e2" providerId="ADAL" clId="{F581FB1F-0AF1-499A-A049-588B756DA320}" dt="2021-11-23T14:52:39.636" v="208" actId="1076"/>
        <pc:sldMkLst>
          <pc:docMk/>
          <pc:sldMk cId="98330409" sldId="390"/>
        </pc:sldMkLst>
        <pc:spChg chg="mod">
          <ac:chgData name="Quinn, Sally" userId="8228c7ff-f84b-45f2-bfbb-1671fcb9d0e2" providerId="ADAL" clId="{F581FB1F-0AF1-499A-A049-588B756DA320}" dt="2021-11-23T14:52:39.636" v="208" actId="1076"/>
          <ac:spMkLst>
            <pc:docMk/>
            <pc:sldMk cId="98330409" sldId="390"/>
            <ac:spMk id="6" creationId="{8FE6E631-33AE-4BF8-9811-2508E556599F}"/>
          </ac:spMkLst>
        </pc:spChg>
      </pc:sldChg>
      <pc:sldChg chg="add">
        <pc:chgData name="Quinn, Sally" userId="8228c7ff-f84b-45f2-bfbb-1671fcb9d0e2" providerId="ADAL" clId="{F581FB1F-0AF1-499A-A049-588B756DA320}" dt="2021-11-23T13:54:30.857" v="1"/>
        <pc:sldMkLst>
          <pc:docMk/>
          <pc:sldMk cId="3443884757" sldId="391"/>
        </pc:sldMkLst>
      </pc:sldChg>
      <pc:sldChg chg="add">
        <pc:chgData name="Quinn, Sally" userId="8228c7ff-f84b-45f2-bfbb-1671fcb9d0e2" providerId="ADAL" clId="{F581FB1F-0AF1-499A-A049-588B756DA320}" dt="2021-11-23T13:54:30.857" v="1"/>
        <pc:sldMkLst>
          <pc:docMk/>
          <pc:sldMk cId="4008823674" sldId="392"/>
        </pc:sldMkLst>
      </pc:sldChg>
      <pc:sldChg chg="add">
        <pc:chgData name="Quinn, Sally" userId="8228c7ff-f84b-45f2-bfbb-1671fcb9d0e2" providerId="ADAL" clId="{F581FB1F-0AF1-499A-A049-588B756DA320}" dt="2021-11-23T13:54:30.857" v="1"/>
        <pc:sldMkLst>
          <pc:docMk/>
          <pc:sldMk cId="1691127503" sldId="3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70FBE1-B2BE-4644-9A79-8E234D21AC4A}" type="datetimeFigureOut">
              <a:rPr lang="en-GB" smtClean="0"/>
              <a:t>14/12/2021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236931-8A55-4E8B-8207-8C1889BB1345}" type="slidenum">
              <a:rPr lang="en-GB" smtClean="0"/>
              <a:t>‹#›</a:t>
            </a:fld>
            <a:endParaRPr lang="en-GB"/>
          </a:p>
        </p:txBody>
      </p:sp>
    </p:spTree>
    <p:extLst>
      <p:ext uri="{BB962C8B-B14F-4D97-AF65-F5344CB8AC3E}">
        <p14:creationId xmlns:p14="http://schemas.microsoft.com/office/powerpoint/2010/main" val="713393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14/12/2021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2671" r="12791"/>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5877272"/>
            <a:ext cx="792088" cy="791251"/>
          </a:xfrm>
          <a:prstGeom prst="rect">
            <a:avLst/>
          </a:prstGeom>
        </p:spPr>
      </p:pic>
    </p:spTree>
    <p:extLst>
      <p:ext uri="{BB962C8B-B14F-4D97-AF65-F5344CB8AC3E}">
        <p14:creationId xmlns:p14="http://schemas.microsoft.com/office/powerpoint/2010/main" val="735459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CEC97-3610-4BC3-9863-84860970E407}" type="datetimeFigureOut">
              <a:rPr lang="en-GB" smtClean="0"/>
              <a:t>14/12/2021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29FF0E-3B88-4BA3-99B1-B148A18A82CB}" type="slidenum">
              <a:rPr lang="en-GB" smtClean="0"/>
              <a:t>‹#›</a:t>
            </a:fld>
            <a:endParaRPr lang="en-GB"/>
          </a:p>
        </p:txBody>
      </p:sp>
      <p:pic>
        <p:nvPicPr>
          <p:cNvPr id="6" name="Eduqas_Powerpoint_Templates_for PPT-1.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userDrawn="1"/>
        </p:nvSpPr>
        <p:spPr>
          <a:xfrm>
            <a:off x="278740" y="569174"/>
            <a:ext cx="4769510" cy="634020"/>
          </a:xfrm>
          <a:prstGeom prst="rect">
            <a:avLst/>
          </a:prstGeom>
          <a:noFill/>
        </p:spPr>
        <p:txBody>
          <a:bodyPr wrap="square" rtlCol="0">
            <a:spAutoFit/>
          </a:bodyPr>
          <a:lstStyle/>
          <a:p>
            <a:pPr>
              <a:lnSpc>
                <a:spcPct val="80000"/>
              </a:lnSpc>
            </a:pPr>
            <a:r>
              <a:rPr lang="en-US" sz="4400" kern="1100" spc="-30">
                <a:solidFill>
                  <a:schemeClr val="bg1"/>
                </a:solidFill>
                <a:latin typeface="Gotham Rounded Book"/>
                <a:cs typeface="Gotham Rounded Book"/>
              </a:rPr>
              <a:t>Any Questions?</a:t>
            </a:r>
          </a:p>
        </p:txBody>
      </p:sp>
    </p:spTree>
    <p:extLst>
      <p:ext uri="{BB962C8B-B14F-4D97-AF65-F5344CB8AC3E}">
        <p14:creationId xmlns:p14="http://schemas.microsoft.com/office/powerpoint/2010/main" val="1001674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1CEC97-3610-4BC3-9863-84860970E407}" type="datetimeFigureOut">
              <a:rPr lang="en-GB" smtClean="0"/>
              <a:t>14/12/2021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2486092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1CEC97-3610-4BC3-9863-84860970E407}" type="datetimeFigureOut">
              <a:rPr lang="en-GB" smtClean="0"/>
              <a:t>14/12/2021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627499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14/12/2021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243828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14/12/2021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427308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descr="Y:\Tools and Systems\Educational Support\Marketing and Communications\Jay\Banners\Power Point\cbac-POWERPOINThead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56278"/>
            <a:ext cx="9169400" cy="133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687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5344"/>
          <a:stretch/>
        </p:blipFill>
        <p:spPr bwMode="auto">
          <a:xfrm>
            <a:off x="0" y="0"/>
            <a:ext cx="9144000" cy="580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Picture 8"/>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46526" y="5928233"/>
            <a:ext cx="700998" cy="70099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D91CEC97-3610-4BC3-9863-84860970E407}" type="datetimeFigureOut">
              <a:rPr lang="en-GB" smtClean="0"/>
              <a:t>14/12/2021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2165423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a:solidFill>
                <a:srgbClr val="F7B385"/>
              </a:solidFill>
              <a:latin typeface="Gotham Rounded Book"/>
              <a:cs typeface="Gotham Rounded Book"/>
            </a:endParaRPr>
          </a:p>
        </p:txBody>
      </p:sp>
    </p:spTree>
    <p:extLst>
      <p:ext uri="{BB962C8B-B14F-4D97-AF65-F5344CB8AC3E}">
        <p14:creationId xmlns:p14="http://schemas.microsoft.com/office/powerpoint/2010/main" val="1385505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5344"/>
          <a:stretch/>
        </p:blipFill>
        <p:spPr bwMode="auto">
          <a:xfrm>
            <a:off x="0" y="0"/>
            <a:ext cx="9144000" cy="580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Picture 8" descr="Z:\Pictures\logos\WJEC_Logo_RG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6155" y="5928233"/>
            <a:ext cx="701740" cy="70099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D91CEC97-3610-4BC3-9863-84860970E407}" type="datetimeFigureOut">
              <a:rPr lang="en-GB" smtClean="0"/>
              <a:t>14/12/2021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1768924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4" descr="Y:\Tools and Systems\Educational Support\Marketing and Communications\Jay\Banners\Power Point\EDUQAS-POWERPOINThead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3089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14/12/2021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506466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14/12/2021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299669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1CEC97-3610-4BC3-9863-84860970E407}" type="datetimeFigureOut">
              <a:rPr lang="en-GB" smtClean="0"/>
              <a:t>14/12/2021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4167990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91CEC97-3610-4BC3-9863-84860970E407}" type="datetimeFigureOut">
              <a:rPr lang="en-GB" smtClean="0"/>
              <a:t>14/12/2021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199181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91CEC97-3610-4BC3-9863-84860970E407}" type="datetimeFigureOut">
              <a:rPr lang="en-GB" smtClean="0"/>
              <a:t>14/12/2021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1895577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91CEC97-3610-4BC3-9863-84860970E407}" type="datetimeFigureOut">
              <a:rPr lang="en-GB" smtClean="0"/>
              <a:t>14/12/2021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2453721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CEC97-3610-4BC3-9863-84860970E407}" type="datetimeFigureOut">
              <a:rPr lang="en-GB" smtClean="0"/>
              <a:t>14/12/2021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29FF0E-3B88-4BA3-99B1-B148A18A82CB}" type="slidenum">
              <a:rPr lang="en-GB" smtClean="0"/>
              <a:t>‹#›</a:t>
            </a:fld>
            <a:endParaRPr lang="en-GB"/>
          </a:p>
        </p:txBody>
      </p:sp>
      <p:pic>
        <p:nvPicPr>
          <p:cNvPr id="6" name="Eduqas_Powerpoint_Templates_for PPT-1.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userDrawn="1"/>
        </p:nvSpPr>
        <p:spPr>
          <a:xfrm>
            <a:off x="278740" y="569174"/>
            <a:ext cx="4769510" cy="634020"/>
          </a:xfrm>
          <a:prstGeom prst="rect">
            <a:avLst/>
          </a:prstGeom>
          <a:noFill/>
        </p:spPr>
        <p:txBody>
          <a:bodyPr wrap="square" rtlCol="0">
            <a:spAutoFit/>
          </a:bodyPr>
          <a:lstStyle/>
          <a:p>
            <a:pPr>
              <a:lnSpc>
                <a:spcPct val="80000"/>
              </a:lnSpc>
            </a:pPr>
            <a:r>
              <a:rPr lang="en-US" sz="4400" kern="1100" spc="-30">
                <a:solidFill>
                  <a:schemeClr val="bg1"/>
                </a:solidFill>
                <a:latin typeface="Gotham Rounded Book"/>
                <a:cs typeface="Gotham Rounded Book"/>
              </a:rPr>
              <a:t>Any Questions?</a:t>
            </a:r>
          </a:p>
        </p:txBody>
      </p:sp>
    </p:spTree>
    <p:extLst>
      <p:ext uri="{BB962C8B-B14F-4D97-AF65-F5344CB8AC3E}">
        <p14:creationId xmlns:p14="http://schemas.microsoft.com/office/powerpoint/2010/main" val="3289501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CEC97-3610-4BC3-9863-84860970E407}" type="datetimeFigureOut">
              <a:rPr lang="en-GB" smtClean="0"/>
              <a:t>14/12/2021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9FF0E-3B88-4BA3-99B1-B148A18A82CB}" type="slidenum">
              <a:rPr lang="en-GB" smtClean="0"/>
              <a:t>‹#›</a:t>
            </a:fld>
            <a:endParaRPr lang="en-GB"/>
          </a:p>
        </p:txBody>
      </p:sp>
    </p:spTree>
    <p:extLst>
      <p:ext uri="{BB962C8B-B14F-4D97-AF65-F5344CB8AC3E}">
        <p14:creationId xmlns:p14="http://schemas.microsoft.com/office/powerpoint/2010/main" val="3150130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2" r:id="rId4"/>
    <p:sldLayoutId id="2147483651" r:id="rId5"/>
    <p:sldLayoutId id="2147483652" r:id="rId6"/>
    <p:sldLayoutId id="2147483653" r:id="rId7"/>
    <p:sldLayoutId id="2147483654" r:id="rId8"/>
    <p:sldLayoutId id="2147483655" r:id="rId9"/>
    <p:sldLayoutId id="2147483660" r:id="rId10"/>
    <p:sldLayoutId id="2147483656" r:id="rId11"/>
    <p:sldLayoutId id="2147483657" r:id="rId12"/>
    <p:sldLayoutId id="2147483658" r:id="rId13"/>
    <p:sldLayoutId id="2147483659" r:id="rId14"/>
    <p:sldLayoutId id="2147483663" r:id="rId15"/>
    <p:sldLayoutId id="2147483664" r:id="rId16"/>
    <p:sldLayoutId id="2147483665"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7.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7.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duqas_Powerpoint_Templates_for PPT-1.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939"/>
            <a:ext cx="9144000" cy="6858000"/>
          </a:xfrm>
          <a:prstGeom prst="rect">
            <a:avLst/>
          </a:prstGeom>
        </p:spPr>
      </p:pic>
      <p:sp>
        <p:nvSpPr>
          <p:cNvPr id="7" name="TextBox 6"/>
          <p:cNvSpPr txBox="1"/>
          <p:nvPr/>
        </p:nvSpPr>
        <p:spPr>
          <a:xfrm>
            <a:off x="278740" y="1098550"/>
            <a:ext cx="8446160" cy="1175706"/>
          </a:xfrm>
          <a:prstGeom prst="rect">
            <a:avLst/>
          </a:prstGeom>
          <a:noFill/>
        </p:spPr>
        <p:txBody>
          <a:bodyPr wrap="square" rtlCol="0">
            <a:spAutoFit/>
          </a:bodyPr>
          <a:lstStyle/>
          <a:p>
            <a:pPr>
              <a:lnSpc>
                <a:spcPct val="80000"/>
              </a:lnSpc>
            </a:pPr>
            <a:r>
              <a:rPr lang="en-GB" sz="4400" dirty="0">
                <a:solidFill>
                  <a:schemeClr val="bg1"/>
                </a:solidFill>
                <a:latin typeface="Arial" panose="020B0604020202020204" pitchFamily="34" charset="0"/>
                <a:cs typeface="Arial" panose="020B0604020202020204" pitchFamily="34" charset="0"/>
              </a:rPr>
              <a:t>Assessing WJEC Eduqas A level</a:t>
            </a:r>
            <a:r>
              <a:rPr lang="en-GB" sz="4400" i="1" dirty="0">
                <a:solidFill>
                  <a:schemeClr val="bg1"/>
                </a:solidFill>
                <a:latin typeface="Arial" panose="020B0604020202020204" pitchFamily="34" charset="0"/>
                <a:cs typeface="Arial" panose="020B0604020202020204" pitchFamily="34" charset="0"/>
              </a:rPr>
              <a:t> </a:t>
            </a:r>
            <a:r>
              <a:rPr lang="en-GB" sz="4400" dirty="0">
                <a:solidFill>
                  <a:schemeClr val="bg1"/>
                </a:solidFill>
                <a:latin typeface="Arial" panose="020B0604020202020204" pitchFamily="34" charset="0"/>
                <a:cs typeface="Arial" panose="020B0604020202020204" pitchFamily="34" charset="0"/>
              </a:rPr>
              <a:t>Media Studies</a:t>
            </a:r>
            <a:endParaRPr lang="en-US" sz="4400" kern="1100" spc="-30" dirty="0">
              <a:solidFill>
                <a:schemeClr val="bg1"/>
              </a:solidFill>
              <a:latin typeface="Gotham Rounded Book"/>
              <a:cs typeface="Gotham Rounded Book"/>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71" y="6120618"/>
            <a:ext cx="678007" cy="678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Z:\Pictures\logos\WJEC_Logo_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740" y="5868674"/>
            <a:ext cx="736270" cy="73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198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51520" y="1052736"/>
            <a:ext cx="8568952" cy="430887"/>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Assessment Criteria</a:t>
            </a:r>
          </a:p>
        </p:txBody>
      </p:sp>
      <p:graphicFrame>
        <p:nvGraphicFramePr>
          <p:cNvPr id="2" name="Table 2">
            <a:extLst>
              <a:ext uri="{FF2B5EF4-FFF2-40B4-BE49-F238E27FC236}">
                <a16:creationId xmlns:a16="http://schemas.microsoft.com/office/drawing/2014/main" id="{9504F14A-EA0F-4F80-B3FD-86CEB11AB3AB}"/>
              </a:ext>
            </a:extLst>
          </p:cNvPr>
          <p:cNvGraphicFramePr>
            <a:graphicFrameLocks noGrp="1"/>
          </p:cNvGraphicFramePr>
          <p:nvPr/>
        </p:nvGraphicFramePr>
        <p:xfrm>
          <a:off x="323528" y="1483623"/>
          <a:ext cx="8280920" cy="4692426"/>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790480162"/>
                    </a:ext>
                  </a:extLst>
                </a:gridCol>
                <a:gridCol w="6408712">
                  <a:extLst>
                    <a:ext uri="{9D8B030D-6E8A-4147-A177-3AD203B41FA5}">
                      <a16:colId xmlns:a16="http://schemas.microsoft.com/office/drawing/2014/main" val="428281063"/>
                    </a:ext>
                  </a:extLst>
                </a:gridCol>
              </a:tblGrid>
              <a:tr h="591840">
                <a:tc>
                  <a:txBody>
                    <a:bodyPr/>
                    <a:lstStyle/>
                    <a:p>
                      <a:r>
                        <a:rPr lang="en-GB" dirty="0"/>
                        <a:t>Qualitative Descriptor</a:t>
                      </a:r>
                    </a:p>
                  </a:txBody>
                  <a:tcPr/>
                </a:tc>
                <a:tc>
                  <a:txBody>
                    <a:bodyPr/>
                    <a:lstStyle/>
                    <a:p>
                      <a:r>
                        <a:rPr lang="en-GB" dirty="0"/>
                        <a:t>Amplification</a:t>
                      </a:r>
                    </a:p>
                  </a:txBody>
                  <a:tcPr/>
                </a:tc>
                <a:extLst>
                  <a:ext uri="{0D108BD9-81ED-4DB2-BD59-A6C34878D82A}">
                    <a16:rowId xmlns:a16="http://schemas.microsoft.com/office/drawing/2014/main" val="1806096349"/>
                  </a:ext>
                </a:extLst>
              </a:tr>
              <a:tr h="4052346">
                <a:tc>
                  <a:txBody>
                    <a:bodyPr/>
                    <a:lstStyle/>
                    <a:p>
                      <a:endParaRPr lang="en-GB" dirty="0"/>
                    </a:p>
                    <a:p>
                      <a:endParaRPr lang="en-GB" dirty="0"/>
                    </a:p>
                    <a:p>
                      <a:endParaRPr lang="en-GB" dirty="0"/>
                    </a:p>
                    <a:p>
                      <a:endParaRPr lang="en-GB" dirty="0"/>
                    </a:p>
                    <a:p>
                      <a:endParaRPr lang="en-GB" dirty="0"/>
                    </a:p>
                    <a:p>
                      <a:r>
                        <a:rPr lang="en-GB" b="1" dirty="0"/>
                        <a:t>Band 4 - Good</a:t>
                      </a:r>
                    </a:p>
                  </a:txBody>
                  <a:tcPr/>
                </a:tc>
                <a:tc>
                  <a:txBody>
                    <a:bodyPr/>
                    <a:lstStyle/>
                    <a:p>
                      <a:r>
                        <a:rPr lang="en-GB" b="1" dirty="0"/>
                        <a:t>AO1</a:t>
                      </a:r>
                    </a:p>
                    <a:p>
                      <a:pPr marL="285750" indent="-285750">
                        <a:buFont typeface="Arial" panose="020B0604020202020204" pitchFamily="34" charset="0"/>
                        <a:buChar char="•"/>
                      </a:pPr>
                      <a:r>
                        <a:rPr lang="en-GB" dirty="0"/>
                        <a:t>Secure knowledge and understanding of the theoretical framework of media</a:t>
                      </a:r>
                    </a:p>
                    <a:p>
                      <a:pPr marL="285750" indent="-285750">
                        <a:buFont typeface="Arial" panose="020B0604020202020204" pitchFamily="34" charset="0"/>
                        <a:buChar char="•"/>
                      </a:pPr>
                      <a:r>
                        <a:rPr lang="en-GB" dirty="0"/>
                        <a:t>Secure knowledge and understanding of contexts of media and their influence on media products and processes</a:t>
                      </a:r>
                    </a:p>
                    <a:p>
                      <a:pPr marL="285750" indent="-285750">
                        <a:buFont typeface="Arial" panose="020B0604020202020204" pitchFamily="34" charset="0"/>
                        <a:buChar char="•"/>
                      </a:pPr>
                      <a:endParaRPr lang="en-GB" dirty="0"/>
                    </a:p>
                    <a:p>
                      <a:pPr marL="0" indent="0">
                        <a:buFont typeface="Arial" panose="020B0604020202020204" pitchFamily="34" charset="0"/>
                        <a:buNone/>
                      </a:pPr>
                      <a:r>
                        <a:rPr lang="en-GB" b="1" dirty="0"/>
                        <a:t>AO2</a:t>
                      </a:r>
                    </a:p>
                    <a:p>
                      <a:pPr marL="285750" indent="-285750">
                        <a:buFont typeface="Arial" panose="020B0604020202020204" pitchFamily="34" charset="0"/>
                        <a:buChar char="•"/>
                      </a:pPr>
                      <a:r>
                        <a:rPr lang="en-GB" dirty="0"/>
                        <a:t>Logical analysis of media products, including in relation to their contexts </a:t>
                      </a:r>
                    </a:p>
                    <a:p>
                      <a:pPr marL="285750" indent="-285750">
                        <a:buFont typeface="Arial" panose="020B0604020202020204" pitchFamily="34" charset="0"/>
                        <a:buChar char="•"/>
                      </a:pPr>
                      <a:r>
                        <a:rPr lang="en-GB" dirty="0"/>
                        <a:t>Logical and coherent use of academic theories where relevant</a:t>
                      </a:r>
                    </a:p>
                    <a:p>
                      <a:pPr marL="285750" indent="-285750">
                        <a:buFont typeface="Arial" panose="020B0604020202020204" pitchFamily="34" charset="0"/>
                        <a:buChar char="•"/>
                      </a:pPr>
                      <a:r>
                        <a:rPr lang="en-GB" dirty="0"/>
                        <a:t>Judgements and conclusions are logical, coherent and well supported</a:t>
                      </a:r>
                    </a:p>
                    <a:p>
                      <a:pPr marL="285750" indent="-285750">
                        <a:buFont typeface="Arial" panose="020B0604020202020204" pitchFamily="34" charset="0"/>
                        <a:buChar char="•"/>
                      </a:pPr>
                      <a:endParaRPr lang="en-GB" dirty="0"/>
                    </a:p>
                  </a:txBody>
                  <a:tcPr/>
                </a:tc>
                <a:extLst>
                  <a:ext uri="{0D108BD9-81ED-4DB2-BD59-A6C34878D82A}">
                    <a16:rowId xmlns:a16="http://schemas.microsoft.com/office/drawing/2014/main" val="1422785324"/>
                  </a:ext>
                </a:extLst>
              </a:tr>
            </a:tbl>
          </a:graphicData>
        </a:graphic>
      </p:graphicFrame>
    </p:spTree>
    <p:extLst>
      <p:ext uri="{BB962C8B-B14F-4D97-AF65-F5344CB8AC3E}">
        <p14:creationId xmlns:p14="http://schemas.microsoft.com/office/powerpoint/2010/main" val="1260177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51520" y="1052736"/>
            <a:ext cx="8568952" cy="430887"/>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Assessment Criteria</a:t>
            </a:r>
          </a:p>
        </p:txBody>
      </p:sp>
      <p:graphicFrame>
        <p:nvGraphicFramePr>
          <p:cNvPr id="2" name="Table 2">
            <a:extLst>
              <a:ext uri="{FF2B5EF4-FFF2-40B4-BE49-F238E27FC236}">
                <a16:creationId xmlns:a16="http://schemas.microsoft.com/office/drawing/2014/main" id="{9504F14A-EA0F-4F80-B3FD-86CEB11AB3AB}"/>
              </a:ext>
            </a:extLst>
          </p:cNvPr>
          <p:cNvGraphicFramePr>
            <a:graphicFrameLocks noGrp="1"/>
          </p:cNvGraphicFramePr>
          <p:nvPr/>
        </p:nvGraphicFramePr>
        <p:xfrm>
          <a:off x="323528" y="1483623"/>
          <a:ext cx="8280920" cy="4692426"/>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790480162"/>
                    </a:ext>
                  </a:extLst>
                </a:gridCol>
                <a:gridCol w="6408712">
                  <a:extLst>
                    <a:ext uri="{9D8B030D-6E8A-4147-A177-3AD203B41FA5}">
                      <a16:colId xmlns:a16="http://schemas.microsoft.com/office/drawing/2014/main" val="428281063"/>
                    </a:ext>
                  </a:extLst>
                </a:gridCol>
              </a:tblGrid>
              <a:tr h="591840">
                <a:tc>
                  <a:txBody>
                    <a:bodyPr/>
                    <a:lstStyle/>
                    <a:p>
                      <a:r>
                        <a:rPr lang="en-GB" dirty="0"/>
                        <a:t>Qualitative Descriptor</a:t>
                      </a:r>
                    </a:p>
                  </a:txBody>
                  <a:tcPr/>
                </a:tc>
                <a:tc>
                  <a:txBody>
                    <a:bodyPr/>
                    <a:lstStyle/>
                    <a:p>
                      <a:r>
                        <a:rPr lang="en-GB" dirty="0"/>
                        <a:t>Amplification</a:t>
                      </a:r>
                    </a:p>
                  </a:txBody>
                  <a:tcPr/>
                </a:tc>
                <a:extLst>
                  <a:ext uri="{0D108BD9-81ED-4DB2-BD59-A6C34878D82A}">
                    <a16:rowId xmlns:a16="http://schemas.microsoft.com/office/drawing/2014/main" val="1806096349"/>
                  </a:ext>
                </a:extLst>
              </a:tr>
              <a:tr h="4052346">
                <a:tc>
                  <a:txBody>
                    <a:bodyPr/>
                    <a:lstStyle/>
                    <a:p>
                      <a:endParaRPr lang="en-GB" dirty="0"/>
                    </a:p>
                    <a:p>
                      <a:endParaRPr lang="en-GB" dirty="0"/>
                    </a:p>
                    <a:p>
                      <a:endParaRPr lang="en-GB" dirty="0"/>
                    </a:p>
                    <a:p>
                      <a:endParaRPr lang="en-GB" dirty="0"/>
                    </a:p>
                    <a:p>
                      <a:endParaRPr lang="en-GB" dirty="0"/>
                    </a:p>
                    <a:p>
                      <a:r>
                        <a:rPr lang="en-GB" b="1" dirty="0"/>
                        <a:t>Band 3 - Satisfactory</a:t>
                      </a:r>
                    </a:p>
                  </a:txBody>
                  <a:tcPr/>
                </a:tc>
                <a:tc>
                  <a:txBody>
                    <a:bodyPr/>
                    <a:lstStyle/>
                    <a:p>
                      <a:r>
                        <a:rPr lang="en-GB" b="1" dirty="0"/>
                        <a:t>AO1</a:t>
                      </a:r>
                    </a:p>
                    <a:p>
                      <a:pPr marL="285750" indent="-285750">
                        <a:buFont typeface="Arial" panose="020B0604020202020204" pitchFamily="34" charset="0"/>
                        <a:buChar char="•"/>
                      </a:pPr>
                      <a:r>
                        <a:rPr lang="en-GB" dirty="0"/>
                        <a:t>Generally sound knowledge and understanding of the theoretical framework of media</a:t>
                      </a:r>
                    </a:p>
                    <a:p>
                      <a:pPr marL="285750" indent="-285750">
                        <a:buFont typeface="Arial" panose="020B0604020202020204" pitchFamily="34" charset="0"/>
                        <a:buChar char="•"/>
                      </a:pPr>
                      <a:r>
                        <a:rPr lang="en-GB" dirty="0"/>
                        <a:t>Generally sound knowledge and understanding of contexts of media and their influence on media products and processes</a:t>
                      </a:r>
                    </a:p>
                    <a:p>
                      <a:pPr marL="285750" indent="-285750">
                        <a:buFont typeface="Arial" panose="020B0604020202020204" pitchFamily="34" charset="0"/>
                        <a:buChar char="•"/>
                      </a:pPr>
                      <a:endParaRPr lang="en-GB" dirty="0"/>
                    </a:p>
                    <a:p>
                      <a:pPr marL="0" indent="0">
                        <a:buFont typeface="Arial" panose="020B0604020202020204" pitchFamily="34" charset="0"/>
                        <a:buNone/>
                      </a:pPr>
                      <a:r>
                        <a:rPr lang="en-GB" b="1" dirty="0"/>
                        <a:t>AO2</a:t>
                      </a:r>
                    </a:p>
                    <a:p>
                      <a:pPr marL="285750" indent="-285750">
                        <a:buFont typeface="Arial" panose="020B0604020202020204" pitchFamily="34" charset="0"/>
                        <a:buChar char="•"/>
                      </a:pPr>
                      <a:r>
                        <a:rPr lang="en-GB" dirty="0"/>
                        <a:t>Reasonable and straightforward analysis of media products, including in relation to their contexts </a:t>
                      </a:r>
                    </a:p>
                    <a:p>
                      <a:pPr marL="285750" indent="-285750">
                        <a:buFont typeface="Arial" panose="020B0604020202020204" pitchFamily="34" charset="0"/>
                        <a:buChar char="•"/>
                      </a:pPr>
                      <a:r>
                        <a:rPr lang="en-GB" dirty="0"/>
                        <a:t>Reasonable and straightforward use of academic theories where relevant</a:t>
                      </a:r>
                    </a:p>
                    <a:p>
                      <a:pPr marL="285750" indent="-285750">
                        <a:buFont typeface="Arial" panose="020B0604020202020204" pitchFamily="34" charset="0"/>
                        <a:buChar char="•"/>
                      </a:pPr>
                      <a:r>
                        <a:rPr lang="en-GB" dirty="0"/>
                        <a:t>Judgements and conclusions are reasonable and supported in a straightforward manner</a:t>
                      </a:r>
                    </a:p>
                  </a:txBody>
                  <a:tcPr/>
                </a:tc>
                <a:extLst>
                  <a:ext uri="{0D108BD9-81ED-4DB2-BD59-A6C34878D82A}">
                    <a16:rowId xmlns:a16="http://schemas.microsoft.com/office/drawing/2014/main" val="1422785324"/>
                  </a:ext>
                </a:extLst>
              </a:tr>
            </a:tbl>
          </a:graphicData>
        </a:graphic>
      </p:graphicFrame>
    </p:spTree>
    <p:extLst>
      <p:ext uri="{BB962C8B-B14F-4D97-AF65-F5344CB8AC3E}">
        <p14:creationId xmlns:p14="http://schemas.microsoft.com/office/powerpoint/2010/main" val="1536034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51520" y="1052736"/>
            <a:ext cx="8568952" cy="430887"/>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Assessment Criteria</a:t>
            </a:r>
          </a:p>
        </p:txBody>
      </p:sp>
      <p:graphicFrame>
        <p:nvGraphicFramePr>
          <p:cNvPr id="2" name="Table 2">
            <a:extLst>
              <a:ext uri="{FF2B5EF4-FFF2-40B4-BE49-F238E27FC236}">
                <a16:creationId xmlns:a16="http://schemas.microsoft.com/office/drawing/2014/main" id="{9504F14A-EA0F-4F80-B3FD-86CEB11AB3AB}"/>
              </a:ext>
            </a:extLst>
          </p:cNvPr>
          <p:cNvGraphicFramePr>
            <a:graphicFrameLocks noGrp="1"/>
          </p:cNvGraphicFramePr>
          <p:nvPr/>
        </p:nvGraphicFramePr>
        <p:xfrm>
          <a:off x="323528" y="1483623"/>
          <a:ext cx="8280920" cy="4692426"/>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790480162"/>
                    </a:ext>
                  </a:extLst>
                </a:gridCol>
                <a:gridCol w="6408712">
                  <a:extLst>
                    <a:ext uri="{9D8B030D-6E8A-4147-A177-3AD203B41FA5}">
                      <a16:colId xmlns:a16="http://schemas.microsoft.com/office/drawing/2014/main" val="428281063"/>
                    </a:ext>
                  </a:extLst>
                </a:gridCol>
              </a:tblGrid>
              <a:tr h="591840">
                <a:tc>
                  <a:txBody>
                    <a:bodyPr/>
                    <a:lstStyle/>
                    <a:p>
                      <a:r>
                        <a:rPr lang="en-GB" dirty="0"/>
                        <a:t>Qualitative Descriptor</a:t>
                      </a:r>
                    </a:p>
                  </a:txBody>
                  <a:tcPr/>
                </a:tc>
                <a:tc>
                  <a:txBody>
                    <a:bodyPr/>
                    <a:lstStyle/>
                    <a:p>
                      <a:r>
                        <a:rPr lang="en-GB" dirty="0"/>
                        <a:t>Amplification</a:t>
                      </a:r>
                    </a:p>
                  </a:txBody>
                  <a:tcPr/>
                </a:tc>
                <a:extLst>
                  <a:ext uri="{0D108BD9-81ED-4DB2-BD59-A6C34878D82A}">
                    <a16:rowId xmlns:a16="http://schemas.microsoft.com/office/drawing/2014/main" val="1806096349"/>
                  </a:ext>
                </a:extLst>
              </a:tr>
              <a:tr h="4052346">
                <a:tc>
                  <a:txBody>
                    <a:bodyPr/>
                    <a:lstStyle/>
                    <a:p>
                      <a:endParaRPr lang="en-GB" dirty="0"/>
                    </a:p>
                    <a:p>
                      <a:endParaRPr lang="en-GB" dirty="0"/>
                    </a:p>
                    <a:p>
                      <a:endParaRPr lang="en-GB" dirty="0"/>
                    </a:p>
                    <a:p>
                      <a:endParaRPr lang="en-GB" dirty="0"/>
                    </a:p>
                    <a:p>
                      <a:endParaRPr lang="en-GB" dirty="0"/>
                    </a:p>
                    <a:p>
                      <a:r>
                        <a:rPr lang="en-GB" b="1" dirty="0"/>
                        <a:t>Band 2 - Basic</a:t>
                      </a:r>
                    </a:p>
                  </a:txBody>
                  <a:tcPr/>
                </a:tc>
                <a:tc>
                  <a:txBody>
                    <a:bodyPr/>
                    <a:lstStyle/>
                    <a:p>
                      <a:r>
                        <a:rPr lang="en-GB" b="1" dirty="0"/>
                        <a:t>AO1</a:t>
                      </a:r>
                    </a:p>
                    <a:p>
                      <a:pPr marL="285750" indent="-285750">
                        <a:buFont typeface="Arial" panose="020B0604020202020204" pitchFamily="34" charset="0"/>
                        <a:buChar char="•"/>
                      </a:pPr>
                      <a:r>
                        <a:rPr lang="en-GB" dirty="0"/>
                        <a:t>Partial knowledge and understanding of the theoretical framework of media</a:t>
                      </a:r>
                    </a:p>
                    <a:p>
                      <a:pPr marL="285750" indent="-285750">
                        <a:buFont typeface="Arial" panose="020B0604020202020204" pitchFamily="34" charset="0"/>
                        <a:buChar char="•"/>
                      </a:pPr>
                      <a:r>
                        <a:rPr lang="en-GB" dirty="0"/>
                        <a:t>Partial knowledge and understanding of contexts of media and their influence on media products and processes</a:t>
                      </a:r>
                    </a:p>
                    <a:p>
                      <a:pPr marL="285750" indent="-285750">
                        <a:buFont typeface="Arial" panose="020B0604020202020204" pitchFamily="34" charset="0"/>
                        <a:buChar char="•"/>
                      </a:pPr>
                      <a:endParaRPr lang="en-GB" dirty="0"/>
                    </a:p>
                    <a:p>
                      <a:pPr marL="0" indent="0">
                        <a:buFont typeface="Arial" panose="020B0604020202020204" pitchFamily="34" charset="0"/>
                        <a:buNone/>
                      </a:pPr>
                      <a:r>
                        <a:rPr lang="en-GB" b="1" dirty="0"/>
                        <a:t>AO2</a:t>
                      </a:r>
                    </a:p>
                    <a:p>
                      <a:pPr marL="285750" indent="-285750">
                        <a:buFont typeface="Arial" panose="020B0604020202020204" pitchFamily="34" charset="0"/>
                        <a:buChar char="•"/>
                      </a:pPr>
                      <a:r>
                        <a:rPr lang="en-GB" dirty="0"/>
                        <a:t>Undeveloped analysis of media products, including in relation to their contexts (there may be a tendency to simply describe) </a:t>
                      </a:r>
                    </a:p>
                    <a:p>
                      <a:pPr marL="285750" indent="-285750">
                        <a:buFont typeface="Arial" panose="020B0604020202020204" pitchFamily="34" charset="0"/>
                        <a:buChar char="•"/>
                      </a:pPr>
                      <a:r>
                        <a:rPr lang="en-GB" dirty="0"/>
                        <a:t>Basic or undeveloped use of academic theories where relevant</a:t>
                      </a:r>
                    </a:p>
                    <a:p>
                      <a:pPr marL="285750" indent="-285750">
                        <a:buFont typeface="Arial" panose="020B0604020202020204" pitchFamily="34" charset="0"/>
                        <a:buChar char="•"/>
                      </a:pPr>
                      <a:r>
                        <a:rPr lang="en-GB" dirty="0"/>
                        <a:t>Judgements and conclusions are basic, undeveloped and only partially supported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txBody>
                  <a:tcPr/>
                </a:tc>
                <a:extLst>
                  <a:ext uri="{0D108BD9-81ED-4DB2-BD59-A6C34878D82A}">
                    <a16:rowId xmlns:a16="http://schemas.microsoft.com/office/drawing/2014/main" val="1422785324"/>
                  </a:ext>
                </a:extLst>
              </a:tr>
            </a:tbl>
          </a:graphicData>
        </a:graphic>
      </p:graphicFrame>
    </p:spTree>
    <p:extLst>
      <p:ext uri="{BB962C8B-B14F-4D97-AF65-F5344CB8AC3E}">
        <p14:creationId xmlns:p14="http://schemas.microsoft.com/office/powerpoint/2010/main" val="454472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51520" y="1052736"/>
            <a:ext cx="8568952" cy="430887"/>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Assessment Criteria</a:t>
            </a:r>
          </a:p>
        </p:txBody>
      </p:sp>
      <p:graphicFrame>
        <p:nvGraphicFramePr>
          <p:cNvPr id="2" name="Table 2">
            <a:extLst>
              <a:ext uri="{FF2B5EF4-FFF2-40B4-BE49-F238E27FC236}">
                <a16:creationId xmlns:a16="http://schemas.microsoft.com/office/drawing/2014/main" id="{9504F14A-EA0F-4F80-B3FD-86CEB11AB3AB}"/>
              </a:ext>
            </a:extLst>
          </p:cNvPr>
          <p:cNvGraphicFramePr>
            <a:graphicFrameLocks noGrp="1"/>
          </p:cNvGraphicFramePr>
          <p:nvPr/>
        </p:nvGraphicFramePr>
        <p:xfrm>
          <a:off x="323528" y="1483623"/>
          <a:ext cx="8280920" cy="4846320"/>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790480162"/>
                    </a:ext>
                  </a:extLst>
                </a:gridCol>
                <a:gridCol w="6408712">
                  <a:extLst>
                    <a:ext uri="{9D8B030D-6E8A-4147-A177-3AD203B41FA5}">
                      <a16:colId xmlns:a16="http://schemas.microsoft.com/office/drawing/2014/main" val="428281063"/>
                    </a:ext>
                  </a:extLst>
                </a:gridCol>
              </a:tblGrid>
              <a:tr h="591840">
                <a:tc>
                  <a:txBody>
                    <a:bodyPr/>
                    <a:lstStyle/>
                    <a:p>
                      <a:r>
                        <a:rPr lang="en-GB" dirty="0"/>
                        <a:t>Qualitative Descriptor</a:t>
                      </a:r>
                    </a:p>
                  </a:txBody>
                  <a:tcPr/>
                </a:tc>
                <a:tc>
                  <a:txBody>
                    <a:bodyPr/>
                    <a:lstStyle/>
                    <a:p>
                      <a:r>
                        <a:rPr lang="en-GB" dirty="0"/>
                        <a:t>Amplification</a:t>
                      </a:r>
                    </a:p>
                  </a:txBody>
                  <a:tcPr/>
                </a:tc>
                <a:extLst>
                  <a:ext uri="{0D108BD9-81ED-4DB2-BD59-A6C34878D82A}">
                    <a16:rowId xmlns:a16="http://schemas.microsoft.com/office/drawing/2014/main" val="1806096349"/>
                  </a:ext>
                </a:extLst>
              </a:tr>
              <a:tr h="4052346">
                <a:tc>
                  <a:txBody>
                    <a:bodyPr/>
                    <a:lstStyle/>
                    <a:p>
                      <a:endParaRPr lang="en-GB" dirty="0"/>
                    </a:p>
                    <a:p>
                      <a:endParaRPr lang="en-GB" dirty="0"/>
                    </a:p>
                    <a:p>
                      <a:endParaRPr lang="en-GB" dirty="0"/>
                    </a:p>
                    <a:p>
                      <a:endParaRPr lang="en-GB" dirty="0"/>
                    </a:p>
                    <a:p>
                      <a:endParaRPr lang="en-GB" dirty="0"/>
                    </a:p>
                    <a:p>
                      <a:r>
                        <a:rPr lang="en-GB" b="1" dirty="0"/>
                        <a:t>Band 1 - Minimal</a:t>
                      </a:r>
                    </a:p>
                  </a:txBody>
                  <a:tcPr/>
                </a:tc>
                <a:tc>
                  <a:txBody>
                    <a:bodyPr/>
                    <a:lstStyle/>
                    <a:p>
                      <a:r>
                        <a:rPr lang="en-GB" b="1" dirty="0"/>
                        <a:t>AO1</a:t>
                      </a:r>
                    </a:p>
                    <a:p>
                      <a:pPr marL="285750" indent="-285750">
                        <a:buFont typeface="Arial" panose="020B0604020202020204" pitchFamily="34" charset="0"/>
                        <a:buChar char="•"/>
                      </a:pPr>
                      <a:r>
                        <a:rPr lang="en-GB" dirty="0"/>
                        <a:t>Little or no knowledge and understanding of the theoretical framework of media</a:t>
                      </a:r>
                    </a:p>
                    <a:p>
                      <a:pPr marL="285750" indent="-285750">
                        <a:buFont typeface="Arial" panose="020B0604020202020204" pitchFamily="34" charset="0"/>
                        <a:buChar char="•"/>
                      </a:pPr>
                      <a:r>
                        <a:rPr lang="en-GB" dirty="0"/>
                        <a:t>Little or no knowledge and understanding of contexts of media and their influence on media products and processes</a:t>
                      </a:r>
                    </a:p>
                    <a:p>
                      <a:pPr marL="285750" indent="-285750">
                        <a:buFont typeface="Arial" panose="020B0604020202020204" pitchFamily="34" charset="0"/>
                        <a:buChar char="•"/>
                      </a:pPr>
                      <a:endParaRPr lang="en-GB" dirty="0"/>
                    </a:p>
                    <a:p>
                      <a:pPr marL="0" indent="0">
                        <a:buFont typeface="Arial" panose="020B0604020202020204" pitchFamily="34" charset="0"/>
                        <a:buNone/>
                      </a:pPr>
                      <a:r>
                        <a:rPr lang="en-GB" b="1" dirty="0"/>
                        <a:t>AO2</a:t>
                      </a:r>
                    </a:p>
                    <a:p>
                      <a:pPr marL="285750" indent="-285750">
                        <a:buFont typeface="Arial" panose="020B0604020202020204" pitchFamily="34" charset="0"/>
                        <a:buChar char="•"/>
                      </a:pPr>
                      <a:r>
                        <a:rPr lang="en-GB" dirty="0"/>
                        <a:t>Superficial and generalised analysis of media products, including in relation to their contexts </a:t>
                      </a:r>
                    </a:p>
                    <a:p>
                      <a:pPr marL="285750" indent="-285750">
                        <a:buFont typeface="Arial" panose="020B0604020202020204" pitchFamily="34" charset="0"/>
                        <a:buChar char="•"/>
                      </a:pPr>
                      <a:r>
                        <a:rPr lang="en-GB" dirty="0"/>
                        <a:t>Superficial and generalised use of academic theories, if used at all</a:t>
                      </a:r>
                    </a:p>
                    <a:p>
                      <a:pPr marL="285750" indent="-285750">
                        <a:buFont typeface="Arial" panose="020B0604020202020204" pitchFamily="34" charset="0"/>
                        <a:buChar char="•"/>
                      </a:pPr>
                      <a:r>
                        <a:rPr lang="en-GB" dirty="0"/>
                        <a:t>Judgements and conclusions are superficial, generalised and lacking supporting evidence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txBody>
                  <a:tcPr/>
                </a:tc>
                <a:extLst>
                  <a:ext uri="{0D108BD9-81ED-4DB2-BD59-A6C34878D82A}">
                    <a16:rowId xmlns:a16="http://schemas.microsoft.com/office/drawing/2014/main" val="1422785324"/>
                  </a:ext>
                </a:extLst>
              </a:tr>
            </a:tbl>
          </a:graphicData>
        </a:graphic>
      </p:graphicFrame>
    </p:spTree>
    <p:extLst>
      <p:ext uri="{BB962C8B-B14F-4D97-AF65-F5344CB8AC3E}">
        <p14:creationId xmlns:p14="http://schemas.microsoft.com/office/powerpoint/2010/main" val="4028346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165259"/>
            <a:ext cx="8568952" cy="830573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Characteristics of a successful response</a:t>
            </a:r>
          </a:p>
          <a:p>
            <a:endParaRPr lang="en-US" sz="2000" dirty="0">
              <a:latin typeface="Arial" panose="020B0604020202020204" pitchFamily="34"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sz="2000" dirty="0">
                <a:latin typeface="Arial" panose="020B0604020202020204" pitchFamily="34" charset="0"/>
                <a:cs typeface="Arial" panose="020B0604020202020204" pitchFamily="34" charset="0"/>
              </a:rPr>
              <a:t>Clear and consistent engagement with the question and its </a:t>
            </a:r>
            <a:r>
              <a:rPr lang="en-GB" sz="2000" dirty="0">
                <a:latin typeface="Arial" panose="020B0604020202020204" pitchFamily="34" charset="0"/>
                <a:cs typeface="Arial" panose="020B0604020202020204" pitchFamily="34" charset="0"/>
              </a:rPr>
              <a:t>specific focus, for example addressing ‘how far…’ or ‘the impact of…’</a:t>
            </a:r>
          </a:p>
          <a:p>
            <a:pPr marL="342900" indent="-342900">
              <a:lnSpc>
                <a:spcPct val="107000"/>
              </a:lnSpc>
              <a:spcAft>
                <a:spcPts val="800"/>
              </a:spcAft>
              <a:buFont typeface="Arial" panose="020B0604020202020204" pitchFamily="34" charset="0"/>
              <a:buChar char="•"/>
            </a:pPr>
            <a:r>
              <a:rPr lang="en-US" sz="2000" dirty="0">
                <a:latin typeface="Arial" panose="020B0604020202020204" pitchFamily="34" charset="0"/>
                <a:cs typeface="Arial" panose="020B0604020202020204" pitchFamily="34" charset="0"/>
              </a:rPr>
              <a:t>Meaningful engagement with the theoretical framework of the subject (e.g., purposeful use of subject-specific concepts and academic theories where relevant)</a:t>
            </a:r>
          </a:p>
          <a:p>
            <a:pPr marL="342900" indent="-342900">
              <a:lnSpc>
                <a:spcPct val="107000"/>
              </a:lnSpc>
              <a:spcAft>
                <a:spcPts val="800"/>
              </a:spcAft>
              <a:buFont typeface="Arial" panose="020B0604020202020204" pitchFamily="34" charset="0"/>
              <a:buChar char="•"/>
            </a:pPr>
            <a:r>
              <a:rPr lang="en-US" sz="2000" dirty="0">
                <a:latin typeface="Arial" panose="020B0604020202020204" pitchFamily="34" charset="0"/>
                <a:cs typeface="Arial" panose="020B0604020202020204" pitchFamily="34" charset="0"/>
              </a:rPr>
              <a:t>Clear and appropriate reference to specific aspects of the set product(s) to support the points made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Meaningful links drawn between contexts of media and media products (where relevant)</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Clearly structured, fluent and coherent (for extended response questions)</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b="1" dirty="0">
              <a:latin typeface="Arial" panose="020B0604020202020204" pitchFamily="34" charset="0"/>
              <a:cs typeface="Arial" panose="020B0604020202020204" pitchFamily="34" charset="0"/>
            </a:endParaRPr>
          </a:p>
          <a:p>
            <a:endParaRPr lang="en-GB" sz="2400" b="1" dirty="0">
              <a:solidFill>
                <a:srgbClr val="FF0000"/>
              </a:solidFill>
            </a:endParaRPr>
          </a:p>
          <a:p>
            <a:endParaRPr lang="en-US" sz="2400" dirty="0">
              <a:latin typeface="Bliss" pitchFamily="2" charset="77"/>
              <a:cs typeface="Arial" panose="020B0604020202020204" pitchFamily="34" charset="0"/>
            </a:endParaRPr>
          </a:p>
          <a:p>
            <a:pPr algn="ctr"/>
            <a:endParaRPr lang="en-GB" sz="2400" b="1" dirty="0"/>
          </a:p>
          <a:p>
            <a:pPr lvl="0"/>
            <a:endParaRPr lang="en-GB" sz="2000" dirty="0"/>
          </a:p>
          <a:p>
            <a:pPr lvl="0"/>
            <a:endParaRPr lang="en-GB" sz="2000" dirty="0"/>
          </a:p>
          <a:p>
            <a:pPr lvl="0"/>
            <a:endParaRPr lang="en-GB" sz="2000" dirty="0"/>
          </a:p>
          <a:p>
            <a:pPr lvl="0"/>
            <a:endParaRPr lang="en-GB" sz="2000" dirty="0"/>
          </a:p>
        </p:txBody>
      </p:sp>
    </p:spTree>
    <p:extLst>
      <p:ext uri="{BB962C8B-B14F-4D97-AF65-F5344CB8AC3E}">
        <p14:creationId xmlns:p14="http://schemas.microsoft.com/office/powerpoint/2010/main" val="3388813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 </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165468"/>
            <a:ext cx="8568952" cy="5139869"/>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Characteristics of a less successful response</a:t>
            </a:r>
          </a:p>
          <a:p>
            <a:endParaRPr lang="en-GB" sz="2400" b="1" dirty="0"/>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Failure to clearly and consistently address the specific  requirements of the question</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A lack of engagement with the theoretical framework of the subject or inclusion of theory simply for inclusion’s sake (i.e., without relevance or purpose) </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Limited or more </a:t>
            </a:r>
            <a:r>
              <a:rPr lang="en-US" sz="2000" dirty="0" err="1">
                <a:latin typeface="Arial" panose="020B0604020202020204" pitchFamily="34" charset="0"/>
                <a:cs typeface="Arial" panose="020B0604020202020204" pitchFamily="34" charset="0"/>
              </a:rPr>
              <a:t>generalised</a:t>
            </a:r>
            <a:r>
              <a:rPr lang="en-US" sz="2000" dirty="0">
                <a:latin typeface="Arial" panose="020B0604020202020204" pitchFamily="34" charset="0"/>
                <a:cs typeface="Arial" panose="020B0604020202020204" pitchFamily="34" charset="0"/>
              </a:rPr>
              <a:t> supporting reference to the set product(s)  </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Links between contexts of media and media products not drawn or tenuous (where relevant)</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Poorly structured and not coherent ( for extended response questions)</a:t>
            </a:r>
            <a:endParaRPr lang="en-GB" sz="2000" dirty="0"/>
          </a:p>
          <a:p>
            <a:pPr lvl="0"/>
            <a:endParaRPr lang="en-GB" sz="2000" dirty="0"/>
          </a:p>
        </p:txBody>
      </p:sp>
    </p:spTree>
    <p:extLst>
      <p:ext uri="{BB962C8B-B14F-4D97-AF65-F5344CB8AC3E}">
        <p14:creationId xmlns:p14="http://schemas.microsoft.com/office/powerpoint/2010/main" val="1754172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257418"/>
            <a:ext cx="7577137" cy="9080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457200" y="1052736"/>
            <a:ext cx="8568952" cy="5586145"/>
          </a:xfrm>
          <a:prstGeom prst="rect">
            <a:avLst/>
          </a:prstGeom>
          <a:noFill/>
        </p:spPr>
        <p:txBody>
          <a:bodyPr wrap="square" rtlCol="0">
            <a:spAutoFit/>
          </a:bodyPr>
          <a:lstStyle/>
          <a:p>
            <a:pPr>
              <a:spcAft>
                <a:spcPts val="0"/>
              </a:spcAft>
            </a:pPr>
            <a:r>
              <a:rPr lang="en-GB" sz="2400" cap="all" dirty="0">
                <a:solidFill>
                  <a:srgbClr val="009FE3"/>
                </a:solidFill>
                <a:latin typeface="Gotham Rounded Book" pitchFamily="2" charset="77"/>
                <a:ea typeface="Times New Roman"/>
                <a:cs typeface="Arial" panose="020B0604020202020204" pitchFamily="34" charset="0"/>
              </a:rPr>
              <a:t>Potential problem areas / what not to reward</a:t>
            </a:r>
            <a:endParaRPr lang="en-GB" sz="2400" b="1" dirty="0"/>
          </a:p>
          <a:p>
            <a:endParaRPr lang="en-US" sz="2400" dirty="0">
              <a:latin typeface="Bliss" pitchFamily="2" charset="77"/>
              <a:cs typeface="Arial" panose="020B0604020202020204" pitchFamily="34" charset="0"/>
            </a:endParaRPr>
          </a:p>
          <a:p>
            <a:pPr marL="457200" indent="-457200">
              <a:spcBef>
                <a:spcPts val="600"/>
              </a:spcBef>
              <a:spcAft>
                <a:spcPts val="600"/>
              </a:spcAft>
              <a:buFont typeface="Arial" panose="020B0604020202020204" pitchFamily="34" charset="0"/>
              <a:buChar char="•"/>
            </a:pPr>
            <a:r>
              <a:rPr lang="en-US" sz="2000" dirty="0">
                <a:latin typeface="Arial" panose="020B0604020202020204" pitchFamily="34" charset="0"/>
                <a:ea typeface="ＭＳ Ｐゴシック"/>
                <a:cs typeface="Arial" panose="020B0604020202020204" pitchFamily="34" charset="0"/>
              </a:rPr>
              <a:t>Some questions are particularly difficult to mark. This is because learners may respond in ways that are unexpected. It is vitally important, therefore, that all responses are judged on individual merit. </a:t>
            </a:r>
          </a:p>
          <a:p>
            <a:pPr marL="457200" indent="-457200">
              <a:spcBef>
                <a:spcPts val="600"/>
              </a:spcBef>
              <a:spcAft>
                <a:spcPts val="600"/>
              </a:spcAft>
              <a:buFont typeface="Arial" panose="020B0604020202020204" pitchFamily="34" charset="0"/>
              <a:buChar char="•"/>
            </a:pPr>
            <a:r>
              <a:rPr lang="en-US" sz="2000" dirty="0">
                <a:latin typeface="Arial" panose="020B0604020202020204" pitchFamily="34" charset="0"/>
                <a:ea typeface="ＭＳ Ｐゴシック"/>
                <a:cs typeface="Arial" panose="020B0604020202020204" pitchFamily="34" charset="0"/>
              </a:rPr>
              <a:t>It is also worth </a:t>
            </a:r>
            <a:r>
              <a:rPr lang="en-US" sz="2000" dirty="0" err="1">
                <a:latin typeface="Arial" panose="020B0604020202020204" pitchFamily="34" charset="0"/>
                <a:ea typeface="ＭＳ Ｐゴシック"/>
                <a:cs typeface="Arial" panose="020B0604020202020204" pitchFamily="34" charset="0"/>
              </a:rPr>
              <a:t>emphasising</a:t>
            </a:r>
            <a:r>
              <a:rPr lang="en-US" sz="2000" dirty="0">
                <a:latin typeface="Arial" panose="020B0604020202020204" pitchFamily="34" charset="0"/>
                <a:ea typeface="ＭＳ Ｐゴシック"/>
                <a:cs typeface="Arial" panose="020B0604020202020204" pitchFamily="34" charset="0"/>
              </a:rPr>
              <a:t> that the indicative content in the marking schemes is </a:t>
            </a:r>
            <a:r>
              <a:rPr lang="en-US" sz="2000" i="1" dirty="0">
                <a:latin typeface="Arial" panose="020B0604020202020204" pitchFamily="34" charset="0"/>
                <a:ea typeface="ＭＳ Ｐゴシック"/>
                <a:cs typeface="Arial" panose="020B0604020202020204" pitchFamily="34" charset="0"/>
              </a:rPr>
              <a:t>indicative</a:t>
            </a:r>
            <a:r>
              <a:rPr lang="en-US" sz="2000" dirty="0">
                <a:latin typeface="Arial" panose="020B0604020202020204" pitchFamily="34" charset="0"/>
                <a:ea typeface="ＭＳ Ｐゴシック"/>
                <a:cs typeface="Arial" panose="020B0604020202020204" pitchFamily="34" charset="0"/>
              </a:rPr>
              <a:t> rather than prescriptive and should not be treated as a definitive checklist of content that learners must include. When assessing the quality of a learner’s response, it should be judged against the relevant Assessment Objectives and the criteria identified in the assessment grid.</a:t>
            </a:r>
          </a:p>
          <a:p>
            <a:pPr marL="457200" indent="-457200">
              <a:spcBef>
                <a:spcPts val="600"/>
              </a:spcBef>
              <a:spcAft>
                <a:spcPts val="600"/>
              </a:spcAft>
              <a:buFont typeface="Arial" panose="020B0604020202020204" pitchFamily="34" charset="0"/>
              <a:buChar char="•"/>
            </a:pPr>
            <a:r>
              <a:rPr lang="en-US" sz="2000" dirty="0">
                <a:latin typeface="Arial" panose="020B0604020202020204" pitchFamily="34" charset="0"/>
                <a:ea typeface="ＭＳ Ｐゴシック"/>
                <a:cs typeface="Arial" panose="020B0604020202020204" pitchFamily="34" charset="0"/>
              </a:rPr>
              <a:t>References to academic theories should only be credited where they are used appropriately and with purpose, not when they are simply included for inclusion’s sake. How relevantly the theory is used and how effectively it is applied should always be considered.</a:t>
            </a:r>
            <a:endParaRPr lang="en-GB" sz="2000" dirty="0"/>
          </a:p>
        </p:txBody>
      </p:sp>
    </p:spTree>
    <p:extLst>
      <p:ext uri="{BB962C8B-B14F-4D97-AF65-F5344CB8AC3E}">
        <p14:creationId xmlns:p14="http://schemas.microsoft.com/office/powerpoint/2010/main" val="2385934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duqas_Powerpoint_Templates_for PPT-1.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939"/>
            <a:ext cx="9144000" cy="6858000"/>
          </a:xfrm>
          <a:prstGeom prst="rect">
            <a:avLst/>
          </a:prstGeom>
        </p:spPr>
      </p:pic>
      <p:sp>
        <p:nvSpPr>
          <p:cNvPr id="7" name="TextBox 6"/>
          <p:cNvSpPr txBox="1"/>
          <p:nvPr/>
        </p:nvSpPr>
        <p:spPr>
          <a:xfrm>
            <a:off x="278740" y="1098550"/>
            <a:ext cx="8446160" cy="2259080"/>
          </a:xfrm>
          <a:prstGeom prst="rect">
            <a:avLst/>
          </a:prstGeom>
          <a:noFill/>
        </p:spPr>
        <p:txBody>
          <a:bodyPr wrap="square" rtlCol="0">
            <a:spAutoFit/>
          </a:bodyPr>
          <a:lstStyle/>
          <a:p>
            <a:pPr>
              <a:lnSpc>
                <a:spcPct val="80000"/>
              </a:lnSpc>
            </a:pPr>
            <a:r>
              <a:rPr lang="en-GB" sz="4400" dirty="0">
                <a:solidFill>
                  <a:schemeClr val="bg1"/>
                </a:solidFill>
                <a:latin typeface="Arial" panose="020B0604020202020204" pitchFamily="34" charset="0"/>
                <a:cs typeface="Arial" panose="020B0604020202020204" pitchFamily="34" charset="0"/>
              </a:rPr>
              <a:t>Assessing WJEC </a:t>
            </a:r>
            <a:r>
              <a:rPr lang="en-GB" sz="4400" dirty="0" err="1">
                <a:solidFill>
                  <a:schemeClr val="bg1"/>
                </a:solidFill>
                <a:latin typeface="Arial" panose="020B0604020202020204" pitchFamily="34" charset="0"/>
                <a:cs typeface="Arial" panose="020B0604020202020204" pitchFamily="34" charset="0"/>
              </a:rPr>
              <a:t>Eduqas</a:t>
            </a:r>
            <a:r>
              <a:rPr lang="en-GB" sz="4400" dirty="0">
                <a:solidFill>
                  <a:schemeClr val="bg1"/>
                </a:solidFill>
                <a:latin typeface="Arial" panose="020B0604020202020204" pitchFamily="34" charset="0"/>
                <a:cs typeface="Arial" panose="020B0604020202020204" pitchFamily="34" charset="0"/>
              </a:rPr>
              <a:t> A level Media Studies</a:t>
            </a:r>
          </a:p>
          <a:p>
            <a:pPr>
              <a:lnSpc>
                <a:spcPct val="80000"/>
              </a:lnSpc>
            </a:pPr>
            <a:r>
              <a:rPr lang="en-GB" sz="4400" dirty="0">
                <a:solidFill>
                  <a:schemeClr val="bg1"/>
                </a:solidFill>
                <a:latin typeface="Arial" panose="020B0604020202020204" pitchFamily="34" charset="0"/>
                <a:cs typeface="Arial" panose="020B0604020202020204" pitchFamily="34" charset="0"/>
              </a:rPr>
              <a:t>Component 2</a:t>
            </a:r>
            <a:endParaRPr lang="en-US" sz="4400" strike="sngStrike" kern="1100" spc="-30" dirty="0">
              <a:solidFill>
                <a:srgbClr val="FF0000"/>
              </a:solidFill>
              <a:latin typeface="Gotham Rounded Book"/>
              <a:cs typeface="Gotham Rounded Book"/>
            </a:endParaRPr>
          </a:p>
          <a:p>
            <a:pPr>
              <a:lnSpc>
                <a:spcPct val="80000"/>
              </a:lnSpc>
            </a:pPr>
            <a:endParaRPr lang="en-US" sz="4400" kern="1100" spc="-30" dirty="0">
              <a:solidFill>
                <a:schemeClr val="bg1"/>
              </a:solidFill>
              <a:latin typeface="Gotham Rounded Book"/>
              <a:cs typeface="Gotham Rounded Book"/>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71" y="6120618"/>
            <a:ext cx="678007" cy="678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Z:\Pictures\logos\WJEC_Logo_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740" y="5868674"/>
            <a:ext cx="736270" cy="73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879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089650"/>
            <a:ext cx="8568952" cy="5570756"/>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Assessment Purpose</a:t>
            </a:r>
          </a:p>
          <a:p>
            <a:endParaRPr lang="en-GB" sz="2400" b="1" dirty="0"/>
          </a:p>
          <a:p>
            <a:r>
              <a:rPr lang="en-GB" sz="2200" dirty="0">
                <a:latin typeface="Arial" panose="020B0604020202020204" pitchFamily="34" charset="0"/>
                <a:cs typeface="Arial" panose="020B0604020202020204" pitchFamily="34" charset="0"/>
              </a:rPr>
              <a:t>Component 2 addresses the following assessment objectives (AOs):</a:t>
            </a:r>
          </a:p>
          <a:p>
            <a:endParaRPr lang="en-GB" sz="2200" dirty="0">
              <a:latin typeface="Arial" panose="020B0604020202020204" pitchFamily="34" charset="0"/>
              <a:cs typeface="Arial" panose="020B0604020202020204" pitchFamily="34" charset="0"/>
            </a:endParaRPr>
          </a:p>
          <a:p>
            <a:r>
              <a:rPr lang="en-GB" sz="2200" b="1" dirty="0">
                <a:latin typeface="Arial" panose="020B0604020202020204" pitchFamily="34" charset="0"/>
                <a:cs typeface="Arial" panose="020B0604020202020204" pitchFamily="34" charset="0"/>
              </a:rPr>
              <a:t>AO1</a:t>
            </a:r>
            <a:r>
              <a:rPr lang="en-GB" sz="2200" dirty="0">
                <a:latin typeface="Arial" panose="020B0604020202020204" pitchFamily="34" charset="0"/>
                <a:cs typeface="Arial" panose="020B0604020202020204" pitchFamily="34" charset="0"/>
              </a:rPr>
              <a:t>  Demonstrate knowledge and understanding of:</a:t>
            </a:r>
          </a:p>
          <a:p>
            <a:pPr marL="800100" lvl="1"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the theoretical framework of media</a:t>
            </a:r>
          </a:p>
          <a:p>
            <a:pPr marL="800100" lvl="1"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contexts of media and their influence on media products and processes.</a:t>
            </a:r>
          </a:p>
          <a:p>
            <a:pPr marL="800100" lvl="1" indent="-34290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r>
              <a:rPr lang="en-GB" sz="2200" b="1" dirty="0">
                <a:latin typeface="Arial" panose="020B0604020202020204" pitchFamily="34" charset="0"/>
                <a:cs typeface="Arial" panose="020B0604020202020204" pitchFamily="34" charset="0"/>
              </a:rPr>
              <a:t>AO2</a:t>
            </a:r>
            <a:r>
              <a:rPr lang="en-GB" sz="2200" dirty="0">
                <a:latin typeface="Arial" panose="020B0604020202020204" pitchFamily="34" charset="0"/>
                <a:cs typeface="Arial" panose="020B0604020202020204" pitchFamily="34" charset="0"/>
              </a:rPr>
              <a:t>  Apply knowledge and understanding of the theoretical framework of media to:</a:t>
            </a:r>
          </a:p>
          <a:p>
            <a:pPr marL="800100" lvl="1"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analyse media products, including in relation to their contexts and through the use of academic theories</a:t>
            </a:r>
          </a:p>
          <a:p>
            <a:pPr marL="800100" lvl="1"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evaluate academic theories</a:t>
            </a:r>
          </a:p>
          <a:p>
            <a:pPr marL="800100" lvl="1"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make judgements and draw conclusions.</a:t>
            </a:r>
          </a:p>
        </p:txBody>
      </p:sp>
    </p:spTree>
    <p:extLst>
      <p:ext uri="{BB962C8B-B14F-4D97-AF65-F5344CB8AC3E}">
        <p14:creationId xmlns:p14="http://schemas.microsoft.com/office/powerpoint/2010/main" val="98330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51520" y="1052736"/>
            <a:ext cx="8568952" cy="430887"/>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Assessment Criteria</a:t>
            </a:r>
          </a:p>
        </p:txBody>
      </p:sp>
      <p:graphicFrame>
        <p:nvGraphicFramePr>
          <p:cNvPr id="2" name="Table 2">
            <a:extLst>
              <a:ext uri="{FF2B5EF4-FFF2-40B4-BE49-F238E27FC236}">
                <a16:creationId xmlns:a16="http://schemas.microsoft.com/office/drawing/2014/main" id="{9504F14A-EA0F-4F80-B3FD-86CEB11AB3AB}"/>
              </a:ext>
            </a:extLst>
          </p:cNvPr>
          <p:cNvGraphicFramePr>
            <a:graphicFrameLocks noGrp="1"/>
          </p:cNvGraphicFramePr>
          <p:nvPr/>
        </p:nvGraphicFramePr>
        <p:xfrm>
          <a:off x="323528" y="1483623"/>
          <a:ext cx="8280920" cy="5120640"/>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790480162"/>
                    </a:ext>
                  </a:extLst>
                </a:gridCol>
                <a:gridCol w="6408712">
                  <a:extLst>
                    <a:ext uri="{9D8B030D-6E8A-4147-A177-3AD203B41FA5}">
                      <a16:colId xmlns:a16="http://schemas.microsoft.com/office/drawing/2014/main" val="428281063"/>
                    </a:ext>
                  </a:extLst>
                </a:gridCol>
              </a:tblGrid>
              <a:tr h="591840">
                <a:tc>
                  <a:txBody>
                    <a:bodyPr/>
                    <a:lstStyle/>
                    <a:p>
                      <a:r>
                        <a:rPr lang="en-GB" dirty="0"/>
                        <a:t>Qualitative Descriptor</a:t>
                      </a:r>
                    </a:p>
                  </a:txBody>
                  <a:tcPr/>
                </a:tc>
                <a:tc>
                  <a:txBody>
                    <a:bodyPr/>
                    <a:lstStyle/>
                    <a:p>
                      <a:r>
                        <a:rPr lang="en-GB" dirty="0"/>
                        <a:t>Amplification</a:t>
                      </a:r>
                    </a:p>
                  </a:txBody>
                  <a:tcPr/>
                </a:tc>
                <a:extLst>
                  <a:ext uri="{0D108BD9-81ED-4DB2-BD59-A6C34878D82A}">
                    <a16:rowId xmlns:a16="http://schemas.microsoft.com/office/drawing/2014/main" val="1806096349"/>
                  </a:ext>
                </a:extLst>
              </a:tr>
              <a:tr h="4052346">
                <a:tc>
                  <a:txBody>
                    <a:bodyPr/>
                    <a:lstStyle/>
                    <a:p>
                      <a:endParaRPr lang="en-GB" dirty="0"/>
                    </a:p>
                    <a:p>
                      <a:endParaRPr lang="en-GB" dirty="0"/>
                    </a:p>
                    <a:p>
                      <a:endParaRPr lang="en-GB" dirty="0"/>
                    </a:p>
                    <a:p>
                      <a:endParaRPr lang="en-GB" dirty="0"/>
                    </a:p>
                    <a:p>
                      <a:endParaRPr lang="en-GB" dirty="0"/>
                    </a:p>
                    <a:p>
                      <a:r>
                        <a:rPr lang="en-GB" b="1" dirty="0"/>
                        <a:t>Band 5 - Excellent</a:t>
                      </a:r>
                    </a:p>
                  </a:txBody>
                  <a:tcPr/>
                </a:tc>
                <a:tc>
                  <a:txBody>
                    <a:bodyPr/>
                    <a:lstStyle/>
                    <a:p>
                      <a:r>
                        <a:rPr lang="en-GB" b="1" dirty="0"/>
                        <a:t>AO1</a:t>
                      </a:r>
                    </a:p>
                    <a:p>
                      <a:pPr marL="285750" indent="-285750">
                        <a:buFont typeface="Arial" panose="020B0604020202020204" pitchFamily="34" charset="0"/>
                        <a:buChar char="•"/>
                      </a:pPr>
                      <a:r>
                        <a:rPr lang="en-GB" dirty="0"/>
                        <a:t>Detailed and accurate knowledge and understanding of the theoretical framework of media</a:t>
                      </a:r>
                    </a:p>
                    <a:p>
                      <a:pPr marL="285750" indent="-285750">
                        <a:buFont typeface="Arial" panose="020B0604020202020204" pitchFamily="34" charset="0"/>
                        <a:buChar char="•"/>
                      </a:pPr>
                      <a:r>
                        <a:rPr lang="en-GB" dirty="0"/>
                        <a:t>Detailed and accurate knowledge and understanding of contexts of media and their influence on media products and processes</a:t>
                      </a:r>
                    </a:p>
                    <a:p>
                      <a:pPr marL="285750" indent="-285750">
                        <a:buFont typeface="Arial" panose="020B0604020202020204" pitchFamily="34" charset="0"/>
                        <a:buChar char="•"/>
                      </a:pPr>
                      <a:endParaRPr lang="en-GB" dirty="0"/>
                    </a:p>
                    <a:p>
                      <a:pPr marL="0" indent="0">
                        <a:buFont typeface="Arial" panose="020B0604020202020204" pitchFamily="34" charset="0"/>
                        <a:buNone/>
                      </a:pPr>
                      <a:r>
                        <a:rPr lang="en-GB" b="1" dirty="0"/>
                        <a:t>AO2</a:t>
                      </a:r>
                    </a:p>
                    <a:p>
                      <a:pPr marL="285750" indent="-285750">
                        <a:buFont typeface="Arial" panose="020B0604020202020204" pitchFamily="34" charset="0"/>
                        <a:buChar char="•"/>
                      </a:pPr>
                      <a:r>
                        <a:rPr lang="en-GB" dirty="0"/>
                        <a:t>Perceptive and insightful analysis of media products, including in relation to their contexts </a:t>
                      </a:r>
                    </a:p>
                    <a:p>
                      <a:pPr marL="285750" indent="-285750">
                        <a:buFont typeface="Arial" panose="020B0604020202020204" pitchFamily="34" charset="0"/>
                        <a:buChar char="•"/>
                      </a:pPr>
                      <a:r>
                        <a:rPr lang="en-GB" dirty="0"/>
                        <a:t>Perceptive and insightful use of academic theories where relevant</a:t>
                      </a:r>
                    </a:p>
                    <a:p>
                      <a:pPr marL="285750" indent="-285750">
                        <a:buFont typeface="Arial" panose="020B0604020202020204" pitchFamily="34" charset="0"/>
                        <a:buChar char="•"/>
                      </a:pPr>
                      <a:r>
                        <a:rPr lang="en-GB" dirty="0"/>
                        <a:t>Evaluation of theories (where appropriate) is insightful, thorough and critically informed</a:t>
                      </a:r>
                    </a:p>
                    <a:p>
                      <a:pPr marL="285750" indent="-285750">
                        <a:buFont typeface="Arial" panose="020B0604020202020204" pitchFamily="34" charset="0"/>
                        <a:buChar char="•"/>
                      </a:pPr>
                      <a:r>
                        <a:rPr lang="en-GB" dirty="0"/>
                        <a:t>Judgements and conclusions are perceptive, insightful and </a:t>
                      </a:r>
                      <a:r>
                        <a:rPr lang="en-GB"/>
                        <a:t>fully supported</a:t>
                      </a:r>
                      <a:endParaRPr lang="en-GB" dirty="0"/>
                    </a:p>
                  </a:txBody>
                  <a:tcPr/>
                </a:tc>
                <a:extLst>
                  <a:ext uri="{0D108BD9-81ED-4DB2-BD59-A6C34878D82A}">
                    <a16:rowId xmlns:a16="http://schemas.microsoft.com/office/drawing/2014/main" val="1422785324"/>
                  </a:ext>
                </a:extLst>
              </a:tr>
            </a:tbl>
          </a:graphicData>
        </a:graphic>
      </p:graphicFrame>
    </p:spTree>
    <p:extLst>
      <p:ext uri="{BB962C8B-B14F-4D97-AF65-F5344CB8AC3E}">
        <p14:creationId xmlns:p14="http://schemas.microsoft.com/office/powerpoint/2010/main" val="3443884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315416"/>
            <a:ext cx="8229600" cy="15031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457200" y="1187686"/>
            <a:ext cx="843528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0" indent="-342900">
              <a:buFont typeface="Arial" panose="020B0604020202020204" pitchFamily="34" charset="0"/>
              <a:buChar char="•"/>
            </a:pPr>
            <a:r>
              <a:rPr lang="en-GB" sz="1800" dirty="0"/>
              <a:t>It is important to ensure objectivity in assessing students’ responses, both at the initial marking stage and during internal standardisation. Do not allow personal knowledge of individual students to affect assessment decisions: ensure that you mark the student </a:t>
            </a:r>
            <a:r>
              <a:rPr lang="en-GB" sz="1800" b="1" dirty="0"/>
              <a:t>responses in front of you </a:t>
            </a:r>
            <a:r>
              <a:rPr lang="en-GB" sz="1800" dirty="0"/>
              <a:t>rather than the students behind them. JCQ has provided training on ensuring objectivity when assessing students’ evidence. </a:t>
            </a:r>
          </a:p>
          <a:p>
            <a:pPr lvl="0"/>
            <a:endParaRPr lang="en-GB" sz="1800" dirty="0"/>
          </a:p>
          <a:p>
            <a:pPr marL="342900" lvl="0" indent="-342900">
              <a:buFont typeface="Arial" panose="020B0604020202020204" pitchFamily="34" charset="0"/>
              <a:buChar char="•"/>
            </a:pPr>
            <a:r>
              <a:rPr lang="en-GB" sz="1800" dirty="0"/>
              <a:t>You should also consider the purpose of the assessment, particularly if you are selecting evidence which has been completed earlier in the course. </a:t>
            </a:r>
          </a:p>
          <a:p>
            <a:pPr marL="342900" lvl="0" indent="-342900">
              <a:buFont typeface="Arial" panose="020B0604020202020204" pitchFamily="34" charset="0"/>
              <a:buChar char="•"/>
            </a:pPr>
            <a:endParaRPr lang="en-GB" sz="1800" dirty="0"/>
          </a:p>
          <a:p>
            <a:pPr marL="342900" lvl="0" indent="-342900">
              <a:buFont typeface="Arial" panose="020B0604020202020204" pitchFamily="34" charset="0"/>
              <a:buChar char="•"/>
            </a:pPr>
            <a:r>
              <a:rPr lang="en-GB" sz="1800" dirty="0"/>
              <a:t>Formative assessment, conducted during the course of the learning in order to gauge student understanding, may not always provide appropriate evidence, as the student may not have fully developed their understanding of all concepts to the best of their ability at this point in time. </a:t>
            </a:r>
          </a:p>
          <a:p>
            <a:pPr lvl="0"/>
            <a:endParaRPr lang="en-GB" sz="1800" dirty="0"/>
          </a:p>
          <a:p>
            <a:pPr marL="342900" lvl="0" indent="-342900">
              <a:buFont typeface="Arial" panose="020B0604020202020204" pitchFamily="34" charset="0"/>
              <a:buChar char="•"/>
            </a:pPr>
            <a:r>
              <a:rPr lang="en-GB" sz="1800" dirty="0"/>
              <a:t>Summative assessment, either at the end of the course or the end of a component, may provide a more realistic picture of the students’ attainment levels. </a:t>
            </a:r>
          </a:p>
          <a:p>
            <a:pPr lvl="0"/>
            <a:endParaRPr lang="en-GB" sz="2400" b="1" dirty="0"/>
          </a:p>
          <a:p>
            <a:endParaRPr lang="en-GB" sz="2400" dirty="0"/>
          </a:p>
          <a:p>
            <a:endParaRPr lang="en-GB" sz="2400" b="1" dirty="0"/>
          </a:p>
        </p:txBody>
      </p:sp>
    </p:spTree>
    <p:extLst>
      <p:ext uri="{BB962C8B-B14F-4D97-AF65-F5344CB8AC3E}">
        <p14:creationId xmlns:p14="http://schemas.microsoft.com/office/powerpoint/2010/main" val="2787293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51520" y="1052736"/>
            <a:ext cx="8568952" cy="430887"/>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Assessment Criteria</a:t>
            </a:r>
          </a:p>
        </p:txBody>
      </p:sp>
      <p:graphicFrame>
        <p:nvGraphicFramePr>
          <p:cNvPr id="2" name="Table 2">
            <a:extLst>
              <a:ext uri="{FF2B5EF4-FFF2-40B4-BE49-F238E27FC236}">
                <a16:creationId xmlns:a16="http://schemas.microsoft.com/office/drawing/2014/main" id="{9504F14A-EA0F-4F80-B3FD-86CEB11AB3AB}"/>
              </a:ext>
            </a:extLst>
          </p:cNvPr>
          <p:cNvGraphicFramePr>
            <a:graphicFrameLocks noGrp="1"/>
          </p:cNvGraphicFramePr>
          <p:nvPr/>
        </p:nvGraphicFramePr>
        <p:xfrm>
          <a:off x="323528" y="1483623"/>
          <a:ext cx="8280920" cy="4692426"/>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790480162"/>
                    </a:ext>
                  </a:extLst>
                </a:gridCol>
                <a:gridCol w="6408712">
                  <a:extLst>
                    <a:ext uri="{9D8B030D-6E8A-4147-A177-3AD203B41FA5}">
                      <a16:colId xmlns:a16="http://schemas.microsoft.com/office/drawing/2014/main" val="428281063"/>
                    </a:ext>
                  </a:extLst>
                </a:gridCol>
              </a:tblGrid>
              <a:tr h="591840">
                <a:tc>
                  <a:txBody>
                    <a:bodyPr/>
                    <a:lstStyle/>
                    <a:p>
                      <a:r>
                        <a:rPr lang="en-GB" dirty="0"/>
                        <a:t>Qualitative Descriptor</a:t>
                      </a:r>
                    </a:p>
                  </a:txBody>
                  <a:tcPr/>
                </a:tc>
                <a:tc>
                  <a:txBody>
                    <a:bodyPr/>
                    <a:lstStyle/>
                    <a:p>
                      <a:r>
                        <a:rPr lang="en-GB" dirty="0"/>
                        <a:t>Amplification</a:t>
                      </a:r>
                    </a:p>
                  </a:txBody>
                  <a:tcPr/>
                </a:tc>
                <a:extLst>
                  <a:ext uri="{0D108BD9-81ED-4DB2-BD59-A6C34878D82A}">
                    <a16:rowId xmlns:a16="http://schemas.microsoft.com/office/drawing/2014/main" val="1806096349"/>
                  </a:ext>
                </a:extLst>
              </a:tr>
              <a:tr h="4052346">
                <a:tc>
                  <a:txBody>
                    <a:bodyPr/>
                    <a:lstStyle/>
                    <a:p>
                      <a:endParaRPr lang="en-GB" dirty="0"/>
                    </a:p>
                    <a:p>
                      <a:endParaRPr lang="en-GB" dirty="0"/>
                    </a:p>
                    <a:p>
                      <a:endParaRPr lang="en-GB" dirty="0"/>
                    </a:p>
                    <a:p>
                      <a:endParaRPr lang="en-GB" dirty="0"/>
                    </a:p>
                    <a:p>
                      <a:endParaRPr lang="en-GB" dirty="0"/>
                    </a:p>
                    <a:p>
                      <a:r>
                        <a:rPr lang="en-GB" b="1" dirty="0"/>
                        <a:t>Band 4 - Good</a:t>
                      </a:r>
                    </a:p>
                  </a:txBody>
                  <a:tcPr/>
                </a:tc>
                <a:tc>
                  <a:txBody>
                    <a:bodyPr/>
                    <a:lstStyle/>
                    <a:p>
                      <a:r>
                        <a:rPr lang="en-GB" b="1" dirty="0"/>
                        <a:t>AO1</a:t>
                      </a:r>
                    </a:p>
                    <a:p>
                      <a:pPr marL="285750" indent="-285750">
                        <a:buFont typeface="Arial" panose="020B0604020202020204" pitchFamily="34" charset="0"/>
                        <a:buChar char="•"/>
                      </a:pPr>
                      <a:r>
                        <a:rPr lang="en-GB" dirty="0"/>
                        <a:t>Secure knowledge and understanding of the theoretical framework of media</a:t>
                      </a:r>
                    </a:p>
                    <a:p>
                      <a:pPr marL="285750" indent="-285750">
                        <a:buFont typeface="Arial" panose="020B0604020202020204" pitchFamily="34" charset="0"/>
                        <a:buChar char="•"/>
                      </a:pPr>
                      <a:r>
                        <a:rPr lang="en-GB" dirty="0"/>
                        <a:t>Secure knowledge and understanding of contexts of media and their influence on media products and processes</a:t>
                      </a:r>
                    </a:p>
                    <a:p>
                      <a:pPr marL="285750" indent="-285750">
                        <a:buFont typeface="Arial" panose="020B0604020202020204" pitchFamily="34" charset="0"/>
                        <a:buChar char="•"/>
                      </a:pPr>
                      <a:endParaRPr lang="en-GB" dirty="0"/>
                    </a:p>
                    <a:p>
                      <a:pPr marL="0" indent="0">
                        <a:buFont typeface="Arial" panose="020B0604020202020204" pitchFamily="34" charset="0"/>
                        <a:buNone/>
                      </a:pPr>
                      <a:r>
                        <a:rPr lang="en-GB" b="1" dirty="0"/>
                        <a:t>AO2</a:t>
                      </a:r>
                    </a:p>
                    <a:p>
                      <a:pPr marL="285750" indent="-285750">
                        <a:buFont typeface="Arial" panose="020B0604020202020204" pitchFamily="34" charset="0"/>
                        <a:buChar char="•"/>
                      </a:pPr>
                      <a:r>
                        <a:rPr lang="en-GB" dirty="0"/>
                        <a:t>Logical analysis of media products, including in relation to their contexts </a:t>
                      </a:r>
                    </a:p>
                    <a:p>
                      <a:pPr marL="285750" indent="-285750">
                        <a:buFont typeface="Arial" panose="020B0604020202020204" pitchFamily="34" charset="0"/>
                        <a:buChar char="•"/>
                      </a:pPr>
                      <a:r>
                        <a:rPr lang="en-GB" dirty="0"/>
                        <a:t>Logical and coherent use of academic theories where relevant</a:t>
                      </a:r>
                    </a:p>
                    <a:p>
                      <a:pPr marL="285750" indent="-285750">
                        <a:buFont typeface="Arial" panose="020B0604020202020204" pitchFamily="34" charset="0"/>
                        <a:buChar char="•"/>
                      </a:pPr>
                      <a:r>
                        <a:rPr lang="en-GB" dirty="0"/>
                        <a:t>Evaluation of theories (where appropriate) is logical</a:t>
                      </a:r>
                    </a:p>
                    <a:p>
                      <a:pPr marL="285750" indent="-285750">
                        <a:buFont typeface="Arial" panose="020B0604020202020204" pitchFamily="34" charset="0"/>
                        <a:buChar char="•"/>
                      </a:pPr>
                      <a:r>
                        <a:rPr lang="en-GB" dirty="0"/>
                        <a:t>Judgements and conclusions are logical, coherent and well supported</a:t>
                      </a:r>
                    </a:p>
                    <a:p>
                      <a:pPr marL="285750" indent="-285750">
                        <a:buFont typeface="Arial" panose="020B0604020202020204" pitchFamily="34" charset="0"/>
                        <a:buChar char="•"/>
                      </a:pPr>
                      <a:endParaRPr lang="en-GB" dirty="0"/>
                    </a:p>
                  </a:txBody>
                  <a:tcPr/>
                </a:tc>
                <a:extLst>
                  <a:ext uri="{0D108BD9-81ED-4DB2-BD59-A6C34878D82A}">
                    <a16:rowId xmlns:a16="http://schemas.microsoft.com/office/drawing/2014/main" val="1422785324"/>
                  </a:ext>
                </a:extLst>
              </a:tr>
            </a:tbl>
          </a:graphicData>
        </a:graphic>
      </p:graphicFrame>
    </p:spTree>
    <p:extLst>
      <p:ext uri="{BB962C8B-B14F-4D97-AF65-F5344CB8AC3E}">
        <p14:creationId xmlns:p14="http://schemas.microsoft.com/office/powerpoint/2010/main" val="1910603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51520" y="1052736"/>
            <a:ext cx="8568952" cy="430887"/>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Assessment Criteria</a:t>
            </a:r>
          </a:p>
        </p:txBody>
      </p:sp>
      <p:graphicFrame>
        <p:nvGraphicFramePr>
          <p:cNvPr id="2" name="Table 2">
            <a:extLst>
              <a:ext uri="{FF2B5EF4-FFF2-40B4-BE49-F238E27FC236}">
                <a16:creationId xmlns:a16="http://schemas.microsoft.com/office/drawing/2014/main" id="{9504F14A-EA0F-4F80-B3FD-86CEB11AB3AB}"/>
              </a:ext>
            </a:extLst>
          </p:cNvPr>
          <p:cNvGraphicFramePr>
            <a:graphicFrameLocks noGrp="1"/>
          </p:cNvGraphicFramePr>
          <p:nvPr/>
        </p:nvGraphicFramePr>
        <p:xfrm>
          <a:off x="323528" y="1483623"/>
          <a:ext cx="8280920" cy="5120640"/>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790480162"/>
                    </a:ext>
                  </a:extLst>
                </a:gridCol>
                <a:gridCol w="6408712">
                  <a:extLst>
                    <a:ext uri="{9D8B030D-6E8A-4147-A177-3AD203B41FA5}">
                      <a16:colId xmlns:a16="http://schemas.microsoft.com/office/drawing/2014/main" val="428281063"/>
                    </a:ext>
                  </a:extLst>
                </a:gridCol>
              </a:tblGrid>
              <a:tr h="591840">
                <a:tc>
                  <a:txBody>
                    <a:bodyPr/>
                    <a:lstStyle/>
                    <a:p>
                      <a:r>
                        <a:rPr lang="en-GB" dirty="0"/>
                        <a:t>Qualitative Descriptor</a:t>
                      </a:r>
                    </a:p>
                  </a:txBody>
                  <a:tcPr/>
                </a:tc>
                <a:tc>
                  <a:txBody>
                    <a:bodyPr/>
                    <a:lstStyle/>
                    <a:p>
                      <a:r>
                        <a:rPr lang="en-GB" dirty="0"/>
                        <a:t>Amplification</a:t>
                      </a:r>
                    </a:p>
                  </a:txBody>
                  <a:tcPr/>
                </a:tc>
                <a:extLst>
                  <a:ext uri="{0D108BD9-81ED-4DB2-BD59-A6C34878D82A}">
                    <a16:rowId xmlns:a16="http://schemas.microsoft.com/office/drawing/2014/main" val="1806096349"/>
                  </a:ext>
                </a:extLst>
              </a:tr>
              <a:tr h="4052346">
                <a:tc>
                  <a:txBody>
                    <a:bodyPr/>
                    <a:lstStyle/>
                    <a:p>
                      <a:endParaRPr lang="en-GB" dirty="0"/>
                    </a:p>
                    <a:p>
                      <a:endParaRPr lang="en-GB" dirty="0"/>
                    </a:p>
                    <a:p>
                      <a:endParaRPr lang="en-GB" dirty="0"/>
                    </a:p>
                    <a:p>
                      <a:endParaRPr lang="en-GB" dirty="0"/>
                    </a:p>
                    <a:p>
                      <a:endParaRPr lang="en-GB" dirty="0"/>
                    </a:p>
                    <a:p>
                      <a:r>
                        <a:rPr lang="en-GB" b="1" dirty="0"/>
                        <a:t>Band 3 - Satisfactory</a:t>
                      </a:r>
                    </a:p>
                  </a:txBody>
                  <a:tcPr/>
                </a:tc>
                <a:tc>
                  <a:txBody>
                    <a:bodyPr/>
                    <a:lstStyle/>
                    <a:p>
                      <a:r>
                        <a:rPr lang="en-GB" b="1" dirty="0"/>
                        <a:t>AO1</a:t>
                      </a:r>
                    </a:p>
                    <a:p>
                      <a:pPr marL="285750" indent="-285750">
                        <a:buFont typeface="Arial" panose="020B0604020202020204" pitchFamily="34" charset="0"/>
                        <a:buChar char="•"/>
                      </a:pPr>
                      <a:r>
                        <a:rPr lang="en-GB" dirty="0"/>
                        <a:t>Generally sound knowledge and understanding of the theoretical framework of media</a:t>
                      </a:r>
                    </a:p>
                    <a:p>
                      <a:pPr marL="285750" indent="-285750">
                        <a:buFont typeface="Arial" panose="020B0604020202020204" pitchFamily="34" charset="0"/>
                        <a:buChar char="•"/>
                      </a:pPr>
                      <a:r>
                        <a:rPr lang="en-GB" dirty="0"/>
                        <a:t>Generally sound knowledge and understanding of contexts of media and their influence on media products and processes</a:t>
                      </a:r>
                    </a:p>
                    <a:p>
                      <a:pPr marL="285750" indent="-285750">
                        <a:buFont typeface="Arial" panose="020B0604020202020204" pitchFamily="34" charset="0"/>
                        <a:buChar char="•"/>
                      </a:pPr>
                      <a:endParaRPr lang="en-GB" dirty="0"/>
                    </a:p>
                    <a:p>
                      <a:pPr marL="0" indent="0">
                        <a:buFont typeface="Arial" panose="020B0604020202020204" pitchFamily="34" charset="0"/>
                        <a:buNone/>
                      </a:pPr>
                      <a:r>
                        <a:rPr lang="en-GB" b="1" dirty="0"/>
                        <a:t>AO2</a:t>
                      </a:r>
                    </a:p>
                    <a:p>
                      <a:pPr marL="285750" indent="-285750">
                        <a:buFont typeface="Arial" panose="020B0604020202020204" pitchFamily="34" charset="0"/>
                        <a:buChar char="•"/>
                      </a:pPr>
                      <a:r>
                        <a:rPr lang="en-GB" dirty="0"/>
                        <a:t>Reasonable and straightforward analysis of media products, including in relation to their contexts </a:t>
                      </a:r>
                    </a:p>
                    <a:p>
                      <a:pPr marL="285750" indent="-285750">
                        <a:buFont typeface="Arial" panose="020B0604020202020204" pitchFamily="34" charset="0"/>
                        <a:buChar char="•"/>
                      </a:pPr>
                      <a:r>
                        <a:rPr lang="en-GB" dirty="0"/>
                        <a:t>Reasonable and straightforward use of academic theories where relevant</a:t>
                      </a:r>
                    </a:p>
                    <a:p>
                      <a:pPr marL="285750" indent="-285750">
                        <a:buFont typeface="Arial" panose="020B0604020202020204" pitchFamily="34" charset="0"/>
                        <a:buChar char="•"/>
                      </a:pPr>
                      <a:r>
                        <a:rPr lang="en-GB" dirty="0"/>
                        <a:t>Evaluation of theories (where appropriate) is reasonable and straightforward (although there may be a tendency to apply rather than evaluate theories)</a:t>
                      </a:r>
                    </a:p>
                    <a:p>
                      <a:pPr marL="285750" indent="-285750">
                        <a:buFont typeface="Arial" panose="020B0604020202020204" pitchFamily="34" charset="0"/>
                        <a:buChar char="•"/>
                      </a:pPr>
                      <a:r>
                        <a:rPr lang="en-GB" dirty="0"/>
                        <a:t>Judgements and conclusions are reasonable and supported in a straightforward manner</a:t>
                      </a:r>
                    </a:p>
                  </a:txBody>
                  <a:tcPr/>
                </a:tc>
                <a:extLst>
                  <a:ext uri="{0D108BD9-81ED-4DB2-BD59-A6C34878D82A}">
                    <a16:rowId xmlns:a16="http://schemas.microsoft.com/office/drawing/2014/main" val="1422785324"/>
                  </a:ext>
                </a:extLst>
              </a:tr>
            </a:tbl>
          </a:graphicData>
        </a:graphic>
      </p:graphicFrame>
    </p:spTree>
    <p:extLst>
      <p:ext uri="{BB962C8B-B14F-4D97-AF65-F5344CB8AC3E}">
        <p14:creationId xmlns:p14="http://schemas.microsoft.com/office/powerpoint/2010/main" val="338176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51520" y="1052736"/>
            <a:ext cx="8568952" cy="430887"/>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Assessment Criteria</a:t>
            </a:r>
          </a:p>
        </p:txBody>
      </p:sp>
      <p:graphicFrame>
        <p:nvGraphicFramePr>
          <p:cNvPr id="2" name="Table 2">
            <a:extLst>
              <a:ext uri="{FF2B5EF4-FFF2-40B4-BE49-F238E27FC236}">
                <a16:creationId xmlns:a16="http://schemas.microsoft.com/office/drawing/2014/main" id="{9504F14A-EA0F-4F80-B3FD-86CEB11AB3AB}"/>
              </a:ext>
            </a:extLst>
          </p:cNvPr>
          <p:cNvGraphicFramePr>
            <a:graphicFrameLocks noGrp="1"/>
          </p:cNvGraphicFramePr>
          <p:nvPr/>
        </p:nvGraphicFramePr>
        <p:xfrm>
          <a:off x="323528" y="1483623"/>
          <a:ext cx="8280920" cy="5120640"/>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790480162"/>
                    </a:ext>
                  </a:extLst>
                </a:gridCol>
                <a:gridCol w="6408712">
                  <a:extLst>
                    <a:ext uri="{9D8B030D-6E8A-4147-A177-3AD203B41FA5}">
                      <a16:colId xmlns:a16="http://schemas.microsoft.com/office/drawing/2014/main" val="428281063"/>
                    </a:ext>
                  </a:extLst>
                </a:gridCol>
              </a:tblGrid>
              <a:tr h="591840">
                <a:tc>
                  <a:txBody>
                    <a:bodyPr/>
                    <a:lstStyle/>
                    <a:p>
                      <a:r>
                        <a:rPr lang="en-GB" dirty="0"/>
                        <a:t>Qualitative Descriptor</a:t>
                      </a:r>
                    </a:p>
                  </a:txBody>
                  <a:tcPr/>
                </a:tc>
                <a:tc>
                  <a:txBody>
                    <a:bodyPr/>
                    <a:lstStyle/>
                    <a:p>
                      <a:r>
                        <a:rPr lang="en-GB" dirty="0"/>
                        <a:t>Amplification</a:t>
                      </a:r>
                    </a:p>
                  </a:txBody>
                  <a:tcPr/>
                </a:tc>
                <a:extLst>
                  <a:ext uri="{0D108BD9-81ED-4DB2-BD59-A6C34878D82A}">
                    <a16:rowId xmlns:a16="http://schemas.microsoft.com/office/drawing/2014/main" val="1806096349"/>
                  </a:ext>
                </a:extLst>
              </a:tr>
              <a:tr h="4052346">
                <a:tc>
                  <a:txBody>
                    <a:bodyPr/>
                    <a:lstStyle/>
                    <a:p>
                      <a:endParaRPr lang="en-GB" dirty="0"/>
                    </a:p>
                    <a:p>
                      <a:endParaRPr lang="en-GB" dirty="0"/>
                    </a:p>
                    <a:p>
                      <a:endParaRPr lang="en-GB" dirty="0"/>
                    </a:p>
                    <a:p>
                      <a:endParaRPr lang="en-GB" dirty="0"/>
                    </a:p>
                    <a:p>
                      <a:endParaRPr lang="en-GB" dirty="0"/>
                    </a:p>
                    <a:p>
                      <a:r>
                        <a:rPr lang="en-GB" b="1" dirty="0"/>
                        <a:t>Band 2 - Basic</a:t>
                      </a:r>
                    </a:p>
                  </a:txBody>
                  <a:tcPr/>
                </a:tc>
                <a:tc>
                  <a:txBody>
                    <a:bodyPr/>
                    <a:lstStyle/>
                    <a:p>
                      <a:r>
                        <a:rPr lang="en-GB" b="1" dirty="0"/>
                        <a:t>AO1</a:t>
                      </a:r>
                    </a:p>
                    <a:p>
                      <a:pPr marL="285750" indent="-285750">
                        <a:buFont typeface="Arial" panose="020B0604020202020204" pitchFamily="34" charset="0"/>
                        <a:buChar char="•"/>
                      </a:pPr>
                      <a:r>
                        <a:rPr lang="en-GB" dirty="0"/>
                        <a:t>Partial knowledge and understanding of the theoretical framework of media</a:t>
                      </a:r>
                    </a:p>
                    <a:p>
                      <a:pPr marL="285750" indent="-285750">
                        <a:buFont typeface="Arial" panose="020B0604020202020204" pitchFamily="34" charset="0"/>
                        <a:buChar char="•"/>
                      </a:pPr>
                      <a:r>
                        <a:rPr lang="en-GB" dirty="0"/>
                        <a:t>Partial knowledge and understanding of contexts of media and their influence on media products and processes</a:t>
                      </a:r>
                    </a:p>
                    <a:p>
                      <a:pPr marL="285750" indent="-285750">
                        <a:buFont typeface="Arial" panose="020B0604020202020204" pitchFamily="34" charset="0"/>
                        <a:buChar char="•"/>
                      </a:pPr>
                      <a:endParaRPr lang="en-GB" dirty="0"/>
                    </a:p>
                    <a:p>
                      <a:pPr marL="0" indent="0">
                        <a:buFont typeface="Arial" panose="020B0604020202020204" pitchFamily="34" charset="0"/>
                        <a:buNone/>
                      </a:pPr>
                      <a:r>
                        <a:rPr lang="en-GB" b="1" dirty="0"/>
                        <a:t>AO2</a:t>
                      </a:r>
                    </a:p>
                    <a:p>
                      <a:pPr marL="285750" indent="-285750">
                        <a:buFont typeface="Arial" panose="020B0604020202020204" pitchFamily="34" charset="0"/>
                        <a:buChar char="•"/>
                      </a:pPr>
                      <a:r>
                        <a:rPr lang="en-GB" dirty="0"/>
                        <a:t>Undeveloped analysis of media products, including in relation to their contexts (there may be a tendency to simply describe) </a:t>
                      </a:r>
                    </a:p>
                    <a:p>
                      <a:pPr marL="285750" indent="-285750">
                        <a:buFont typeface="Arial" panose="020B0604020202020204" pitchFamily="34" charset="0"/>
                        <a:buChar char="•"/>
                      </a:pPr>
                      <a:r>
                        <a:rPr lang="en-GB" dirty="0"/>
                        <a:t>Basic or undeveloped use of academic theories where relevant</a:t>
                      </a:r>
                    </a:p>
                    <a:p>
                      <a:pPr marL="285750" indent="-285750">
                        <a:buFont typeface="Arial" panose="020B0604020202020204" pitchFamily="34" charset="0"/>
                        <a:buChar char="•"/>
                      </a:pPr>
                      <a:r>
                        <a:rPr lang="en-GB" dirty="0"/>
                        <a:t>Evaluation of theories (where appropriate) is likely to be displaced by description</a:t>
                      </a:r>
                    </a:p>
                    <a:p>
                      <a:pPr marL="285750" indent="-285750">
                        <a:buFont typeface="Arial" panose="020B0604020202020204" pitchFamily="34" charset="0"/>
                        <a:buChar char="•"/>
                      </a:pPr>
                      <a:r>
                        <a:rPr lang="en-GB" dirty="0"/>
                        <a:t>Judgements and conclusions are basic, undeveloped and only partially supported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txBody>
                  <a:tcPr/>
                </a:tc>
                <a:extLst>
                  <a:ext uri="{0D108BD9-81ED-4DB2-BD59-A6C34878D82A}">
                    <a16:rowId xmlns:a16="http://schemas.microsoft.com/office/drawing/2014/main" val="1422785324"/>
                  </a:ext>
                </a:extLst>
              </a:tr>
            </a:tbl>
          </a:graphicData>
        </a:graphic>
      </p:graphicFrame>
    </p:spTree>
    <p:extLst>
      <p:ext uri="{BB962C8B-B14F-4D97-AF65-F5344CB8AC3E}">
        <p14:creationId xmlns:p14="http://schemas.microsoft.com/office/powerpoint/2010/main" val="1939757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51520" y="1052736"/>
            <a:ext cx="8568952" cy="430887"/>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Assessment Criteria</a:t>
            </a:r>
          </a:p>
        </p:txBody>
      </p:sp>
      <p:graphicFrame>
        <p:nvGraphicFramePr>
          <p:cNvPr id="2" name="Table 2">
            <a:extLst>
              <a:ext uri="{FF2B5EF4-FFF2-40B4-BE49-F238E27FC236}">
                <a16:creationId xmlns:a16="http://schemas.microsoft.com/office/drawing/2014/main" id="{9504F14A-EA0F-4F80-B3FD-86CEB11AB3AB}"/>
              </a:ext>
            </a:extLst>
          </p:cNvPr>
          <p:cNvGraphicFramePr>
            <a:graphicFrameLocks noGrp="1"/>
          </p:cNvGraphicFramePr>
          <p:nvPr/>
        </p:nvGraphicFramePr>
        <p:xfrm>
          <a:off x="323528" y="1483623"/>
          <a:ext cx="8280920" cy="5120640"/>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790480162"/>
                    </a:ext>
                  </a:extLst>
                </a:gridCol>
                <a:gridCol w="6408712">
                  <a:extLst>
                    <a:ext uri="{9D8B030D-6E8A-4147-A177-3AD203B41FA5}">
                      <a16:colId xmlns:a16="http://schemas.microsoft.com/office/drawing/2014/main" val="428281063"/>
                    </a:ext>
                  </a:extLst>
                </a:gridCol>
              </a:tblGrid>
              <a:tr h="591840">
                <a:tc>
                  <a:txBody>
                    <a:bodyPr/>
                    <a:lstStyle/>
                    <a:p>
                      <a:r>
                        <a:rPr lang="en-GB" dirty="0"/>
                        <a:t>Qualitative Descriptor</a:t>
                      </a:r>
                    </a:p>
                  </a:txBody>
                  <a:tcPr/>
                </a:tc>
                <a:tc>
                  <a:txBody>
                    <a:bodyPr/>
                    <a:lstStyle/>
                    <a:p>
                      <a:r>
                        <a:rPr lang="en-GB" dirty="0"/>
                        <a:t>Amplification</a:t>
                      </a:r>
                    </a:p>
                  </a:txBody>
                  <a:tcPr/>
                </a:tc>
                <a:extLst>
                  <a:ext uri="{0D108BD9-81ED-4DB2-BD59-A6C34878D82A}">
                    <a16:rowId xmlns:a16="http://schemas.microsoft.com/office/drawing/2014/main" val="1806096349"/>
                  </a:ext>
                </a:extLst>
              </a:tr>
              <a:tr h="4052346">
                <a:tc>
                  <a:txBody>
                    <a:bodyPr/>
                    <a:lstStyle/>
                    <a:p>
                      <a:endParaRPr lang="en-GB" dirty="0"/>
                    </a:p>
                    <a:p>
                      <a:endParaRPr lang="en-GB" dirty="0"/>
                    </a:p>
                    <a:p>
                      <a:endParaRPr lang="en-GB" dirty="0"/>
                    </a:p>
                    <a:p>
                      <a:endParaRPr lang="en-GB" dirty="0"/>
                    </a:p>
                    <a:p>
                      <a:endParaRPr lang="en-GB" dirty="0"/>
                    </a:p>
                    <a:p>
                      <a:r>
                        <a:rPr lang="en-GB" b="1" dirty="0"/>
                        <a:t>Band 1 - Minimal</a:t>
                      </a:r>
                    </a:p>
                  </a:txBody>
                  <a:tcPr/>
                </a:tc>
                <a:tc>
                  <a:txBody>
                    <a:bodyPr/>
                    <a:lstStyle/>
                    <a:p>
                      <a:r>
                        <a:rPr lang="en-GB" b="1" dirty="0"/>
                        <a:t>AO1</a:t>
                      </a:r>
                    </a:p>
                    <a:p>
                      <a:pPr marL="285750" indent="-285750">
                        <a:buFont typeface="Arial" panose="020B0604020202020204" pitchFamily="34" charset="0"/>
                        <a:buChar char="•"/>
                      </a:pPr>
                      <a:r>
                        <a:rPr lang="en-GB" dirty="0"/>
                        <a:t>Little or no knowledge and understanding of the theoretical framework of media</a:t>
                      </a:r>
                    </a:p>
                    <a:p>
                      <a:pPr marL="285750" indent="-285750">
                        <a:buFont typeface="Arial" panose="020B0604020202020204" pitchFamily="34" charset="0"/>
                        <a:buChar char="•"/>
                      </a:pPr>
                      <a:r>
                        <a:rPr lang="en-GB" dirty="0"/>
                        <a:t>Little or no knowledge and understanding of contexts of media and their influence on media products and processes</a:t>
                      </a:r>
                    </a:p>
                    <a:p>
                      <a:pPr marL="285750" indent="-285750">
                        <a:buFont typeface="Arial" panose="020B0604020202020204" pitchFamily="34" charset="0"/>
                        <a:buChar char="•"/>
                      </a:pPr>
                      <a:endParaRPr lang="en-GB" dirty="0"/>
                    </a:p>
                    <a:p>
                      <a:pPr marL="0" indent="0">
                        <a:buFont typeface="Arial" panose="020B0604020202020204" pitchFamily="34" charset="0"/>
                        <a:buNone/>
                      </a:pPr>
                      <a:r>
                        <a:rPr lang="en-GB" b="1" dirty="0"/>
                        <a:t>AO2</a:t>
                      </a:r>
                    </a:p>
                    <a:p>
                      <a:pPr marL="285750" indent="-285750">
                        <a:buFont typeface="Arial" panose="020B0604020202020204" pitchFamily="34" charset="0"/>
                        <a:buChar char="•"/>
                      </a:pPr>
                      <a:r>
                        <a:rPr lang="en-GB" dirty="0"/>
                        <a:t>Superficial and generalised analysis of media products, including in relation to their contexts </a:t>
                      </a:r>
                    </a:p>
                    <a:p>
                      <a:pPr marL="285750" indent="-285750">
                        <a:buFont typeface="Arial" panose="020B0604020202020204" pitchFamily="34" charset="0"/>
                        <a:buChar char="•"/>
                      </a:pPr>
                      <a:r>
                        <a:rPr lang="en-GB" dirty="0"/>
                        <a:t>Superficial and generalised use of academic theories, if used at all</a:t>
                      </a:r>
                    </a:p>
                    <a:p>
                      <a:pPr marL="285750" indent="-285750">
                        <a:buFont typeface="Arial" panose="020B0604020202020204" pitchFamily="34" charset="0"/>
                        <a:buChar char="•"/>
                      </a:pPr>
                      <a:r>
                        <a:rPr lang="en-GB" dirty="0"/>
                        <a:t>Minimal, if any, evaluation of theories (where appropriate) </a:t>
                      </a:r>
                    </a:p>
                    <a:p>
                      <a:pPr marL="285750" indent="-285750">
                        <a:buFont typeface="Arial" panose="020B0604020202020204" pitchFamily="34" charset="0"/>
                        <a:buChar char="•"/>
                      </a:pPr>
                      <a:r>
                        <a:rPr lang="en-GB" dirty="0"/>
                        <a:t>Judgements and conclusions are superficial, generalised and lacking supporting evidence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txBody>
                  <a:tcPr/>
                </a:tc>
                <a:extLst>
                  <a:ext uri="{0D108BD9-81ED-4DB2-BD59-A6C34878D82A}">
                    <a16:rowId xmlns:a16="http://schemas.microsoft.com/office/drawing/2014/main" val="1422785324"/>
                  </a:ext>
                </a:extLst>
              </a:tr>
            </a:tbl>
          </a:graphicData>
        </a:graphic>
      </p:graphicFrame>
    </p:spTree>
    <p:extLst>
      <p:ext uri="{BB962C8B-B14F-4D97-AF65-F5344CB8AC3E}">
        <p14:creationId xmlns:p14="http://schemas.microsoft.com/office/powerpoint/2010/main" val="1882872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179512" y="1421161"/>
            <a:ext cx="8676964" cy="4832092"/>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Characteristics of a successful response</a:t>
            </a:r>
          </a:p>
          <a:p>
            <a:endParaRPr lang="en-GB" sz="2400" b="1" dirty="0">
              <a:solidFill>
                <a:srgbClr val="FF0000"/>
              </a:solidFill>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Clear and consistent engagement with the question and its </a:t>
            </a:r>
            <a:r>
              <a:rPr lang="en-GB" sz="2000" dirty="0">
                <a:latin typeface="Arial" panose="020B0604020202020204" pitchFamily="34" charset="0"/>
                <a:cs typeface="Arial" panose="020B0604020202020204" pitchFamily="34" charset="0"/>
              </a:rPr>
              <a:t>specific focus, for example addressing ‘how far…’ or ‘the value of…’</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Meaningful engagement with the theoretical framework of the subject (e.g. purposeful use of subject-specific concepts and academic theories where relevant)</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Clear and appropriate reference to specific aspects of the set product(s) to support the points made </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Meaningful links drawn between contexts of media and media products (where relevant)</a:t>
            </a:r>
            <a:endParaRPr lang="en-GB" sz="2000" dirty="0"/>
          </a:p>
          <a:p>
            <a:pPr lvl="0"/>
            <a:endParaRPr lang="en-GB" sz="2000" dirty="0"/>
          </a:p>
        </p:txBody>
      </p:sp>
    </p:spTree>
    <p:extLst>
      <p:ext uri="{BB962C8B-B14F-4D97-AF65-F5344CB8AC3E}">
        <p14:creationId xmlns:p14="http://schemas.microsoft.com/office/powerpoint/2010/main" val="4008823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 </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421160"/>
            <a:ext cx="8568952" cy="4770537"/>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Characteristics of a less successful response</a:t>
            </a:r>
          </a:p>
          <a:p>
            <a:endParaRPr lang="en-GB"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Failure to clearly and consistently address the specific  requirements of the question</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A lack of engagement with the theoretical framework of the subject or inclusion of theory simply for inclusion’s sake (i.e. without relevance or purpose) </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Limited or more </a:t>
            </a:r>
            <a:r>
              <a:rPr lang="en-US" sz="2000" dirty="0" err="1">
                <a:latin typeface="Arial" panose="020B0604020202020204" pitchFamily="34" charset="0"/>
                <a:cs typeface="Arial" panose="020B0604020202020204" pitchFamily="34" charset="0"/>
              </a:rPr>
              <a:t>generalised</a:t>
            </a:r>
            <a:r>
              <a:rPr lang="en-US" sz="2000" dirty="0">
                <a:latin typeface="Arial" panose="020B0604020202020204" pitchFamily="34" charset="0"/>
                <a:cs typeface="Arial" panose="020B0604020202020204" pitchFamily="34" charset="0"/>
              </a:rPr>
              <a:t> supporting reference to the set product(s)  </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Links between contexts of media and media products not drawn or tenuous (where relevant)</a:t>
            </a: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p>
          <a:p>
            <a:pPr lvl="0"/>
            <a:endParaRPr lang="en-GB" sz="2000" dirty="0"/>
          </a:p>
        </p:txBody>
      </p:sp>
    </p:spTree>
    <p:extLst>
      <p:ext uri="{BB962C8B-B14F-4D97-AF65-F5344CB8AC3E}">
        <p14:creationId xmlns:p14="http://schemas.microsoft.com/office/powerpoint/2010/main" val="3250487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257418"/>
            <a:ext cx="7577137" cy="9080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457200" y="1169024"/>
            <a:ext cx="8568952" cy="5586145"/>
          </a:xfrm>
          <a:prstGeom prst="rect">
            <a:avLst/>
          </a:prstGeom>
          <a:noFill/>
        </p:spPr>
        <p:txBody>
          <a:bodyPr wrap="square" rtlCol="0">
            <a:spAutoFit/>
          </a:bodyPr>
          <a:lstStyle/>
          <a:p>
            <a:pPr>
              <a:spcAft>
                <a:spcPts val="0"/>
              </a:spcAft>
            </a:pPr>
            <a:r>
              <a:rPr lang="en-GB" sz="2400" cap="all" dirty="0">
                <a:solidFill>
                  <a:srgbClr val="009FE3"/>
                </a:solidFill>
                <a:latin typeface="Gotham Rounded Book" pitchFamily="2" charset="77"/>
                <a:ea typeface="Times New Roman"/>
                <a:cs typeface="Arial" panose="020B0604020202020204" pitchFamily="34" charset="0"/>
              </a:rPr>
              <a:t>Potential problem areas / what not to reward</a:t>
            </a:r>
          </a:p>
          <a:p>
            <a:pPr>
              <a:spcAft>
                <a:spcPts val="0"/>
              </a:spcAft>
            </a:pPr>
            <a:endParaRPr lang="en-GB" sz="2400" b="1" dirty="0"/>
          </a:p>
          <a:p>
            <a:pPr marL="457200" indent="-457200">
              <a:spcBef>
                <a:spcPts val="600"/>
              </a:spcBef>
              <a:spcAft>
                <a:spcPts val="600"/>
              </a:spcAft>
              <a:buFont typeface="Arial" panose="020B0604020202020204" pitchFamily="34" charset="0"/>
              <a:buChar char="•"/>
            </a:pPr>
            <a:r>
              <a:rPr lang="en-US" sz="2000" dirty="0">
                <a:latin typeface="Arial" panose="020B0604020202020204" pitchFamily="34" charset="0"/>
                <a:ea typeface="ＭＳ Ｐゴシック"/>
                <a:cs typeface="Arial" panose="020B0604020202020204" pitchFamily="34" charset="0"/>
              </a:rPr>
              <a:t>Some questions are particularly difficult to mark. This is because learners may respond in ways that are unexpected. It is vitally important, therefore, that all responses are judged on individual merit. </a:t>
            </a:r>
          </a:p>
          <a:p>
            <a:pPr marL="457200" indent="-457200">
              <a:spcBef>
                <a:spcPts val="600"/>
              </a:spcBef>
              <a:spcAft>
                <a:spcPts val="600"/>
              </a:spcAft>
              <a:buFont typeface="Arial" panose="020B0604020202020204" pitchFamily="34" charset="0"/>
              <a:buChar char="•"/>
            </a:pPr>
            <a:r>
              <a:rPr lang="en-US" sz="2000" dirty="0">
                <a:latin typeface="Arial" panose="020B0604020202020204" pitchFamily="34" charset="0"/>
                <a:ea typeface="ＭＳ Ｐゴシック"/>
                <a:cs typeface="Arial" panose="020B0604020202020204" pitchFamily="34" charset="0"/>
              </a:rPr>
              <a:t>It is also worth </a:t>
            </a:r>
            <a:r>
              <a:rPr lang="en-US" sz="2000" dirty="0" err="1">
                <a:latin typeface="Arial" panose="020B0604020202020204" pitchFamily="34" charset="0"/>
                <a:ea typeface="ＭＳ Ｐゴシック"/>
                <a:cs typeface="Arial" panose="020B0604020202020204" pitchFamily="34" charset="0"/>
              </a:rPr>
              <a:t>emphasising</a:t>
            </a:r>
            <a:r>
              <a:rPr lang="en-US" sz="2000" dirty="0">
                <a:latin typeface="Arial" panose="020B0604020202020204" pitchFamily="34" charset="0"/>
                <a:ea typeface="ＭＳ Ｐゴシック"/>
                <a:cs typeface="Arial" panose="020B0604020202020204" pitchFamily="34" charset="0"/>
              </a:rPr>
              <a:t> that the indicative content in the marking schemes is </a:t>
            </a:r>
            <a:r>
              <a:rPr lang="en-US" sz="2000" i="1" dirty="0">
                <a:latin typeface="Arial" panose="020B0604020202020204" pitchFamily="34" charset="0"/>
                <a:ea typeface="ＭＳ Ｐゴシック"/>
                <a:cs typeface="Arial" panose="020B0604020202020204" pitchFamily="34" charset="0"/>
              </a:rPr>
              <a:t>indicative</a:t>
            </a:r>
            <a:r>
              <a:rPr lang="en-US" sz="2000" dirty="0">
                <a:latin typeface="Arial" panose="020B0604020202020204" pitchFamily="34" charset="0"/>
                <a:ea typeface="ＭＳ Ｐゴシック"/>
                <a:cs typeface="Arial" panose="020B0604020202020204" pitchFamily="34" charset="0"/>
              </a:rPr>
              <a:t> rather than prescriptive and should not be treated as a definitive checklist of content that learners must include. When assessing the quality of a learner’s response, it should be judged against the relevant Assessment Objectives and the criteria identified in the assessment grid.</a:t>
            </a:r>
          </a:p>
          <a:p>
            <a:pPr marL="457200" indent="-457200">
              <a:spcBef>
                <a:spcPts val="600"/>
              </a:spcBef>
              <a:spcAft>
                <a:spcPts val="600"/>
              </a:spcAft>
              <a:buFont typeface="Arial" panose="020B0604020202020204" pitchFamily="34" charset="0"/>
              <a:buChar char="•"/>
            </a:pPr>
            <a:r>
              <a:rPr lang="en-US" sz="2000" dirty="0">
                <a:latin typeface="Arial" panose="020B0604020202020204" pitchFamily="34" charset="0"/>
                <a:ea typeface="ＭＳ Ｐゴシック"/>
                <a:cs typeface="Arial" panose="020B0604020202020204" pitchFamily="34" charset="0"/>
              </a:rPr>
              <a:t>References to academic theories should only be credited where they are used appropriately and with purpose, not when they are simply included for inclusion’s sake. How relevantly the theory is used and how effectively it is applied should always be considered.</a:t>
            </a:r>
            <a:endParaRPr lang="en-US" sz="2000" dirty="0">
              <a:solidFill>
                <a:srgbClr val="FF0000"/>
              </a:solidFill>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1691127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CBB26C-925E-4469-8222-30B005CB3730}"/>
              </a:ext>
            </a:extLst>
          </p:cNvPr>
          <p:cNvSpPr/>
          <p:nvPr/>
        </p:nvSpPr>
        <p:spPr>
          <a:xfrm>
            <a:off x="323528" y="1484784"/>
            <a:ext cx="7848872" cy="2677656"/>
          </a:xfrm>
          <a:prstGeom prst="rect">
            <a:avLst/>
          </a:prstGeom>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If you have any questions, contact our specialist subject officers and administrative support team for your subject with any queries.</a:t>
            </a:r>
            <a:br>
              <a:rPr lang="en-US" sz="2400" dirty="0">
                <a:solidFill>
                  <a:schemeClr val="bg1"/>
                </a:solidFill>
                <a:latin typeface="Arial" panose="020B0604020202020204" pitchFamily="34" charset="0"/>
                <a:cs typeface="Arial" panose="020B0604020202020204" pitchFamily="34" charset="0"/>
              </a:rPr>
            </a:br>
            <a:endParaRPr lang="en-US" sz="2400" dirty="0">
              <a:solidFill>
                <a:schemeClr val="bg1"/>
              </a:solidFill>
              <a:latin typeface="Arial" panose="020B0604020202020204" pitchFamily="34" charset="0"/>
              <a:cs typeface="Arial" panose="020B0604020202020204" pitchFamily="34" charset="0"/>
            </a:endParaRPr>
          </a:p>
          <a:p>
            <a:endParaRPr lang="en-US" sz="2400" dirty="0">
              <a:solidFill>
                <a:schemeClr val="bg1"/>
              </a:solidFill>
              <a:latin typeface="Arial" panose="020B0604020202020204" pitchFamily="34" charset="0"/>
              <a:cs typeface="Arial" panose="020B0604020202020204" pitchFamily="34" charset="0"/>
            </a:endParaRPr>
          </a:p>
          <a:p>
            <a:br>
              <a:rPr lang="en-US" sz="2400" dirty="0">
                <a:solidFill>
                  <a:schemeClr val="bg1"/>
                </a:solidFill>
              </a:rPr>
            </a:br>
            <a:r>
              <a:rPr lang="en-US" sz="2400" dirty="0">
                <a:solidFill>
                  <a:schemeClr val="bg1"/>
                </a:solidFill>
              </a:rPr>
              <a:t>media@eduqas.co.uk</a:t>
            </a:r>
            <a:endParaRPr lang="en-GB" sz="2400" dirty="0">
              <a:solidFill>
                <a:schemeClr val="bg1"/>
              </a:solidFill>
            </a:endParaRPr>
          </a:p>
        </p:txBody>
      </p:sp>
      <p:pic>
        <p:nvPicPr>
          <p:cNvPr id="3" name="Picture 2" descr="Z:\Pictures\logos\WJEC_Logo_RGB.jpg">
            <a:extLst>
              <a:ext uri="{FF2B5EF4-FFF2-40B4-BE49-F238E27FC236}">
                <a16:creationId xmlns:a16="http://schemas.microsoft.com/office/drawing/2014/main" id="{C0A56F52-DAC7-4D1D-868C-BCBF4B5C53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5949280"/>
            <a:ext cx="736270" cy="73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610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243408"/>
            <a:ext cx="8229600" cy="143109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457200" y="1186190"/>
            <a:ext cx="822960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GB" sz="2400" b="1"/>
              <a:t>Understanding the assessment criteria</a:t>
            </a:r>
          </a:p>
          <a:p>
            <a:pPr lvl="0"/>
            <a:endParaRPr lang="en-GB" sz="2400" b="1"/>
          </a:p>
          <a:p>
            <a:pPr lvl="0"/>
            <a:r>
              <a:rPr lang="en-GB" sz="2400"/>
              <a:t>Assessment criteria generally take two forms:</a:t>
            </a:r>
          </a:p>
          <a:p>
            <a:pPr marL="342900" lvl="0" indent="-342900">
              <a:buFont typeface="Arial" panose="020B0604020202020204" pitchFamily="34" charset="0"/>
              <a:buChar char="•"/>
            </a:pPr>
            <a:r>
              <a:rPr lang="en-GB" sz="2400"/>
              <a:t>objective marking – generally for low tariff responses, where knowledge of objective information is being assessed</a:t>
            </a:r>
          </a:p>
          <a:p>
            <a:pPr lvl="0"/>
            <a:endParaRPr lang="en-GB" sz="2400"/>
          </a:p>
          <a:p>
            <a:pPr marL="342900" lvl="0" indent="-342900">
              <a:buFont typeface="Arial" panose="020B0604020202020204" pitchFamily="34" charset="0"/>
              <a:buChar char="•"/>
            </a:pPr>
            <a:r>
              <a:rPr lang="en-GB" sz="2400"/>
              <a:t>the exercising of academic judgement via:</a:t>
            </a:r>
          </a:p>
          <a:p>
            <a:pPr marL="1085850" lvl="1" indent="-342900">
              <a:buFont typeface="Wingdings" panose="05000000000000000000" pitchFamily="2" charset="2"/>
              <a:buChar char="q"/>
            </a:pPr>
            <a:r>
              <a:rPr lang="en-GB"/>
              <a:t>an assessment grid setting out criteria for different levels of response </a:t>
            </a:r>
          </a:p>
          <a:p>
            <a:pPr marL="1085850" lvl="1" indent="-342900">
              <a:buFont typeface="Wingdings" panose="05000000000000000000" pitchFamily="2" charset="2"/>
              <a:buChar char="q"/>
            </a:pPr>
            <a:r>
              <a:rPr lang="en-GB"/>
              <a:t>indicative content, that is, an indication of the kind of content responses may include.</a:t>
            </a:r>
          </a:p>
          <a:p>
            <a:r>
              <a:rPr lang="en-GB" sz="2400"/>
              <a:t> </a:t>
            </a:r>
          </a:p>
          <a:p>
            <a:endParaRPr lang="en-GB" sz="2400" b="1"/>
          </a:p>
        </p:txBody>
      </p:sp>
    </p:spTree>
    <p:extLst>
      <p:ext uri="{BB962C8B-B14F-4D97-AF65-F5344CB8AC3E}">
        <p14:creationId xmlns:p14="http://schemas.microsoft.com/office/powerpoint/2010/main" val="2353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315416"/>
            <a:ext cx="8229600" cy="15031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179512" y="1052736"/>
            <a:ext cx="8712968" cy="529445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200" b="1" dirty="0"/>
              <a:t>Understanding the assessment criteria – exercising academic judgement through levels of response mark schemes</a:t>
            </a:r>
          </a:p>
          <a:p>
            <a:pPr marL="342900" lvl="0" indent="-342900">
              <a:buFont typeface="Arial" panose="020B0604020202020204" pitchFamily="34" charset="0"/>
              <a:buChar char="•"/>
            </a:pPr>
            <a:endParaRPr lang="en-GB" dirty="0"/>
          </a:p>
          <a:p>
            <a:pPr marL="342900" lvl="0" indent="-342900">
              <a:buFont typeface="Arial" panose="020B0604020202020204" pitchFamily="34" charset="0"/>
              <a:buChar char="•"/>
            </a:pPr>
            <a:r>
              <a:rPr lang="en-GB" dirty="0"/>
              <a:t>Firstly, identify the appropriate band a student’s response falls into according to the criteria. Award a band where the student’s response covers the </a:t>
            </a:r>
            <a:r>
              <a:rPr lang="en-GB" b="1" dirty="0"/>
              <a:t>majority </a:t>
            </a:r>
            <a:r>
              <a:rPr lang="en-GB" dirty="0"/>
              <a:t>of the criteria. </a:t>
            </a:r>
          </a:p>
          <a:p>
            <a:pPr marL="342900" lvl="0" indent="-342900">
              <a:buFont typeface="Arial" panose="020B0604020202020204" pitchFamily="34" charset="0"/>
              <a:buChar char="•"/>
            </a:pPr>
            <a:r>
              <a:rPr lang="en-GB" dirty="0"/>
              <a:t>Secondly, consider a mark in the centre of the band and then increase or decrease the mark depending on the quality of the answer, which may be reflected in the amount of indicative content covered. </a:t>
            </a:r>
          </a:p>
          <a:p>
            <a:pPr marL="342900" lvl="0" indent="-342900">
              <a:buFont typeface="Arial" panose="020B0604020202020204" pitchFamily="34" charset="0"/>
              <a:buChar char="•"/>
            </a:pPr>
            <a:r>
              <a:rPr lang="en-GB" dirty="0"/>
              <a:t>If a response falls between two bands, consider whether there are more characteristics of the higher or lower of the two bands and award accordingly. </a:t>
            </a:r>
          </a:p>
          <a:p>
            <a:pPr marL="342900" lvl="0" indent="-342900">
              <a:buFont typeface="Arial" panose="020B0604020202020204" pitchFamily="34" charset="0"/>
              <a:buChar char="•"/>
            </a:pPr>
            <a:r>
              <a:rPr lang="en-GB" dirty="0"/>
              <a:t>Indicative content is not exhaustive and other valid responses may be credited.</a:t>
            </a:r>
          </a:p>
          <a:p>
            <a:endParaRPr lang="en-GB" sz="2200" b="1" dirty="0"/>
          </a:p>
        </p:txBody>
      </p:sp>
    </p:spTree>
    <p:extLst>
      <p:ext uri="{BB962C8B-B14F-4D97-AF65-F5344CB8AC3E}">
        <p14:creationId xmlns:p14="http://schemas.microsoft.com/office/powerpoint/2010/main" val="32028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315416"/>
            <a:ext cx="8229600" cy="15031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354360" y="1222766"/>
            <a:ext cx="843528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b="1"/>
              <a:t>Understanding the assessment criteria – centre-devised assessments</a:t>
            </a:r>
          </a:p>
          <a:p>
            <a:pPr lvl="0"/>
            <a:endParaRPr lang="en-GB" sz="1000"/>
          </a:p>
          <a:p>
            <a:pPr marL="342900" lvl="0" indent="-342900">
              <a:buFont typeface="Arial" panose="020B0604020202020204" pitchFamily="34" charset="0"/>
              <a:buChar char="•"/>
            </a:pPr>
            <a:r>
              <a:rPr lang="en-GB" sz="2200"/>
              <a:t>Teachers should, wherever possible, use the levels of response marking schemes that we have provided in the assessment responses as a starting point for assessing students.</a:t>
            </a:r>
          </a:p>
          <a:p>
            <a:pPr lvl="0"/>
            <a:endParaRPr lang="en-GB" sz="2200"/>
          </a:p>
          <a:p>
            <a:pPr marL="342900" lvl="0" indent="-342900">
              <a:buFont typeface="Arial" panose="020B0604020202020204" pitchFamily="34" charset="0"/>
              <a:buChar char="•"/>
            </a:pPr>
            <a:r>
              <a:rPr lang="en-GB" sz="2200"/>
              <a:t>Indicative content in Eduqas marking schemes can be used as a guide to the types of skills and knowledge expected for the component. </a:t>
            </a:r>
          </a:p>
          <a:p>
            <a:pPr marL="342900" lvl="0" indent="-342900">
              <a:buFont typeface="Arial" panose="020B0604020202020204" pitchFamily="34" charset="0"/>
              <a:buChar char="•"/>
            </a:pPr>
            <a:endParaRPr lang="en-GB" sz="2200"/>
          </a:p>
          <a:p>
            <a:pPr marL="342900" lvl="0" indent="-342900">
              <a:buFont typeface="Arial" panose="020B0604020202020204" pitchFamily="34" charset="0"/>
              <a:buChar char="•"/>
            </a:pPr>
            <a:r>
              <a:rPr lang="en-GB" sz="2200"/>
              <a:t>Indicative content relevant to the centre-devised task will need to be provided by the teacher to accompany the levels of response marking schemes to support internal standardisation and any possible appeals.</a:t>
            </a:r>
          </a:p>
          <a:p>
            <a:pPr lvl="0"/>
            <a:endParaRPr lang="en-GB" sz="2400"/>
          </a:p>
          <a:p>
            <a:endParaRPr lang="en-GB" sz="2400" b="1"/>
          </a:p>
        </p:txBody>
      </p:sp>
    </p:spTree>
    <p:extLst>
      <p:ext uri="{BB962C8B-B14F-4D97-AF65-F5344CB8AC3E}">
        <p14:creationId xmlns:p14="http://schemas.microsoft.com/office/powerpoint/2010/main" val="455897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243408"/>
            <a:ext cx="8229600" cy="143109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558800" y="1274440"/>
            <a:ext cx="822960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GB" b="1" dirty="0"/>
              <a:t>Rubric infringements</a:t>
            </a:r>
            <a:endParaRPr lang="en-GB" dirty="0"/>
          </a:p>
          <a:p>
            <a:endParaRPr lang="en-GB" dirty="0"/>
          </a:p>
          <a:p>
            <a:r>
              <a:rPr lang="en-GB" dirty="0"/>
              <a:t>WJEC </a:t>
            </a:r>
            <a:r>
              <a:rPr lang="en-GB" dirty="0" err="1"/>
              <a:t>Eduqas</a:t>
            </a:r>
            <a:r>
              <a:rPr lang="en-GB" dirty="0"/>
              <a:t> has a consistent way of addressing rubric infringements. Below is a list of the possible infringements which sometimes occur for this qualification. </a:t>
            </a:r>
          </a:p>
          <a:p>
            <a:br>
              <a:rPr lang="en-GB" dirty="0"/>
            </a:br>
            <a:endParaRPr lang="en-GB" sz="2400" b="1" dirty="0"/>
          </a:p>
        </p:txBody>
      </p:sp>
      <p:graphicFrame>
        <p:nvGraphicFramePr>
          <p:cNvPr id="2" name="Table 2">
            <a:extLst>
              <a:ext uri="{FF2B5EF4-FFF2-40B4-BE49-F238E27FC236}">
                <a16:creationId xmlns:a16="http://schemas.microsoft.com/office/drawing/2014/main" id="{3F637611-3B3F-4994-939D-C9D19F07868E}"/>
              </a:ext>
            </a:extLst>
          </p:cNvPr>
          <p:cNvGraphicFramePr>
            <a:graphicFrameLocks noGrp="1"/>
          </p:cNvGraphicFramePr>
          <p:nvPr>
            <p:extLst>
              <p:ext uri="{D42A27DB-BD31-4B8C-83A1-F6EECF244321}">
                <p14:modId xmlns:p14="http://schemas.microsoft.com/office/powerpoint/2010/main" val="4091870765"/>
              </p:ext>
            </p:extLst>
          </p:nvPr>
        </p:nvGraphicFramePr>
        <p:xfrm>
          <a:off x="654640" y="3224348"/>
          <a:ext cx="7930560" cy="2825407"/>
        </p:xfrm>
        <a:graphic>
          <a:graphicData uri="http://schemas.openxmlformats.org/drawingml/2006/table">
            <a:tbl>
              <a:tblPr firstRow="1" bandRow="1">
                <a:tableStyleId>{5C22544A-7EE6-4342-B048-85BDC9FD1C3A}</a:tableStyleId>
              </a:tblPr>
              <a:tblGrid>
                <a:gridCol w="2510188">
                  <a:extLst>
                    <a:ext uri="{9D8B030D-6E8A-4147-A177-3AD203B41FA5}">
                      <a16:colId xmlns:a16="http://schemas.microsoft.com/office/drawing/2014/main" val="3119963982"/>
                    </a:ext>
                  </a:extLst>
                </a:gridCol>
                <a:gridCol w="5420372">
                  <a:extLst>
                    <a:ext uri="{9D8B030D-6E8A-4147-A177-3AD203B41FA5}">
                      <a16:colId xmlns:a16="http://schemas.microsoft.com/office/drawing/2014/main" val="1991654297"/>
                    </a:ext>
                  </a:extLst>
                </a:gridCol>
              </a:tblGrid>
              <a:tr h="636298">
                <a:tc>
                  <a:txBody>
                    <a:bodyPr/>
                    <a:lstStyle/>
                    <a:p>
                      <a:pPr algn="ctr"/>
                      <a:r>
                        <a:rPr lang="en-GB">
                          <a:latin typeface="Arial" panose="020B0604020202020204" pitchFamily="34" charset="0"/>
                          <a:cs typeface="Arial" panose="020B0604020202020204" pitchFamily="34" charset="0"/>
                        </a:rPr>
                        <a:t>Type of infringement</a:t>
                      </a:r>
                    </a:p>
                  </a:txBody>
                  <a:tcPr/>
                </a:tc>
                <a:tc>
                  <a:txBody>
                    <a:bodyPr/>
                    <a:lstStyle/>
                    <a:p>
                      <a:pPr algn="ctr"/>
                      <a:r>
                        <a:rPr lang="en-GB">
                          <a:latin typeface="Arial" panose="020B0604020202020204" pitchFamily="34" charset="0"/>
                          <a:cs typeface="Arial" panose="020B0604020202020204" pitchFamily="34" charset="0"/>
                        </a:rPr>
                        <a:t>Action</a:t>
                      </a:r>
                    </a:p>
                  </a:txBody>
                  <a:tcPr/>
                </a:tc>
                <a:extLst>
                  <a:ext uri="{0D108BD9-81ED-4DB2-BD59-A6C34878D82A}">
                    <a16:rowId xmlns:a16="http://schemas.microsoft.com/office/drawing/2014/main" val="2455063329"/>
                  </a:ext>
                </a:extLst>
              </a:tr>
              <a:tr h="2189109">
                <a:tc>
                  <a:txBody>
                    <a:bodyPr/>
                    <a:lstStyle/>
                    <a:p>
                      <a:r>
                        <a:rPr lang="en-GB" dirty="0">
                          <a:latin typeface="Arial" panose="020B0604020202020204" pitchFamily="34" charset="0"/>
                          <a:cs typeface="Arial" panose="020B0604020202020204" pitchFamily="34" charset="0"/>
                        </a:rPr>
                        <a:t>Including only one set product in answer where question requires two</a:t>
                      </a:r>
                    </a:p>
                  </a:txBody>
                  <a:tcPr/>
                </a:tc>
                <a:tc>
                  <a:txBody>
                    <a:bodyPr/>
                    <a:lstStyle/>
                    <a:p>
                      <a:pPr marL="285750" lvl="0" indent="-285750">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Allocate the band that qualitatively describes the response.</a:t>
                      </a:r>
                    </a:p>
                    <a:p>
                      <a:pPr marL="285750" lvl="0" indent="-285750">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The mark must then be divided by two. </a:t>
                      </a:r>
                    </a:p>
                    <a:p>
                      <a:pPr marL="285750" lvl="0" indent="-285750">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If this results in a half mark for this question, the mark should be rounded up to the nearest mark above. </a:t>
                      </a:r>
                      <a:endParaRPr lang="en-GB" sz="18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646666690"/>
                  </a:ext>
                </a:extLst>
              </a:tr>
            </a:tbl>
          </a:graphicData>
        </a:graphic>
      </p:graphicFrame>
    </p:spTree>
    <p:extLst>
      <p:ext uri="{BB962C8B-B14F-4D97-AF65-F5344CB8AC3E}">
        <p14:creationId xmlns:p14="http://schemas.microsoft.com/office/powerpoint/2010/main" val="3427985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duqas_Powerpoint_Templates_for PPT-1.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939"/>
            <a:ext cx="9144000" cy="6858000"/>
          </a:xfrm>
          <a:prstGeom prst="rect">
            <a:avLst/>
          </a:prstGeom>
        </p:spPr>
      </p:pic>
      <p:sp>
        <p:nvSpPr>
          <p:cNvPr id="7" name="TextBox 6"/>
          <p:cNvSpPr txBox="1"/>
          <p:nvPr/>
        </p:nvSpPr>
        <p:spPr>
          <a:xfrm>
            <a:off x="278740" y="1098550"/>
            <a:ext cx="8446160" cy="2259080"/>
          </a:xfrm>
          <a:prstGeom prst="rect">
            <a:avLst/>
          </a:prstGeom>
          <a:noFill/>
        </p:spPr>
        <p:txBody>
          <a:bodyPr wrap="square" rtlCol="0">
            <a:spAutoFit/>
          </a:bodyPr>
          <a:lstStyle/>
          <a:p>
            <a:pPr>
              <a:lnSpc>
                <a:spcPct val="80000"/>
              </a:lnSpc>
            </a:pPr>
            <a:r>
              <a:rPr lang="en-GB" sz="4400" dirty="0">
                <a:solidFill>
                  <a:schemeClr val="bg1"/>
                </a:solidFill>
                <a:latin typeface="Arial" panose="020B0604020202020204" pitchFamily="34" charset="0"/>
                <a:cs typeface="Arial" panose="020B0604020202020204" pitchFamily="34" charset="0"/>
              </a:rPr>
              <a:t>Assessing WJEC </a:t>
            </a:r>
            <a:r>
              <a:rPr lang="en-GB" sz="4400" dirty="0" err="1">
                <a:solidFill>
                  <a:schemeClr val="bg1"/>
                </a:solidFill>
                <a:latin typeface="Arial" panose="020B0604020202020204" pitchFamily="34" charset="0"/>
                <a:cs typeface="Arial" panose="020B0604020202020204" pitchFamily="34" charset="0"/>
              </a:rPr>
              <a:t>Eduqas</a:t>
            </a:r>
            <a:r>
              <a:rPr lang="en-GB" sz="4400" dirty="0">
                <a:solidFill>
                  <a:schemeClr val="bg1"/>
                </a:solidFill>
                <a:latin typeface="Arial" panose="020B0604020202020204" pitchFamily="34" charset="0"/>
                <a:cs typeface="Arial" panose="020B0604020202020204" pitchFamily="34" charset="0"/>
              </a:rPr>
              <a:t> A Level Media Studies</a:t>
            </a:r>
          </a:p>
          <a:p>
            <a:pPr>
              <a:lnSpc>
                <a:spcPct val="80000"/>
              </a:lnSpc>
            </a:pPr>
            <a:r>
              <a:rPr lang="en-GB" sz="4400" dirty="0">
                <a:solidFill>
                  <a:schemeClr val="bg1"/>
                </a:solidFill>
                <a:latin typeface="Arial" panose="020B0604020202020204" pitchFamily="34" charset="0"/>
                <a:cs typeface="Arial" panose="020B0604020202020204" pitchFamily="34" charset="0"/>
              </a:rPr>
              <a:t>Component 1</a:t>
            </a:r>
            <a:endParaRPr lang="en-US" sz="4400" kern="1100" spc="-30" dirty="0">
              <a:solidFill>
                <a:srgbClr val="F7B385"/>
              </a:solidFill>
              <a:latin typeface="Gotham Rounded Book"/>
              <a:cs typeface="Gotham Rounded Book"/>
            </a:endParaRPr>
          </a:p>
          <a:p>
            <a:pPr>
              <a:lnSpc>
                <a:spcPct val="80000"/>
              </a:lnSpc>
            </a:pPr>
            <a:endParaRPr lang="en-US" sz="4400" kern="1100" spc="-30" dirty="0">
              <a:solidFill>
                <a:schemeClr val="bg1"/>
              </a:solidFill>
              <a:latin typeface="Gotham Rounded Book"/>
              <a:cs typeface="Gotham Rounded Book"/>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71" y="6120618"/>
            <a:ext cx="678007" cy="678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Z:\Pictures\logos\WJEC_Logo_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740" y="5868674"/>
            <a:ext cx="736270" cy="73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105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395536" y="1127355"/>
            <a:ext cx="8568952" cy="5570756"/>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Assessment Purpose</a:t>
            </a:r>
          </a:p>
          <a:p>
            <a:endParaRPr lang="en-GB" sz="2400" b="1" dirty="0">
              <a:solidFill>
                <a:srgbClr val="FF0000"/>
              </a:solidFill>
            </a:endParaRPr>
          </a:p>
          <a:p>
            <a:r>
              <a:rPr lang="en-GB" sz="2200" dirty="0">
                <a:latin typeface="Arial" panose="020B0604020202020204" pitchFamily="34" charset="0"/>
                <a:cs typeface="Arial" panose="020B0604020202020204" pitchFamily="34" charset="0"/>
              </a:rPr>
              <a:t>Component 1 addresses the following assessment objectives (AOs):</a:t>
            </a:r>
          </a:p>
          <a:p>
            <a:endParaRPr lang="en-GB" sz="2200" dirty="0">
              <a:latin typeface="Arial" panose="020B0604020202020204" pitchFamily="34" charset="0"/>
              <a:cs typeface="Arial" panose="020B0604020202020204" pitchFamily="34" charset="0"/>
            </a:endParaRPr>
          </a:p>
          <a:p>
            <a:r>
              <a:rPr lang="en-GB" sz="2200" b="1" dirty="0">
                <a:latin typeface="Arial" panose="020B0604020202020204" pitchFamily="34" charset="0"/>
                <a:cs typeface="Arial" panose="020B0604020202020204" pitchFamily="34" charset="0"/>
              </a:rPr>
              <a:t>AO1</a:t>
            </a:r>
            <a:r>
              <a:rPr lang="en-GB" sz="2200" dirty="0">
                <a:latin typeface="Arial" panose="020B0604020202020204" pitchFamily="34" charset="0"/>
                <a:cs typeface="Arial" panose="020B0604020202020204" pitchFamily="34" charset="0"/>
              </a:rPr>
              <a:t> Demonstrate knowledge and understanding of:</a:t>
            </a:r>
          </a:p>
          <a:p>
            <a:pPr marL="800100" lvl="1"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the theoretical framework of media</a:t>
            </a:r>
          </a:p>
          <a:p>
            <a:pPr marL="800100" lvl="1"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contexts of media and their influence on media products and processes.</a:t>
            </a:r>
          </a:p>
          <a:p>
            <a:pPr marL="800100" lvl="1" indent="-34290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r>
              <a:rPr lang="en-GB" sz="2200" b="1" dirty="0">
                <a:latin typeface="Arial" panose="020B0604020202020204" pitchFamily="34" charset="0"/>
                <a:cs typeface="Arial" panose="020B0604020202020204" pitchFamily="34" charset="0"/>
              </a:rPr>
              <a:t>AO2</a:t>
            </a:r>
            <a:r>
              <a:rPr lang="en-GB" sz="2200" dirty="0">
                <a:latin typeface="Arial" panose="020B0604020202020204" pitchFamily="34" charset="0"/>
                <a:cs typeface="Arial" panose="020B0604020202020204" pitchFamily="34" charset="0"/>
              </a:rPr>
              <a:t> Apply knowledge and understanding of the theoretical framework of media to:</a:t>
            </a:r>
          </a:p>
          <a:p>
            <a:pPr marL="800100" lvl="1"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analyse media products, including in relation to their contexts and through the use of academic theories</a:t>
            </a:r>
          </a:p>
          <a:p>
            <a:pPr marL="800100" lvl="1"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evaluate academic theories</a:t>
            </a:r>
          </a:p>
          <a:p>
            <a:pPr marL="800100" lvl="1"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make judgements and draw conclusions.</a:t>
            </a:r>
          </a:p>
        </p:txBody>
      </p:sp>
    </p:spTree>
    <p:extLst>
      <p:ext uri="{BB962C8B-B14F-4D97-AF65-F5344CB8AC3E}">
        <p14:creationId xmlns:p14="http://schemas.microsoft.com/office/powerpoint/2010/main" val="3227264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51520" y="1052736"/>
            <a:ext cx="8568952" cy="430887"/>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Assessment Criteria</a:t>
            </a:r>
          </a:p>
        </p:txBody>
      </p:sp>
      <p:graphicFrame>
        <p:nvGraphicFramePr>
          <p:cNvPr id="2" name="Table 2">
            <a:extLst>
              <a:ext uri="{FF2B5EF4-FFF2-40B4-BE49-F238E27FC236}">
                <a16:creationId xmlns:a16="http://schemas.microsoft.com/office/drawing/2014/main" id="{9504F14A-EA0F-4F80-B3FD-86CEB11AB3AB}"/>
              </a:ext>
            </a:extLst>
          </p:cNvPr>
          <p:cNvGraphicFramePr>
            <a:graphicFrameLocks noGrp="1"/>
          </p:cNvGraphicFramePr>
          <p:nvPr/>
        </p:nvGraphicFramePr>
        <p:xfrm>
          <a:off x="323528" y="1483623"/>
          <a:ext cx="8280920" cy="4846320"/>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790480162"/>
                    </a:ext>
                  </a:extLst>
                </a:gridCol>
                <a:gridCol w="6408712">
                  <a:extLst>
                    <a:ext uri="{9D8B030D-6E8A-4147-A177-3AD203B41FA5}">
                      <a16:colId xmlns:a16="http://schemas.microsoft.com/office/drawing/2014/main" val="428281063"/>
                    </a:ext>
                  </a:extLst>
                </a:gridCol>
              </a:tblGrid>
              <a:tr h="591840">
                <a:tc>
                  <a:txBody>
                    <a:bodyPr/>
                    <a:lstStyle/>
                    <a:p>
                      <a:r>
                        <a:rPr lang="en-GB" dirty="0"/>
                        <a:t>Qualitative Descriptor</a:t>
                      </a:r>
                    </a:p>
                  </a:txBody>
                  <a:tcPr/>
                </a:tc>
                <a:tc>
                  <a:txBody>
                    <a:bodyPr/>
                    <a:lstStyle/>
                    <a:p>
                      <a:r>
                        <a:rPr lang="en-GB" dirty="0"/>
                        <a:t>Amplification</a:t>
                      </a:r>
                    </a:p>
                  </a:txBody>
                  <a:tcPr/>
                </a:tc>
                <a:extLst>
                  <a:ext uri="{0D108BD9-81ED-4DB2-BD59-A6C34878D82A}">
                    <a16:rowId xmlns:a16="http://schemas.microsoft.com/office/drawing/2014/main" val="1806096349"/>
                  </a:ext>
                </a:extLst>
              </a:tr>
              <a:tr h="4052346">
                <a:tc>
                  <a:txBody>
                    <a:bodyPr/>
                    <a:lstStyle/>
                    <a:p>
                      <a:endParaRPr lang="en-GB" dirty="0"/>
                    </a:p>
                    <a:p>
                      <a:endParaRPr lang="en-GB" dirty="0"/>
                    </a:p>
                    <a:p>
                      <a:endParaRPr lang="en-GB" dirty="0"/>
                    </a:p>
                    <a:p>
                      <a:endParaRPr lang="en-GB" dirty="0"/>
                    </a:p>
                    <a:p>
                      <a:endParaRPr lang="en-GB" dirty="0"/>
                    </a:p>
                    <a:p>
                      <a:r>
                        <a:rPr lang="en-GB" b="1" dirty="0"/>
                        <a:t>Band 5 - Excellent</a:t>
                      </a:r>
                    </a:p>
                  </a:txBody>
                  <a:tcPr/>
                </a:tc>
                <a:tc>
                  <a:txBody>
                    <a:bodyPr/>
                    <a:lstStyle/>
                    <a:p>
                      <a:r>
                        <a:rPr lang="en-GB" b="1" dirty="0"/>
                        <a:t>AO1</a:t>
                      </a:r>
                    </a:p>
                    <a:p>
                      <a:pPr marL="285750" indent="-285750">
                        <a:buFont typeface="Arial" panose="020B0604020202020204" pitchFamily="34" charset="0"/>
                        <a:buChar char="•"/>
                      </a:pPr>
                      <a:r>
                        <a:rPr lang="en-GB" dirty="0"/>
                        <a:t>Detailed and accurate knowledge and understanding of the theoretical framework of media</a:t>
                      </a:r>
                    </a:p>
                    <a:p>
                      <a:pPr marL="285750" indent="-285750">
                        <a:buFont typeface="Arial" panose="020B0604020202020204" pitchFamily="34" charset="0"/>
                        <a:buChar char="•"/>
                      </a:pPr>
                      <a:r>
                        <a:rPr lang="en-GB" dirty="0"/>
                        <a:t>Detailed and accurate knowledge and understanding of contexts of media and their influence on media products and processes</a:t>
                      </a:r>
                    </a:p>
                    <a:p>
                      <a:pPr marL="285750" indent="-285750">
                        <a:buFont typeface="Arial" panose="020B0604020202020204" pitchFamily="34" charset="0"/>
                        <a:buChar char="•"/>
                      </a:pPr>
                      <a:endParaRPr lang="en-GB" dirty="0"/>
                    </a:p>
                    <a:p>
                      <a:pPr marL="0" indent="0">
                        <a:buFont typeface="Arial" panose="020B0604020202020204" pitchFamily="34" charset="0"/>
                        <a:buNone/>
                      </a:pPr>
                      <a:r>
                        <a:rPr lang="en-GB" b="1" dirty="0"/>
                        <a:t>AO2</a:t>
                      </a:r>
                    </a:p>
                    <a:p>
                      <a:pPr marL="285750" indent="-285750">
                        <a:buFont typeface="Arial" panose="020B0604020202020204" pitchFamily="34" charset="0"/>
                        <a:buChar char="•"/>
                      </a:pPr>
                      <a:r>
                        <a:rPr lang="en-GB" dirty="0"/>
                        <a:t>Perceptive </a:t>
                      </a:r>
                      <a:r>
                        <a:rPr lang="en-GB"/>
                        <a:t>and insightful analysis </a:t>
                      </a:r>
                      <a:r>
                        <a:rPr lang="en-GB" dirty="0"/>
                        <a:t>of media products, including in relation to their contexts </a:t>
                      </a:r>
                    </a:p>
                    <a:p>
                      <a:pPr marL="285750" indent="-285750">
                        <a:buFont typeface="Arial" panose="020B0604020202020204" pitchFamily="34" charset="0"/>
                        <a:buChar char="•"/>
                      </a:pPr>
                      <a:r>
                        <a:rPr lang="en-GB" dirty="0"/>
                        <a:t>Perceptive and insightful use of academic theories where relevant</a:t>
                      </a:r>
                    </a:p>
                    <a:p>
                      <a:pPr marL="285750" indent="-285750">
                        <a:buFont typeface="Arial" panose="020B0604020202020204" pitchFamily="34" charset="0"/>
                        <a:buChar char="•"/>
                      </a:pPr>
                      <a:r>
                        <a:rPr lang="en-GB" dirty="0"/>
                        <a:t>Judgements and conclusions are perceptive, insightful and fully supported</a:t>
                      </a:r>
                    </a:p>
                    <a:p>
                      <a:pPr marL="285750" indent="-285750">
                        <a:buFont typeface="Arial" panose="020B0604020202020204" pitchFamily="34" charset="0"/>
                        <a:buChar char="•"/>
                      </a:pPr>
                      <a:endParaRPr lang="en-GB" dirty="0"/>
                    </a:p>
                  </a:txBody>
                  <a:tcPr/>
                </a:tc>
                <a:extLst>
                  <a:ext uri="{0D108BD9-81ED-4DB2-BD59-A6C34878D82A}">
                    <a16:rowId xmlns:a16="http://schemas.microsoft.com/office/drawing/2014/main" val="1422785324"/>
                  </a:ext>
                </a:extLst>
              </a:tr>
            </a:tbl>
          </a:graphicData>
        </a:graphic>
      </p:graphicFrame>
    </p:spTree>
    <p:extLst>
      <p:ext uri="{BB962C8B-B14F-4D97-AF65-F5344CB8AC3E}">
        <p14:creationId xmlns:p14="http://schemas.microsoft.com/office/powerpoint/2010/main" val="1407082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08315D743CEC145AAE9815F14DFC2EE" ma:contentTypeVersion="13" ma:contentTypeDescription="Create a new document." ma:contentTypeScope="" ma:versionID="a4d488a0fb968603aacbdf55891fde2a">
  <xsd:schema xmlns:xsd="http://www.w3.org/2001/XMLSchema" xmlns:xs="http://www.w3.org/2001/XMLSchema" xmlns:p="http://schemas.microsoft.com/office/2006/metadata/properties" xmlns:ns2="82e184b6-85a8-46e3-8566-3c81e2119331" xmlns:ns3="36f98b4f-ba65-4a7d-9a34-48b23de556cb" targetNamespace="http://schemas.microsoft.com/office/2006/metadata/properties" ma:root="true" ma:fieldsID="d8f7d4981aadacc70ab7bd799bbc9b51" ns2:_="" ns3:_="">
    <xsd:import namespace="82e184b6-85a8-46e3-8566-3c81e2119331"/>
    <xsd:import namespace="36f98b4f-ba65-4a7d-9a34-48b23de556c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e184b6-85a8-46e3-8566-3c81e2119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f98b4f-ba65-4a7d-9a34-48b23de556c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0AF7EA-0D1E-404B-8E33-11E1CAC9C1F7}">
  <ds:schemaRefs>
    <ds:schemaRef ds:uri="http://schemas.microsoft.com/sharepoint/v3/contenttype/forms"/>
  </ds:schemaRefs>
</ds:datastoreItem>
</file>

<file path=customXml/itemProps2.xml><?xml version="1.0" encoding="utf-8"?>
<ds:datastoreItem xmlns:ds="http://schemas.openxmlformats.org/officeDocument/2006/customXml" ds:itemID="{6487E8BC-3788-40C0-97AF-E8EB48F066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e184b6-85a8-46e3-8566-3c81e2119331"/>
    <ds:schemaRef ds:uri="36f98b4f-ba65-4a7d-9a34-48b23de556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643588-0C81-4354-9345-A6BA18BA9527}">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82e184b6-85a8-46e3-8566-3c81e2119331"/>
    <ds:schemaRef ds:uri="http://purl.org/dc/terms/"/>
    <ds:schemaRef ds:uri="http://schemas.openxmlformats.org/package/2006/metadata/core-properties"/>
    <ds:schemaRef ds:uri="36f98b4f-ba65-4a7d-9a34-48b23de556c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255</TotalTime>
  <Words>2253</Words>
  <Application>Microsoft Office PowerPoint</Application>
  <PresentationFormat>On-screen Show (4:3)</PresentationFormat>
  <Paragraphs>325</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Bliss</vt:lpstr>
      <vt:lpstr>Calibri</vt:lpstr>
      <vt:lpstr>Gotham Rounded Book</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Tovey, Helen</dc:creator>
  <cp:lastModifiedBy>Quinn, Sally</cp:lastModifiedBy>
  <cp:revision>11</cp:revision>
  <dcterms:created xsi:type="dcterms:W3CDTF">2021-02-25T10:03:20Z</dcterms:created>
  <dcterms:modified xsi:type="dcterms:W3CDTF">2021-12-14T14:17:54Z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0x010100008315D743CEC145AAE9815F14DFC2EE</vt:lpwstr>
  </property>
</Properties>
</file>